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be8e8799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be8e8799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be8e879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be8e879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be8e8799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be8e8799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e8e8799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e8e8799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be8e8799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be8e8799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Anigame Plus 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Alyssa Pollard, Dominic Baker,&amp; Rickey Prewitt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 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conducted hybrid meeting and came with two ideas each totaling to six ideas.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created a wheel generator and spun it three times the top three ideas were </a:t>
            </a:r>
            <a:r>
              <a:rPr lang="en"/>
              <a:t>laptops, video games, and anime.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combined anime and video games because we could not choice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had no issues due to previous interactions and projects we have done together.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Idea?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it for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allow users to search where to buy games, </a:t>
            </a:r>
            <a:r>
              <a:rPr lang="en"/>
              <a:t>consoles, and watch certain anime shows.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targeted audience is gamers and anime watchers they tend to go hand and hand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created this idea to help cut down the time searching for these items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</a:t>
            </a:r>
            <a:r>
              <a:rPr lang="en"/>
              <a:t> Challenges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Migrating the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Learning how to implement </a:t>
            </a:r>
            <a:r>
              <a:rPr lang="en"/>
              <a:t>extensions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Geographic </a:t>
            </a:r>
            <a:r>
              <a:rPr lang="en"/>
              <a:t>locations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Cookies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Manually creating search features if API is </a:t>
            </a:r>
            <a:r>
              <a:rPr lang="en"/>
              <a:t>absent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Subscription  issues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4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Story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user go to firefox Mozilla web browser add the </a:t>
            </a:r>
            <a:r>
              <a:rPr lang="en"/>
              <a:t>extension</a:t>
            </a:r>
            <a:r>
              <a:rPr lang="en"/>
              <a:t> and then look up PlayStation 5 prices and if it’s used or old. It will be able to pull up searches from GameStop and Best Buy.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-3469" l="0" r="0" t="3469"/>
          <a:stretch/>
        </p:blipFill>
        <p:spPr>
          <a:xfrm>
            <a:off x="0" y="2124075"/>
            <a:ext cx="607237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43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plan to split the work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plan on taking thee </a:t>
            </a:r>
            <a:r>
              <a:rPr lang="en"/>
              <a:t>websites, GameStop, Best Buy and crunchyroll. Since we have a short amount of time we decided to stick with only three websites for each member.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keep our regular positions with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Alyssa as note taker and working on the crunchyroll site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Dominic as time tracker and working on GameStop site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Rickey as the final decision maker and working on the BestBuy site.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