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Zilla Slab"/>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ZillaSlab-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ZillaSlab-bold.fntdata"/><Relationship Id="rId6" Type="http://schemas.openxmlformats.org/officeDocument/2006/relationships/slide" Target="slides/slide1.xml"/><Relationship Id="rId18" Type="http://schemas.openxmlformats.org/officeDocument/2006/relationships/font" Target="fonts/Zilla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9de61044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9de61044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9de6104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9de6104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9b1435d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9b1435d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9b1435d9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9b1435d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9b1435d9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9b1435d9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9b1435d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9b1435d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9b1435d9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9b1435d9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Anigaming +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Alyssa Pollard, </a:t>
            </a:r>
            <a:r>
              <a:rPr lang="en"/>
              <a:t>Dominic</a:t>
            </a:r>
            <a:r>
              <a:rPr lang="en"/>
              <a:t> Baker, &amp; Rickey Prewitt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Recap</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Anigame+ Extension is </a:t>
            </a:r>
            <a:r>
              <a:rPr lang="en"/>
              <a:t>designed</a:t>
            </a:r>
            <a:r>
              <a:rPr lang="en"/>
              <a:t> to search up game and anime products from three different Websites (Walmart, Gamestop, and Crunchyroll)</a:t>
            </a:r>
            <a:endParaRPr/>
          </a:p>
          <a:p>
            <a:pPr indent="0" lvl="0" marL="0" rtl="0" algn="l">
              <a:spcBef>
                <a:spcPts val="1200"/>
              </a:spcBef>
              <a:spcAft>
                <a:spcPts val="0"/>
              </a:spcAft>
              <a:buNone/>
            </a:pPr>
            <a:r>
              <a:rPr lang="en"/>
              <a:t>.Then it displays the results with the name of the product, an image, the price, and the link to the website the product was found.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a:t>
            </a:r>
            <a:endParaRPr/>
          </a:p>
        </p:txBody>
      </p:sp>
      <p:sp>
        <p:nvSpPr>
          <p:cNvPr id="98" name="Google Shape;98;p15"/>
          <p:cNvSpPr txBox="1"/>
          <p:nvPr>
            <p:ph idx="1" type="body"/>
          </p:nvPr>
        </p:nvSpPr>
        <p:spPr>
          <a:xfrm>
            <a:off x="311700" y="1067850"/>
            <a:ext cx="8520600" cy="3501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People who play video games and watch Anime </a:t>
            </a:r>
            <a:endParaRPr sz="1100">
              <a:solidFill>
                <a:srgbClr val="000000"/>
              </a:solidFill>
              <a:latin typeface="Zilla Slab"/>
              <a:ea typeface="Zilla Slab"/>
              <a:cs typeface="Zilla Slab"/>
              <a:sym typeface="Zilla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has everyone built so far?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Dominic built a system to scrape information from the gamestop website in order to show the product that the user searches for.</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Alyssa produced a foundational code that took the information from the title and ran it on the crunchyroll site using Javascript. </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Rickey Worked on creating the Anigame Extension and making a search tool for the API tools. He also had to find the Search API data for Walmart.</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t/>
            </a:r>
            <a:endParaRPr sz="1100">
              <a:solidFill>
                <a:srgbClr val="000000"/>
              </a:solidFill>
              <a:latin typeface="Zilla Slab"/>
              <a:ea typeface="Zilla Slab"/>
              <a:cs typeface="Zilla Slab"/>
              <a:sym typeface="Zilla Slab"/>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High-level Design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Zilla Slab"/>
              <a:buChar char="●"/>
            </a:pPr>
            <a:r>
              <a:rPr lang="en" sz="1200">
                <a:latin typeface="Zilla Slab"/>
                <a:ea typeface="Zilla Slab"/>
                <a:cs typeface="Zilla Slab"/>
                <a:sym typeface="Zilla Slab"/>
              </a:rPr>
              <a:t>Overall we all used the same software which consists of HTML, CSS, JavaScript and the Firefox </a:t>
            </a:r>
            <a:r>
              <a:rPr lang="en" sz="1200">
                <a:latin typeface="Zilla Slab"/>
                <a:ea typeface="Zilla Slab"/>
                <a:cs typeface="Zilla Slab"/>
                <a:sym typeface="Zilla Slab"/>
              </a:rPr>
              <a:t>extension. </a:t>
            </a:r>
            <a:endParaRPr sz="1200">
              <a:latin typeface="Zilla Slab"/>
              <a:ea typeface="Zilla Slab"/>
              <a:cs typeface="Zilla Slab"/>
              <a:sym typeface="Zilla Slab"/>
            </a:endParaRPr>
          </a:p>
          <a:p>
            <a:pPr indent="-304800" lvl="0" marL="457200" rtl="0" algn="l">
              <a:spcBef>
                <a:spcPts val="0"/>
              </a:spcBef>
              <a:spcAft>
                <a:spcPts val="0"/>
              </a:spcAft>
              <a:buSzPts val="1200"/>
              <a:buFont typeface="Zilla Slab"/>
              <a:buChar char="●"/>
            </a:pPr>
            <a:r>
              <a:rPr lang="en" sz="1200">
                <a:latin typeface="Zilla Slab"/>
                <a:ea typeface="Zilla Slab"/>
                <a:cs typeface="Zilla Slab"/>
                <a:sym typeface="Zilla Slab"/>
              </a:rPr>
              <a:t>The only different software that one of our member used was JSON </a:t>
            </a:r>
            <a:endParaRPr sz="1200">
              <a:latin typeface="Zilla Slab"/>
              <a:ea typeface="Zilla Slab"/>
              <a:cs typeface="Zilla Slab"/>
              <a:sym typeface="Zilla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a:t>
            </a:r>
            <a:r>
              <a:rPr lang="en"/>
              <a:t> Highlights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For Gamestop having problems with the web scraping process. Sometimes I will get an error while in the process of scraping. Or sometimes it won’t work at all. Then there are other times it will return a null value. I would need to fix the errors in order to run the program smoothly. Also trying to figure out how to enter a text bar so the user could enter their choice instead of using a html file.</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For crunchyroll I have to find out how to let users who do not have an account search on crunchyroll. I have to figure out how I am going to interage my code to the main website  page. </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At first I tried to use Best Buy as an API source for the project. However, there were some difficulties trying to get the data from their developer website. Eventually, I had to switch to using Walmarts API.  I used the website’s API playground to find the data to use.  For coding, the only problem I had was linking the API data with the code. The searching tool Is still a work in progress.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 on our teamwork and process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We all helped each other during our meeting times Monday and Wednesdays. We would come up with plans to help each other during our planning phase. We then separated into working on different sections of the extensions. Since Dominic and Alyssa didn’t have APIs to work on their side of the project they came up with the decision to web scrape items off the website. What worked well for us was the ability to work well with each other. We have been working together for a year now. So we already knew how each person likes to work and we knew our strengths and weaknesses.</a:t>
            </a:r>
            <a:endParaRPr sz="1100">
              <a:solidFill>
                <a:srgbClr val="000000"/>
              </a:solidFill>
              <a:latin typeface="Zilla Slab"/>
              <a:ea typeface="Zilla Slab"/>
              <a:cs typeface="Zilla Slab"/>
              <a:sym typeface="Zilla Slab"/>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will our final demo look like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For the final demo, we want to get our project to the point where we can search up any game/anime from all three websites. </a:t>
            </a:r>
            <a:endParaRPr sz="1100">
              <a:solidFill>
                <a:srgbClr val="000000"/>
              </a:solidFill>
              <a:latin typeface="Zilla Slab"/>
              <a:ea typeface="Zilla Slab"/>
              <a:cs typeface="Zilla Slab"/>
              <a:sym typeface="Zilla Slab"/>
            </a:endParaRPr>
          </a:p>
          <a:p>
            <a:pPr indent="0" lvl="0" marL="45720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For the crunchyroll section of the extension we want to be able to allow the user to sign in with our extension. And that in turn will allow the user to go to the anime they would like to watch. Or shop in their on site store.</a:t>
            </a:r>
            <a:endParaRPr sz="1100">
              <a:solidFill>
                <a:srgbClr val="000000"/>
              </a:solidFill>
              <a:latin typeface="Zilla Slab"/>
              <a:ea typeface="Zilla Slab"/>
              <a:cs typeface="Zilla Slab"/>
              <a:sym typeface="Zilla Slab"/>
            </a:endParaRPr>
          </a:p>
          <a:p>
            <a:pPr indent="0" lvl="0" marL="457200" rtl="0" algn="l">
              <a:spcBef>
                <a:spcPts val="0"/>
              </a:spcBef>
              <a:spcAft>
                <a:spcPts val="0"/>
              </a:spcAft>
              <a:buNone/>
            </a:pPr>
            <a:r>
              <a:t/>
            </a:r>
            <a:endParaRPr sz="1100">
              <a:solidFill>
                <a:srgbClr val="000000"/>
              </a:solidFill>
              <a:latin typeface="Zilla Slab"/>
              <a:ea typeface="Zilla Slab"/>
              <a:cs typeface="Zilla Slab"/>
              <a:sym typeface="Zilla Slab"/>
            </a:endParaRPr>
          </a:p>
          <a:p>
            <a:pPr indent="-298450" lvl="0" marL="457200" rtl="0" algn="l">
              <a:spcBef>
                <a:spcPts val="0"/>
              </a:spcBef>
              <a:spcAft>
                <a:spcPts val="0"/>
              </a:spcAft>
              <a:buClr>
                <a:srgbClr val="000000"/>
              </a:buClr>
              <a:buSzPts val="1100"/>
              <a:buFont typeface="Zilla Slab"/>
              <a:buChar char="●"/>
            </a:pPr>
            <a:r>
              <a:rPr lang="en" sz="1100">
                <a:solidFill>
                  <a:srgbClr val="000000"/>
                </a:solidFill>
                <a:latin typeface="Zilla Slab"/>
                <a:ea typeface="Zilla Slab"/>
                <a:cs typeface="Zilla Slab"/>
                <a:sym typeface="Zilla Slab"/>
              </a:rPr>
              <a:t>For the walmart and gamestop side we just want to send the user to the search choices that they typed in. Once we get the web </a:t>
            </a:r>
            <a:endParaRPr sz="1100">
              <a:solidFill>
                <a:srgbClr val="000000"/>
              </a:solidFill>
              <a:latin typeface="Zilla Slab"/>
              <a:ea typeface="Zilla Slab"/>
              <a:cs typeface="Zilla Slab"/>
              <a:sym typeface="Zilla Slab"/>
            </a:endParaRPr>
          </a:p>
          <a:p>
            <a:pPr indent="0" lvl="0" marL="0" rtl="0" algn="l">
              <a:spcBef>
                <a:spcPts val="0"/>
              </a:spcBef>
              <a:spcAft>
                <a:spcPts val="0"/>
              </a:spcAft>
              <a:buNone/>
            </a:pPr>
            <a:r>
              <a:rPr lang="en" sz="1100">
                <a:solidFill>
                  <a:srgbClr val="000000"/>
                </a:solidFill>
                <a:latin typeface="Zilla Slab"/>
                <a:ea typeface="Zilla Slab"/>
                <a:cs typeface="Zilla Slab"/>
                <a:sym typeface="Zilla Slab"/>
              </a:rPr>
              <a:t>scraping portion working we would like to show a list that shows the top five search results.  That way the screen won’t be cluttered with stuff that doesn’t even matter to their search results.</a:t>
            </a:r>
            <a:endParaRPr sz="1100">
              <a:solidFill>
                <a:srgbClr val="000000"/>
              </a:solidFill>
              <a:latin typeface="Zilla Slab"/>
              <a:ea typeface="Zilla Slab"/>
              <a:cs typeface="Zilla Slab"/>
              <a:sym typeface="Zilla Slab"/>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