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sldIdLst>
    <p:sldId id="256" r:id="rId5"/>
    <p:sldId id="350" r:id="rId6"/>
    <p:sldId id="334" r:id="rId7"/>
    <p:sldId id="356" r:id="rId8"/>
    <p:sldId id="357" r:id="rId9"/>
    <p:sldId id="335" r:id="rId10"/>
    <p:sldId id="345" r:id="rId11"/>
    <p:sldId id="336" r:id="rId12"/>
    <p:sldId id="260" r:id="rId13"/>
    <p:sldId id="261" r:id="rId14"/>
    <p:sldId id="257" r:id="rId15"/>
    <p:sldId id="348" r:id="rId16"/>
    <p:sldId id="349" r:id="rId17"/>
    <p:sldId id="346" r:id="rId18"/>
    <p:sldId id="347" r:id="rId19"/>
    <p:sldId id="262" r:id="rId20"/>
    <p:sldId id="319" r:id="rId21"/>
    <p:sldId id="341" r:id="rId22"/>
    <p:sldId id="359" r:id="rId23"/>
    <p:sldId id="360" r:id="rId24"/>
    <p:sldId id="337" r:id="rId25"/>
    <p:sldId id="352" r:id="rId26"/>
    <p:sldId id="338" r:id="rId27"/>
    <p:sldId id="353" r:id="rId28"/>
    <p:sldId id="354" r:id="rId29"/>
    <p:sldId id="355" r:id="rId30"/>
    <p:sldId id="351" r:id="rId31"/>
    <p:sldId id="358" r:id="rId32"/>
    <p:sldId id="343" r:id="rId33"/>
    <p:sldId id="32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0C1E04-F9C9-EB57-4F24-9BCBD417A60D}" name="Christian Linacre" initials="CL" userId="S::chrisls@microsoft.com::aad7a14a-15e0-4b77-a64c-a4d5a8683567" providerId="AD"/>
  <p188:author id="{EF8BD668-5246-B152-F52F-E0BC0F843BB4}" name="Kellyn Gorman" initials="KG" userId="S::kegorman@microsoft.com::d8c57cba-4c9b-44f2-b66e-d6036387080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9B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DB5818-DE6E-48B4-9D24-77B5B5D9BFEB}" v="12" dt="2020-04-02T23:19:39.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2" y="4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n Gorman" userId="d8c57cba-4c9b-44f2-b66e-d60363870802" providerId="ADAL" clId="{3E78A7E2-AC19-47A8-AD83-F973847D13B2}"/>
    <pc:docChg chg="undo custSel mod addSld delSld modSld">
      <pc:chgData name="Kellyn Gorman" userId="d8c57cba-4c9b-44f2-b66e-d60363870802" providerId="ADAL" clId="{3E78A7E2-AC19-47A8-AD83-F973847D13B2}" dt="2020-03-16T19:59:53.672" v="956" actId="27614"/>
      <pc:docMkLst>
        <pc:docMk/>
      </pc:docMkLst>
      <pc:sldChg chg="addSp delSp modSp mod">
        <pc:chgData name="Kellyn Gorman" userId="d8c57cba-4c9b-44f2-b66e-d60363870802" providerId="ADAL" clId="{3E78A7E2-AC19-47A8-AD83-F973847D13B2}" dt="2020-03-16T19:59:34.790" v="954" actId="26606"/>
        <pc:sldMkLst>
          <pc:docMk/>
          <pc:sldMk cId="1352410262" sldId="322"/>
        </pc:sldMkLst>
        <pc:spChg chg="mod">
          <ac:chgData name="Kellyn Gorman" userId="d8c57cba-4c9b-44f2-b66e-d60363870802" providerId="ADAL" clId="{3E78A7E2-AC19-47A8-AD83-F973847D13B2}" dt="2020-03-16T19:59:34.790" v="954" actId="26606"/>
          <ac:spMkLst>
            <pc:docMk/>
            <pc:sldMk cId="1352410262" sldId="322"/>
            <ac:spMk id="2" creationId="{DDF7A17C-34E4-4DCA-8D58-FF0D4DAD6F0B}"/>
          </ac:spMkLst>
        </pc:spChg>
        <pc:spChg chg="mod">
          <ac:chgData name="Kellyn Gorman" userId="d8c57cba-4c9b-44f2-b66e-d60363870802" providerId="ADAL" clId="{3E78A7E2-AC19-47A8-AD83-F973847D13B2}" dt="2020-03-16T19:59:34.790" v="954" actId="26606"/>
          <ac:spMkLst>
            <pc:docMk/>
            <pc:sldMk cId="1352410262" sldId="322"/>
            <ac:spMk id="3" creationId="{7C782439-15D2-4D4F-AE03-49CFE891FB72}"/>
          </ac:spMkLst>
        </pc:spChg>
        <pc:spChg chg="add del">
          <ac:chgData name="Kellyn Gorman" userId="d8c57cba-4c9b-44f2-b66e-d60363870802" providerId="ADAL" clId="{3E78A7E2-AC19-47A8-AD83-F973847D13B2}" dt="2020-03-16T19:59:34.790" v="954" actId="26606"/>
          <ac:spMkLst>
            <pc:docMk/>
            <pc:sldMk cId="1352410262" sldId="322"/>
            <ac:spMk id="30" creationId="{B775CD93-9DF2-48CB-9F57-1BCA9A46C7FA}"/>
          </ac:spMkLst>
        </pc:spChg>
        <pc:spChg chg="add del">
          <ac:chgData name="Kellyn Gorman" userId="d8c57cba-4c9b-44f2-b66e-d60363870802" providerId="ADAL" clId="{3E78A7E2-AC19-47A8-AD83-F973847D13B2}" dt="2020-03-16T19:59:34.790" v="954" actId="26606"/>
          <ac:spMkLst>
            <pc:docMk/>
            <pc:sldMk cId="1352410262" sldId="322"/>
            <ac:spMk id="31" creationId="{6166C6D1-23AC-49C4-BA07-238E4E9F8CEB}"/>
          </ac:spMkLst>
        </pc:spChg>
        <pc:spChg chg="add del">
          <ac:chgData name="Kellyn Gorman" userId="d8c57cba-4c9b-44f2-b66e-d60363870802" providerId="ADAL" clId="{3E78A7E2-AC19-47A8-AD83-F973847D13B2}" dt="2020-03-16T19:59:34.790" v="954" actId="26606"/>
          <ac:spMkLst>
            <pc:docMk/>
            <pc:sldMk cId="1352410262" sldId="322"/>
            <ac:spMk id="32" creationId="{1C091803-41C2-48E0-9228-5148460C7479}"/>
          </ac:spMkLst>
        </pc:spChg>
        <pc:spChg chg="add del">
          <ac:chgData name="Kellyn Gorman" userId="d8c57cba-4c9b-44f2-b66e-d60363870802" providerId="ADAL" clId="{3E78A7E2-AC19-47A8-AD83-F973847D13B2}" dt="2020-03-16T19:59:34.752" v="953" actId="26606"/>
          <ac:spMkLst>
            <pc:docMk/>
            <pc:sldMk cId="1352410262" sldId="322"/>
            <ac:spMk id="37" creationId="{907EF6B7-1338-4443-8C46-6A318D952DFD}"/>
          </ac:spMkLst>
        </pc:spChg>
        <pc:spChg chg="add del">
          <ac:chgData name="Kellyn Gorman" userId="d8c57cba-4c9b-44f2-b66e-d60363870802" providerId="ADAL" clId="{3E78A7E2-AC19-47A8-AD83-F973847D13B2}" dt="2020-03-16T19:59:34.752" v="953" actId="26606"/>
          <ac:spMkLst>
            <pc:docMk/>
            <pc:sldMk cId="1352410262" sldId="322"/>
            <ac:spMk id="39" creationId="{DAAE4CDD-124C-4DCF-9584-B6033B545DD5}"/>
          </ac:spMkLst>
        </pc:spChg>
        <pc:spChg chg="add del">
          <ac:chgData name="Kellyn Gorman" userId="d8c57cba-4c9b-44f2-b66e-d60363870802" providerId="ADAL" clId="{3E78A7E2-AC19-47A8-AD83-F973847D13B2}" dt="2020-03-16T19:59:34.752" v="953" actId="26606"/>
          <ac:spMkLst>
            <pc:docMk/>
            <pc:sldMk cId="1352410262" sldId="322"/>
            <ac:spMk id="41" creationId="{081E4A58-353D-44AE-B2FC-2A74E2E400F7}"/>
          </ac:spMkLst>
        </pc:spChg>
        <pc:spChg chg="add">
          <ac:chgData name="Kellyn Gorman" userId="d8c57cba-4c9b-44f2-b66e-d60363870802" providerId="ADAL" clId="{3E78A7E2-AC19-47A8-AD83-F973847D13B2}" dt="2020-03-16T19:59:34.790" v="954" actId="26606"/>
          <ac:spMkLst>
            <pc:docMk/>
            <pc:sldMk cId="1352410262" sldId="322"/>
            <ac:spMk id="43" creationId="{389575E1-3389-451A-A5F7-27854C25C599}"/>
          </ac:spMkLst>
        </pc:spChg>
        <pc:spChg chg="add">
          <ac:chgData name="Kellyn Gorman" userId="d8c57cba-4c9b-44f2-b66e-d60363870802" providerId="ADAL" clId="{3E78A7E2-AC19-47A8-AD83-F973847D13B2}" dt="2020-03-16T19:59:34.790" v="954" actId="26606"/>
          <ac:spMkLst>
            <pc:docMk/>
            <pc:sldMk cId="1352410262" sldId="322"/>
            <ac:spMk id="44" creationId="{A53CCC5C-D88E-40FB-B30B-23DCDBD01D37}"/>
          </ac:spMkLst>
        </pc:spChg>
        <pc:spChg chg="add">
          <ac:chgData name="Kellyn Gorman" userId="d8c57cba-4c9b-44f2-b66e-d60363870802" providerId="ADAL" clId="{3E78A7E2-AC19-47A8-AD83-F973847D13B2}" dt="2020-03-16T19:59:34.790" v="954" actId="26606"/>
          <ac:spMkLst>
            <pc:docMk/>
            <pc:sldMk cId="1352410262" sldId="322"/>
            <ac:spMk id="45" creationId="{081E4A58-353D-44AE-B2FC-2A74E2E400F7}"/>
          </ac:spMkLst>
        </pc:spChg>
      </pc:sldChg>
      <pc:sldChg chg="modSp mod">
        <pc:chgData name="Kellyn Gorman" userId="d8c57cba-4c9b-44f2-b66e-d60363870802" providerId="ADAL" clId="{3E78A7E2-AC19-47A8-AD83-F973847D13B2}" dt="2020-03-16T19:30:24.089" v="387" actId="20577"/>
        <pc:sldMkLst>
          <pc:docMk/>
          <pc:sldMk cId="1095490943" sldId="334"/>
        </pc:sldMkLst>
        <pc:spChg chg="mod">
          <ac:chgData name="Kellyn Gorman" userId="d8c57cba-4c9b-44f2-b66e-d60363870802" providerId="ADAL" clId="{3E78A7E2-AC19-47A8-AD83-F973847D13B2}" dt="2020-03-16T19:30:24.089" v="387" actId="20577"/>
          <ac:spMkLst>
            <pc:docMk/>
            <pc:sldMk cId="1095490943" sldId="334"/>
            <ac:spMk id="3" creationId="{3F8E614B-85C9-4BF3-99BA-4E83DBA0A1E9}"/>
          </ac:spMkLst>
        </pc:spChg>
      </pc:sldChg>
      <pc:sldChg chg="addSp delSp modSp mod">
        <pc:chgData name="Kellyn Gorman" userId="d8c57cba-4c9b-44f2-b66e-d60363870802" providerId="ADAL" clId="{3E78A7E2-AC19-47A8-AD83-F973847D13B2}" dt="2020-03-16T19:59:24.120" v="951" actId="26606"/>
        <pc:sldMkLst>
          <pc:docMk/>
          <pc:sldMk cId="812100203" sldId="343"/>
        </pc:sldMkLst>
        <pc:spChg chg="mod">
          <ac:chgData name="Kellyn Gorman" userId="d8c57cba-4c9b-44f2-b66e-d60363870802" providerId="ADAL" clId="{3E78A7E2-AC19-47A8-AD83-F973847D13B2}" dt="2020-03-16T19:59:24.120" v="951" actId="26606"/>
          <ac:spMkLst>
            <pc:docMk/>
            <pc:sldMk cId="812100203" sldId="343"/>
            <ac:spMk id="2" creationId="{9CA69FC5-F6E7-43F4-BEBE-8FDD2ECAE52F}"/>
          </ac:spMkLst>
        </pc:spChg>
        <pc:spChg chg="add del">
          <ac:chgData name="Kellyn Gorman" userId="d8c57cba-4c9b-44f2-b66e-d60363870802" providerId="ADAL" clId="{3E78A7E2-AC19-47A8-AD83-F973847D13B2}" dt="2020-03-16T19:59:24.120" v="951" actId="26606"/>
          <ac:spMkLst>
            <pc:docMk/>
            <pc:sldMk cId="812100203" sldId="343"/>
            <ac:spMk id="10" creationId="{42285737-90EE-47DC-AC80-8AE156B11969}"/>
          </ac:spMkLst>
        </pc:spChg>
        <pc:grpChg chg="add del">
          <ac:chgData name="Kellyn Gorman" userId="d8c57cba-4c9b-44f2-b66e-d60363870802" providerId="ADAL" clId="{3E78A7E2-AC19-47A8-AD83-F973847D13B2}" dt="2020-03-16T19:59:24.120" v="951" actId="26606"/>
          <ac:grpSpMkLst>
            <pc:docMk/>
            <pc:sldMk cId="812100203" sldId="343"/>
            <ac:grpSpMk id="12" creationId="{B57BDC17-F1B3-455F-BBF1-680AA1F25C06}"/>
          </ac:grpSpMkLst>
        </pc:grpChg>
        <pc:graphicFrameChg chg="mod modGraphic">
          <ac:chgData name="Kellyn Gorman" userId="d8c57cba-4c9b-44f2-b66e-d60363870802" providerId="ADAL" clId="{3E78A7E2-AC19-47A8-AD83-F973847D13B2}" dt="2020-03-16T19:59:24.120" v="951" actId="26606"/>
          <ac:graphicFrameMkLst>
            <pc:docMk/>
            <pc:sldMk cId="812100203" sldId="343"/>
            <ac:graphicFrameMk id="5" creationId="{E7D637F6-6572-4D84-B3FA-C2D2B756C1E4}"/>
          </ac:graphicFrameMkLst>
        </pc:graphicFrameChg>
      </pc:sldChg>
      <pc:sldChg chg="del">
        <pc:chgData name="Kellyn Gorman" userId="d8c57cba-4c9b-44f2-b66e-d60363870802" providerId="ADAL" clId="{3E78A7E2-AC19-47A8-AD83-F973847D13B2}" dt="2020-03-16T19:27:49.970" v="295" actId="2696"/>
        <pc:sldMkLst>
          <pc:docMk/>
          <pc:sldMk cId="4241820370" sldId="344"/>
        </pc:sldMkLst>
      </pc:sldChg>
      <pc:sldChg chg="addSp modSp mod setBg">
        <pc:chgData name="Kellyn Gorman" userId="d8c57cba-4c9b-44f2-b66e-d60363870802" providerId="ADAL" clId="{3E78A7E2-AC19-47A8-AD83-F973847D13B2}" dt="2020-03-16T19:59:53.672" v="956" actId="27614"/>
        <pc:sldMkLst>
          <pc:docMk/>
          <pc:sldMk cId="1508779302" sldId="355"/>
        </pc:sldMkLst>
        <pc:spChg chg="mod">
          <ac:chgData name="Kellyn Gorman" userId="d8c57cba-4c9b-44f2-b66e-d60363870802" providerId="ADAL" clId="{3E78A7E2-AC19-47A8-AD83-F973847D13B2}" dt="2020-03-16T19:59:45.688" v="955" actId="26606"/>
          <ac:spMkLst>
            <pc:docMk/>
            <pc:sldMk cId="1508779302" sldId="355"/>
            <ac:spMk id="2" creationId="{D513B1D2-B10A-444F-97AF-CA43CBF9B281}"/>
          </ac:spMkLst>
        </pc:spChg>
        <pc:spChg chg="mod ord">
          <ac:chgData name="Kellyn Gorman" userId="d8c57cba-4c9b-44f2-b66e-d60363870802" providerId="ADAL" clId="{3E78A7E2-AC19-47A8-AD83-F973847D13B2}" dt="2020-03-16T19:59:45.688" v="955" actId="26606"/>
          <ac:spMkLst>
            <pc:docMk/>
            <pc:sldMk cId="1508779302" sldId="355"/>
            <ac:spMk id="3" creationId="{22274E7C-CCF2-4C99-B5FB-BCA9C2B46AC2}"/>
          </ac:spMkLst>
        </pc:spChg>
        <pc:spChg chg="mod">
          <ac:chgData name="Kellyn Gorman" userId="d8c57cba-4c9b-44f2-b66e-d60363870802" providerId="ADAL" clId="{3E78A7E2-AC19-47A8-AD83-F973847D13B2}" dt="2020-03-16T19:59:45.688" v="955" actId="26606"/>
          <ac:spMkLst>
            <pc:docMk/>
            <pc:sldMk cId="1508779302" sldId="355"/>
            <ac:spMk id="4" creationId="{17F96323-331C-42AA-AC6D-0EEACCC239A4}"/>
          </ac:spMkLst>
        </pc:spChg>
        <pc:spChg chg="add">
          <ac:chgData name="Kellyn Gorman" userId="d8c57cba-4c9b-44f2-b66e-d60363870802" providerId="ADAL" clId="{3E78A7E2-AC19-47A8-AD83-F973847D13B2}" dt="2020-03-16T19:59:45.688" v="955" actId="26606"/>
          <ac:spMkLst>
            <pc:docMk/>
            <pc:sldMk cId="1508779302" sldId="355"/>
            <ac:spMk id="10" creationId="{F4C0B10B-D2C4-4A54-AFAD-3D27DF88BB37}"/>
          </ac:spMkLst>
        </pc:spChg>
        <pc:grpChg chg="add">
          <ac:chgData name="Kellyn Gorman" userId="d8c57cba-4c9b-44f2-b66e-d60363870802" providerId="ADAL" clId="{3E78A7E2-AC19-47A8-AD83-F973847D13B2}" dt="2020-03-16T19:59:45.688" v="955" actId="26606"/>
          <ac:grpSpMkLst>
            <pc:docMk/>
            <pc:sldMk cId="1508779302" sldId="355"/>
            <ac:grpSpMk id="12" creationId="{B6BADB90-C74B-40D6-86DC-503F65FCE8DC}"/>
          </ac:grpSpMkLst>
        </pc:grpChg>
        <pc:picChg chg="mod">
          <ac:chgData name="Kellyn Gorman" userId="d8c57cba-4c9b-44f2-b66e-d60363870802" providerId="ADAL" clId="{3E78A7E2-AC19-47A8-AD83-F973847D13B2}" dt="2020-03-16T19:59:53.672" v="956" actId="27614"/>
          <ac:picMkLst>
            <pc:docMk/>
            <pc:sldMk cId="1508779302" sldId="355"/>
            <ac:picMk id="5" creationId="{E07D06E7-386B-4893-B8C7-8F4593AD04A9}"/>
          </ac:picMkLst>
        </pc:picChg>
      </pc:sldChg>
      <pc:sldChg chg="addSp delSp modSp mod">
        <pc:chgData name="Kellyn Gorman" userId="d8c57cba-4c9b-44f2-b66e-d60363870802" providerId="ADAL" clId="{3E78A7E2-AC19-47A8-AD83-F973847D13B2}" dt="2020-03-16T19:27:36.521" v="294" actId="20577"/>
        <pc:sldMkLst>
          <pc:docMk/>
          <pc:sldMk cId="4248077092" sldId="356"/>
        </pc:sldMkLst>
        <pc:spChg chg="mod">
          <ac:chgData name="Kellyn Gorman" userId="d8c57cba-4c9b-44f2-b66e-d60363870802" providerId="ADAL" clId="{3E78A7E2-AC19-47A8-AD83-F973847D13B2}" dt="2020-03-16T19:09:47.168" v="145" actId="1076"/>
          <ac:spMkLst>
            <pc:docMk/>
            <pc:sldMk cId="4248077092" sldId="356"/>
            <ac:spMk id="6" creationId="{98918CC3-C61F-4CF5-BBAA-8827AEFD361F}"/>
          </ac:spMkLst>
        </pc:spChg>
        <pc:spChg chg="mod">
          <ac:chgData name="Kellyn Gorman" userId="d8c57cba-4c9b-44f2-b66e-d60363870802" providerId="ADAL" clId="{3E78A7E2-AC19-47A8-AD83-F973847D13B2}" dt="2020-03-16T19:09:52.071" v="146" actId="1076"/>
          <ac:spMkLst>
            <pc:docMk/>
            <pc:sldMk cId="4248077092" sldId="356"/>
            <ac:spMk id="7" creationId="{18C9AC8D-4556-40A8-B5C1-9C407DA875E5}"/>
          </ac:spMkLst>
        </pc:spChg>
        <pc:spChg chg="del">
          <ac:chgData name="Kellyn Gorman" userId="d8c57cba-4c9b-44f2-b66e-d60363870802" providerId="ADAL" clId="{3E78A7E2-AC19-47A8-AD83-F973847D13B2}" dt="2020-03-16T19:09:14.380" v="137" actId="478"/>
          <ac:spMkLst>
            <pc:docMk/>
            <pc:sldMk cId="4248077092" sldId="356"/>
            <ac:spMk id="9" creationId="{71CD73E0-74D0-4B22-8395-81965D9DDD6B}"/>
          </ac:spMkLst>
        </pc:spChg>
        <pc:spChg chg="mod">
          <ac:chgData name="Kellyn Gorman" userId="d8c57cba-4c9b-44f2-b66e-d60363870802" providerId="ADAL" clId="{3E78A7E2-AC19-47A8-AD83-F973847D13B2}" dt="2020-03-16T19:10:03.200" v="148" actId="1076"/>
          <ac:spMkLst>
            <pc:docMk/>
            <pc:sldMk cId="4248077092" sldId="356"/>
            <ac:spMk id="11" creationId="{7DC228CB-3A1C-48A2-94C7-B055C2FAF519}"/>
          </ac:spMkLst>
        </pc:spChg>
        <pc:spChg chg="mod">
          <ac:chgData name="Kellyn Gorman" userId="d8c57cba-4c9b-44f2-b66e-d60363870802" providerId="ADAL" clId="{3E78A7E2-AC19-47A8-AD83-F973847D13B2}" dt="2020-03-16T19:09:18.980" v="138" actId="1076"/>
          <ac:spMkLst>
            <pc:docMk/>
            <pc:sldMk cId="4248077092" sldId="356"/>
            <ac:spMk id="12" creationId="{2F6FE2A7-1B46-4F80-B8A3-654545AFC5E6}"/>
          </ac:spMkLst>
        </pc:spChg>
        <pc:spChg chg="mod">
          <ac:chgData name="Kellyn Gorman" userId="d8c57cba-4c9b-44f2-b66e-d60363870802" providerId="ADAL" clId="{3E78A7E2-AC19-47A8-AD83-F973847D13B2}" dt="2020-03-16T19:09:56.412" v="147" actId="1076"/>
          <ac:spMkLst>
            <pc:docMk/>
            <pc:sldMk cId="4248077092" sldId="356"/>
            <ac:spMk id="13" creationId="{489BF301-48FD-4C03-8A6A-190367DD6F59}"/>
          </ac:spMkLst>
        </pc:spChg>
        <pc:spChg chg="mod">
          <ac:chgData name="Kellyn Gorman" userId="d8c57cba-4c9b-44f2-b66e-d60363870802" providerId="ADAL" clId="{3E78A7E2-AC19-47A8-AD83-F973847D13B2}" dt="2020-03-16T19:11:16.352" v="156" actId="1076"/>
          <ac:spMkLst>
            <pc:docMk/>
            <pc:sldMk cId="4248077092" sldId="356"/>
            <ac:spMk id="15" creationId="{C1A3D734-E0D5-463B-A188-0DB5CA110A1E}"/>
          </ac:spMkLst>
        </pc:spChg>
        <pc:spChg chg="mod">
          <ac:chgData name="Kellyn Gorman" userId="d8c57cba-4c9b-44f2-b66e-d60363870802" providerId="ADAL" clId="{3E78A7E2-AC19-47A8-AD83-F973847D13B2}" dt="2020-03-16T19:11:57.190" v="160" actId="1076"/>
          <ac:spMkLst>
            <pc:docMk/>
            <pc:sldMk cId="4248077092" sldId="356"/>
            <ac:spMk id="19" creationId="{495F2C9E-E7F1-4B2F-BE06-62401C159013}"/>
          </ac:spMkLst>
        </pc:spChg>
        <pc:spChg chg="mod">
          <ac:chgData name="Kellyn Gorman" userId="d8c57cba-4c9b-44f2-b66e-d60363870802" providerId="ADAL" clId="{3E78A7E2-AC19-47A8-AD83-F973847D13B2}" dt="2020-03-16T19:10:08.094" v="149" actId="1076"/>
          <ac:spMkLst>
            <pc:docMk/>
            <pc:sldMk cId="4248077092" sldId="356"/>
            <ac:spMk id="26" creationId="{C9C6E582-1CB9-42D8-9F3A-50869684EA1F}"/>
          </ac:spMkLst>
        </pc:spChg>
        <pc:spChg chg="mod">
          <ac:chgData name="Kellyn Gorman" userId="d8c57cba-4c9b-44f2-b66e-d60363870802" providerId="ADAL" clId="{3E78A7E2-AC19-47A8-AD83-F973847D13B2}" dt="2020-03-16T19:10:17.282" v="150" actId="1076"/>
          <ac:spMkLst>
            <pc:docMk/>
            <pc:sldMk cId="4248077092" sldId="356"/>
            <ac:spMk id="27" creationId="{5CB8EDC1-2591-4D9E-BB0F-B9BED219DDFA}"/>
          </ac:spMkLst>
        </pc:spChg>
        <pc:spChg chg="add mod">
          <ac:chgData name="Kellyn Gorman" userId="d8c57cba-4c9b-44f2-b66e-d60363870802" providerId="ADAL" clId="{3E78A7E2-AC19-47A8-AD83-F973847D13B2}" dt="2020-03-16T19:27:32.338" v="290" actId="20577"/>
          <ac:spMkLst>
            <pc:docMk/>
            <pc:sldMk cId="4248077092" sldId="356"/>
            <ac:spMk id="116" creationId="{34B6C734-C5E8-4552-82BB-B622964AFB1B}"/>
          </ac:spMkLst>
        </pc:spChg>
        <pc:spChg chg="add mod">
          <ac:chgData name="Kellyn Gorman" userId="d8c57cba-4c9b-44f2-b66e-d60363870802" providerId="ADAL" clId="{3E78A7E2-AC19-47A8-AD83-F973847D13B2}" dt="2020-03-16T19:27:36.521" v="294" actId="20577"/>
          <ac:spMkLst>
            <pc:docMk/>
            <pc:sldMk cId="4248077092" sldId="356"/>
            <ac:spMk id="135" creationId="{5631A610-DECA-4704-8523-027728DCF93C}"/>
          </ac:spMkLst>
        </pc:spChg>
        <pc:cxnChg chg="mod">
          <ac:chgData name="Kellyn Gorman" userId="d8c57cba-4c9b-44f2-b66e-d60363870802" providerId="ADAL" clId="{3E78A7E2-AC19-47A8-AD83-F973847D13B2}" dt="2020-03-16T19:13:32.841" v="197" actId="1076"/>
          <ac:cxnSpMkLst>
            <pc:docMk/>
            <pc:sldMk cId="4248077092" sldId="356"/>
            <ac:cxnSpMk id="21" creationId="{A894A151-34EF-4F09-86DF-E23EC9372355}"/>
          </ac:cxnSpMkLst>
        </pc:cxnChg>
        <pc:cxnChg chg="mod">
          <ac:chgData name="Kellyn Gorman" userId="d8c57cba-4c9b-44f2-b66e-d60363870802" providerId="ADAL" clId="{3E78A7E2-AC19-47A8-AD83-F973847D13B2}" dt="2020-03-16T19:23:55.924" v="248" actId="14100"/>
          <ac:cxnSpMkLst>
            <pc:docMk/>
            <pc:sldMk cId="4248077092" sldId="356"/>
            <ac:cxnSpMk id="25" creationId="{2934C46B-E8CB-4B6A-87E2-87631A926ABB}"/>
          </ac:cxnSpMkLst>
        </pc:cxnChg>
        <pc:cxnChg chg="mod">
          <ac:chgData name="Kellyn Gorman" userId="d8c57cba-4c9b-44f2-b66e-d60363870802" providerId="ADAL" clId="{3E78A7E2-AC19-47A8-AD83-F973847D13B2}" dt="2020-03-16T19:10:03.200" v="148" actId="1076"/>
          <ac:cxnSpMkLst>
            <pc:docMk/>
            <pc:sldMk cId="4248077092" sldId="356"/>
            <ac:cxnSpMk id="29" creationId="{05533E6D-8DEC-467F-AF94-22435CE1EC9A}"/>
          </ac:cxnSpMkLst>
        </pc:cxnChg>
        <pc:cxnChg chg="mod">
          <ac:chgData name="Kellyn Gorman" userId="d8c57cba-4c9b-44f2-b66e-d60363870802" providerId="ADAL" clId="{3E78A7E2-AC19-47A8-AD83-F973847D13B2}" dt="2020-03-16T19:24:46.011" v="250" actId="14100"/>
          <ac:cxnSpMkLst>
            <pc:docMk/>
            <pc:sldMk cId="4248077092" sldId="356"/>
            <ac:cxnSpMk id="31" creationId="{EA8E07AB-F77E-4B73-A4DA-D6A167616F00}"/>
          </ac:cxnSpMkLst>
        </pc:cxnChg>
        <pc:cxnChg chg="mod">
          <ac:chgData name="Kellyn Gorman" userId="d8c57cba-4c9b-44f2-b66e-d60363870802" providerId="ADAL" clId="{3E78A7E2-AC19-47A8-AD83-F973847D13B2}" dt="2020-03-16T19:09:52.071" v="146" actId="1076"/>
          <ac:cxnSpMkLst>
            <pc:docMk/>
            <pc:sldMk cId="4248077092" sldId="356"/>
            <ac:cxnSpMk id="34" creationId="{5079029F-8B2F-487C-8CAF-141E21175DCA}"/>
          </ac:cxnSpMkLst>
        </pc:cxnChg>
        <pc:cxnChg chg="del mod">
          <ac:chgData name="Kellyn Gorman" userId="d8c57cba-4c9b-44f2-b66e-d60363870802" providerId="ADAL" clId="{3E78A7E2-AC19-47A8-AD83-F973847D13B2}" dt="2020-03-16T19:09:38.311" v="144" actId="478"/>
          <ac:cxnSpMkLst>
            <pc:docMk/>
            <pc:sldMk cId="4248077092" sldId="356"/>
            <ac:cxnSpMk id="36" creationId="{B252DF78-7791-4AAB-9F0A-CF9AFB22F5A3}"/>
          </ac:cxnSpMkLst>
        </pc:cxnChg>
        <pc:cxnChg chg="mod">
          <ac:chgData name="Kellyn Gorman" userId="d8c57cba-4c9b-44f2-b66e-d60363870802" providerId="ADAL" clId="{3E78A7E2-AC19-47A8-AD83-F973847D13B2}" dt="2020-03-16T19:11:16.352" v="156" actId="1076"/>
          <ac:cxnSpMkLst>
            <pc:docMk/>
            <pc:sldMk cId="4248077092" sldId="356"/>
            <ac:cxnSpMk id="38" creationId="{2BF4D0D5-37F6-479D-8D09-1B6E8F747BEC}"/>
          </ac:cxnSpMkLst>
        </pc:cxnChg>
        <pc:cxnChg chg="mod">
          <ac:chgData name="Kellyn Gorman" userId="d8c57cba-4c9b-44f2-b66e-d60363870802" providerId="ADAL" clId="{3E78A7E2-AC19-47A8-AD83-F973847D13B2}" dt="2020-03-16T19:10:08.094" v="149" actId="1076"/>
          <ac:cxnSpMkLst>
            <pc:docMk/>
            <pc:sldMk cId="4248077092" sldId="356"/>
            <ac:cxnSpMk id="42" creationId="{AE5295B7-131A-401A-B3A0-A1A19F2DDDEF}"/>
          </ac:cxnSpMkLst>
        </pc:cxnChg>
        <pc:cxnChg chg="mod">
          <ac:chgData name="Kellyn Gorman" userId="d8c57cba-4c9b-44f2-b66e-d60363870802" providerId="ADAL" clId="{3E78A7E2-AC19-47A8-AD83-F973847D13B2}" dt="2020-03-16T19:13:32.841" v="197" actId="1076"/>
          <ac:cxnSpMkLst>
            <pc:docMk/>
            <pc:sldMk cId="4248077092" sldId="356"/>
            <ac:cxnSpMk id="43" creationId="{86D6928F-783A-468C-A6A8-95542C2506D7}"/>
          </ac:cxnSpMkLst>
        </pc:cxnChg>
        <pc:cxnChg chg="mod">
          <ac:chgData name="Kellyn Gorman" userId="d8c57cba-4c9b-44f2-b66e-d60363870802" providerId="ADAL" clId="{3E78A7E2-AC19-47A8-AD83-F973847D13B2}" dt="2020-03-16T19:10:17.282" v="150" actId="1076"/>
          <ac:cxnSpMkLst>
            <pc:docMk/>
            <pc:sldMk cId="4248077092" sldId="356"/>
            <ac:cxnSpMk id="44" creationId="{7EEA1BDF-2E26-414F-9D1F-89317F63A776}"/>
          </ac:cxnSpMkLst>
        </pc:cxnChg>
        <pc:cxnChg chg="del mod">
          <ac:chgData name="Kellyn Gorman" userId="d8c57cba-4c9b-44f2-b66e-d60363870802" providerId="ADAL" clId="{3E78A7E2-AC19-47A8-AD83-F973847D13B2}" dt="2020-03-16T19:10:26.131" v="152" actId="478"/>
          <ac:cxnSpMkLst>
            <pc:docMk/>
            <pc:sldMk cId="4248077092" sldId="356"/>
            <ac:cxnSpMk id="46" creationId="{7C27807B-7E93-45ED-BC44-4436E8F37947}"/>
          </ac:cxnSpMkLst>
        </pc:cxnChg>
        <pc:cxnChg chg="mod">
          <ac:chgData name="Kellyn Gorman" userId="d8c57cba-4c9b-44f2-b66e-d60363870802" providerId="ADAL" clId="{3E78A7E2-AC19-47A8-AD83-F973847D13B2}" dt="2020-03-16T19:25:02.572" v="251" actId="14100"/>
          <ac:cxnSpMkLst>
            <pc:docMk/>
            <pc:sldMk cId="4248077092" sldId="356"/>
            <ac:cxnSpMk id="58" creationId="{643440D2-A230-49FD-88C4-89C33C8F6F65}"/>
          </ac:cxnSpMkLst>
        </pc:cxnChg>
        <pc:cxnChg chg="del mod">
          <ac:chgData name="Kellyn Gorman" userId="d8c57cba-4c9b-44f2-b66e-d60363870802" providerId="ADAL" clId="{3E78A7E2-AC19-47A8-AD83-F973847D13B2}" dt="2020-03-16T19:09:20.944" v="139" actId="478"/>
          <ac:cxnSpMkLst>
            <pc:docMk/>
            <pc:sldMk cId="4248077092" sldId="356"/>
            <ac:cxnSpMk id="59" creationId="{3D846049-2328-49FC-83A9-DE9FE6E8F615}"/>
          </ac:cxnSpMkLst>
        </pc:cxnChg>
        <pc:cxnChg chg="mod">
          <ac:chgData name="Kellyn Gorman" userId="d8c57cba-4c9b-44f2-b66e-d60363870802" providerId="ADAL" clId="{3E78A7E2-AC19-47A8-AD83-F973847D13B2}" dt="2020-03-16T19:11:02.682" v="155" actId="14100"/>
          <ac:cxnSpMkLst>
            <pc:docMk/>
            <pc:sldMk cId="4248077092" sldId="356"/>
            <ac:cxnSpMk id="67" creationId="{7CCBA6A8-E194-44B8-B580-C11C0CC59AE8}"/>
          </ac:cxnSpMkLst>
        </pc:cxnChg>
        <pc:cxnChg chg="add mod">
          <ac:chgData name="Kellyn Gorman" userId="d8c57cba-4c9b-44f2-b66e-d60363870802" providerId="ADAL" clId="{3E78A7E2-AC19-47A8-AD83-F973847D13B2}" dt="2020-03-16T19:11:31.769" v="157" actId="11529"/>
          <ac:cxnSpMkLst>
            <pc:docMk/>
            <pc:sldMk cId="4248077092" sldId="356"/>
            <ac:cxnSpMk id="110" creationId="{CD1444E8-00F2-4A07-9E9B-1C16D7EB7407}"/>
          </ac:cxnSpMkLst>
        </pc:cxnChg>
        <pc:cxnChg chg="add mod">
          <ac:chgData name="Kellyn Gorman" userId="d8c57cba-4c9b-44f2-b66e-d60363870802" providerId="ADAL" clId="{3E78A7E2-AC19-47A8-AD83-F973847D13B2}" dt="2020-03-16T19:23:51.394" v="247" actId="14100"/>
          <ac:cxnSpMkLst>
            <pc:docMk/>
            <pc:sldMk cId="4248077092" sldId="356"/>
            <ac:cxnSpMk id="122" creationId="{57E7E517-DDDA-4C78-B8BD-2F0FA10EB2F6}"/>
          </ac:cxnSpMkLst>
        </pc:cxnChg>
        <pc:cxnChg chg="add mod">
          <ac:chgData name="Kellyn Gorman" userId="d8c57cba-4c9b-44f2-b66e-d60363870802" providerId="ADAL" clId="{3E78A7E2-AC19-47A8-AD83-F973847D13B2}" dt="2020-03-16T19:14:39.597" v="203" actId="693"/>
          <ac:cxnSpMkLst>
            <pc:docMk/>
            <pc:sldMk cId="4248077092" sldId="356"/>
            <ac:cxnSpMk id="132" creationId="{8590BA45-BD9C-465C-90A5-B755312E2B49}"/>
          </ac:cxnSpMkLst>
        </pc:cxnChg>
        <pc:cxnChg chg="add mod">
          <ac:chgData name="Kellyn Gorman" userId="d8c57cba-4c9b-44f2-b66e-d60363870802" providerId="ADAL" clId="{3E78A7E2-AC19-47A8-AD83-F973847D13B2}" dt="2020-03-16T19:15:56.630" v="204" actId="11529"/>
          <ac:cxnSpMkLst>
            <pc:docMk/>
            <pc:sldMk cId="4248077092" sldId="356"/>
            <ac:cxnSpMk id="134" creationId="{1A8A17D0-4D32-4888-82C0-2DDCD77DF064}"/>
          </ac:cxnSpMkLst>
        </pc:cxnChg>
        <pc:cxnChg chg="add mod">
          <ac:chgData name="Kellyn Gorman" userId="d8c57cba-4c9b-44f2-b66e-d60363870802" providerId="ADAL" clId="{3E78A7E2-AC19-47A8-AD83-F973847D13B2}" dt="2020-03-16T19:24:07.498" v="249" actId="11529"/>
          <ac:cxnSpMkLst>
            <pc:docMk/>
            <pc:sldMk cId="4248077092" sldId="356"/>
            <ac:cxnSpMk id="141" creationId="{F311805F-E03D-43E8-9EBC-345E4DE58BBA}"/>
          </ac:cxnSpMkLst>
        </pc:cxnChg>
      </pc:sldChg>
      <pc:sldChg chg="addSp modSp mod">
        <pc:chgData name="Kellyn Gorman" userId="d8c57cba-4c9b-44f2-b66e-d60363870802" providerId="ADAL" clId="{3E78A7E2-AC19-47A8-AD83-F973847D13B2}" dt="2020-03-16T19:29:30.109" v="328" actId="14100"/>
        <pc:sldMkLst>
          <pc:docMk/>
          <pc:sldMk cId="3008921672" sldId="357"/>
        </pc:sldMkLst>
        <pc:spChg chg="mod">
          <ac:chgData name="Kellyn Gorman" userId="d8c57cba-4c9b-44f2-b66e-d60363870802" providerId="ADAL" clId="{3E78A7E2-AC19-47A8-AD83-F973847D13B2}" dt="2020-03-16T19:08:13.680" v="134" actId="1076"/>
          <ac:spMkLst>
            <pc:docMk/>
            <pc:sldMk cId="3008921672" sldId="357"/>
            <ac:spMk id="9" creationId="{71CD73E0-74D0-4B22-8395-81965D9DDD6B}"/>
          </ac:spMkLst>
        </pc:spChg>
        <pc:spChg chg="mod">
          <ac:chgData name="Kellyn Gorman" userId="d8c57cba-4c9b-44f2-b66e-d60363870802" providerId="ADAL" clId="{3E78A7E2-AC19-47A8-AD83-F973847D13B2}" dt="2020-03-16T19:00:50.556" v="38" actId="1076"/>
          <ac:spMkLst>
            <pc:docMk/>
            <pc:sldMk cId="3008921672" sldId="357"/>
            <ac:spMk id="12" creationId="{2F6FE2A7-1B46-4F80-B8A3-654545AFC5E6}"/>
          </ac:spMkLst>
        </pc:spChg>
        <pc:spChg chg="mod">
          <ac:chgData name="Kellyn Gorman" userId="d8c57cba-4c9b-44f2-b66e-d60363870802" providerId="ADAL" clId="{3E78A7E2-AC19-47A8-AD83-F973847D13B2}" dt="2020-03-16T19:05:58.863" v="115" actId="1076"/>
          <ac:spMkLst>
            <pc:docMk/>
            <pc:sldMk cId="3008921672" sldId="357"/>
            <ac:spMk id="13" creationId="{489BF301-48FD-4C03-8A6A-190367DD6F59}"/>
          </ac:spMkLst>
        </pc:spChg>
        <pc:spChg chg="mod ord">
          <ac:chgData name="Kellyn Gorman" userId="d8c57cba-4c9b-44f2-b66e-d60363870802" providerId="ADAL" clId="{3E78A7E2-AC19-47A8-AD83-F973847D13B2}" dt="2020-03-16T19:02:17.848" v="43" actId="166"/>
          <ac:spMkLst>
            <pc:docMk/>
            <pc:sldMk cId="3008921672" sldId="357"/>
            <ac:spMk id="26" creationId="{C9C6E582-1CB9-42D8-9F3A-50869684EA1F}"/>
          </ac:spMkLst>
        </pc:spChg>
        <pc:spChg chg="mod">
          <ac:chgData name="Kellyn Gorman" userId="d8c57cba-4c9b-44f2-b66e-d60363870802" providerId="ADAL" clId="{3E78A7E2-AC19-47A8-AD83-F973847D13B2}" dt="2020-03-16T19:29:22.206" v="327" actId="14100"/>
          <ac:spMkLst>
            <pc:docMk/>
            <pc:sldMk cId="3008921672" sldId="357"/>
            <ac:spMk id="27" creationId="{5CB8EDC1-2591-4D9E-BB0F-B9BED219DDFA}"/>
          </ac:spMkLst>
        </pc:spChg>
        <pc:spChg chg="mod">
          <ac:chgData name="Kellyn Gorman" userId="d8c57cba-4c9b-44f2-b66e-d60363870802" providerId="ADAL" clId="{3E78A7E2-AC19-47A8-AD83-F973847D13B2}" dt="2020-03-16T19:25:46.327" v="252" actId="1076"/>
          <ac:spMkLst>
            <pc:docMk/>
            <pc:sldMk cId="3008921672" sldId="357"/>
            <ac:spMk id="107" creationId="{FA89B8F9-CBF0-427A-A561-94191F1BF249}"/>
          </ac:spMkLst>
        </pc:spChg>
        <pc:spChg chg="add mod">
          <ac:chgData name="Kellyn Gorman" userId="d8c57cba-4c9b-44f2-b66e-d60363870802" providerId="ADAL" clId="{3E78A7E2-AC19-47A8-AD83-F973847D13B2}" dt="2020-03-16T17:26:51.675" v="37" actId="1076"/>
          <ac:spMkLst>
            <pc:docMk/>
            <pc:sldMk cId="3008921672" sldId="357"/>
            <ac:spMk id="117" creationId="{F3F34056-396C-4A1F-85BB-3946F08EAAFC}"/>
          </ac:spMkLst>
        </pc:spChg>
        <pc:spChg chg="add mod">
          <ac:chgData name="Kellyn Gorman" userId="d8c57cba-4c9b-44f2-b66e-d60363870802" providerId="ADAL" clId="{3E78A7E2-AC19-47A8-AD83-F973847D13B2}" dt="2020-03-16T19:27:06.930" v="286" actId="20577"/>
          <ac:spMkLst>
            <pc:docMk/>
            <pc:sldMk cId="3008921672" sldId="357"/>
            <ac:spMk id="140" creationId="{57CABC64-582C-47F4-AE52-1C5D02823B14}"/>
          </ac:spMkLst>
        </pc:spChg>
        <pc:spChg chg="add mod">
          <ac:chgData name="Kellyn Gorman" userId="d8c57cba-4c9b-44f2-b66e-d60363870802" providerId="ADAL" clId="{3E78A7E2-AC19-47A8-AD83-F973847D13B2}" dt="2020-03-16T19:28:39.461" v="321" actId="1076"/>
          <ac:spMkLst>
            <pc:docMk/>
            <pc:sldMk cId="3008921672" sldId="357"/>
            <ac:spMk id="185" creationId="{A4CEA67F-C23B-489C-910D-1FA7D4D2A418}"/>
          </ac:spMkLst>
        </pc:spChg>
        <pc:cxnChg chg="mod">
          <ac:chgData name="Kellyn Gorman" userId="d8c57cba-4c9b-44f2-b66e-d60363870802" providerId="ADAL" clId="{3E78A7E2-AC19-47A8-AD83-F973847D13B2}" dt="2020-03-16T19:07:51.140" v="132" actId="14100"/>
          <ac:cxnSpMkLst>
            <pc:docMk/>
            <pc:sldMk cId="3008921672" sldId="357"/>
            <ac:cxnSpMk id="23" creationId="{C6E9603C-1CE5-42CB-8B9B-DD61A0FFC3EC}"/>
          </ac:cxnSpMkLst>
        </pc:cxnChg>
        <pc:cxnChg chg="mod">
          <ac:chgData name="Kellyn Gorman" userId="d8c57cba-4c9b-44f2-b66e-d60363870802" providerId="ADAL" clId="{3E78A7E2-AC19-47A8-AD83-F973847D13B2}" dt="2020-03-16T19:08:13.680" v="134" actId="1076"/>
          <ac:cxnSpMkLst>
            <pc:docMk/>
            <pc:sldMk cId="3008921672" sldId="357"/>
            <ac:cxnSpMk id="25" creationId="{2934C46B-E8CB-4B6A-87E2-87631A926ABB}"/>
          </ac:cxnSpMkLst>
        </pc:cxnChg>
        <pc:cxnChg chg="mod">
          <ac:chgData name="Kellyn Gorman" userId="d8c57cba-4c9b-44f2-b66e-d60363870802" providerId="ADAL" clId="{3E78A7E2-AC19-47A8-AD83-F973847D13B2}" dt="2020-03-16T19:29:22.206" v="327" actId="14100"/>
          <ac:cxnSpMkLst>
            <pc:docMk/>
            <pc:sldMk cId="3008921672" sldId="357"/>
            <ac:cxnSpMk id="29" creationId="{05533E6D-8DEC-467F-AF94-22435CE1EC9A}"/>
          </ac:cxnSpMkLst>
        </pc:cxnChg>
        <pc:cxnChg chg="mod">
          <ac:chgData name="Kellyn Gorman" userId="d8c57cba-4c9b-44f2-b66e-d60363870802" providerId="ADAL" clId="{3E78A7E2-AC19-47A8-AD83-F973847D13B2}" dt="2020-03-16T19:26:42.711" v="258" actId="14100"/>
          <ac:cxnSpMkLst>
            <pc:docMk/>
            <pc:sldMk cId="3008921672" sldId="357"/>
            <ac:cxnSpMk id="31" creationId="{EA8E07AB-F77E-4B73-A4DA-D6A167616F00}"/>
          </ac:cxnSpMkLst>
        </pc:cxnChg>
        <pc:cxnChg chg="mod">
          <ac:chgData name="Kellyn Gorman" userId="d8c57cba-4c9b-44f2-b66e-d60363870802" providerId="ADAL" clId="{3E78A7E2-AC19-47A8-AD83-F973847D13B2}" dt="2020-03-16T19:26:38.114" v="257" actId="14100"/>
          <ac:cxnSpMkLst>
            <pc:docMk/>
            <pc:sldMk cId="3008921672" sldId="357"/>
            <ac:cxnSpMk id="34" creationId="{5079029F-8B2F-487C-8CAF-141E21175DCA}"/>
          </ac:cxnSpMkLst>
        </pc:cxnChg>
        <pc:cxnChg chg="mod">
          <ac:chgData name="Kellyn Gorman" userId="d8c57cba-4c9b-44f2-b66e-d60363870802" providerId="ADAL" clId="{3E78A7E2-AC19-47A8-AD83-F973847D13B2}" dt="2020-03-16T19:00:50.556" v="38" actId="1076"/>
          <ac:cxnSpMkLst>
            <pc:docMk/>
            <pc:sldMk cId="3008921672" sldId="357"/>
            <ac:cxnSpMk id="38" creationId="{2BF4D0D5-37F6-479D-8D09-1B6E8F747BEC}"/>
          </ac:cxnSpMkLst>
        </pc:cxnChg>
        <pc:cxnChg chg="mod">
          <ac:chgData name="Kellyn Gorman" userId="d8c57cba-4c9b-44f2-b66e-d60363870802" providerId="ADAL" clId="{3E78A7E2-AC19-47A8-AD83-F973847D13B2}" dt="2020-03-16T19:02:13.248" v="42" actId="1076"/>
          <ac:cxnSpMkLst>
            <pc:docMk/>
            <pc:sldMk cId="3008921672" sldId="357"/>
            <ac:cxnSpMk id="40" creationId="{73CA146C-55D7-4DCC-B6A1-A4BCAF8EB399}"/>
          </ac:cxnSpMkLst>
        </pc:cxnChg>
        <pc:cxnChg chg="mod">
          <ac:chgData name="Kellyn Gorman" userId="d8c57cba-4c9b-44f2-b66e-d60363870802" providerId="ADAL" clId="{3E78A7E2-AC19-47A8-AD83-F973847D13B2}" dt="2020-03-16T19:06:45.729" v="122" actId="14100"/>
          <ac:cxnSpMkLst>
            <pc:docMk/>
            <pc:sldMk cId="3008921672" sldId="357"/>
            <ac:cxnSpMk id="46" creationId="{7C27807B-7E93-45ED-BC44-4436E8F37947}"/>
          </ac:cxnSpMkLst>
        </pc:cxnChg>
        <pc:cxnChg chg="mod">
          <ac:chgData name="Kellyn Gorman" userId="d8c57cba-4c9b-44f2-b66e-d60363870802" providerId="ADAL" clId="{3E78A7E2-AC19-47A8-AD83-F973847D13B2}" dt="2020-03-16T19:29:22.206" v="327" actId="14100"/>
          <ac:cxnSpMkLst>
            <pc:docMk/>
            <pc:sldMk cId="3008921672" sldId="357"/>
            <ac:cxnSpMk id="48" creationId="{0138AF67-6CDD-480A-AB90-59A2106A48BB}"/>
          </ac:cxnSpMkLst>
        </pc:cxnChg>
        <pc:cxnChg chg="mod">
          <ac:chgData name="Kellyn Gorman" userId="d8c57cba-4c9b-44f2-b66e-d60363870802" providerId="ADAL" clId="{3E78A7E2-AC19-47A8-AD83-F973847D13B2}" dt="2020-03-16T19:02:13.248" v="42" actId="1076"/>
          <ac:cxnSpMkLst>
            <pc:docMk/>
            <pc:sldMk cId="3008921672" sldId="357"/>
            <ac:cxnSpMk id="53" creationId="{21BB5259-DE72-4C7C-B1B0-E0ABCCFC25C8}"/>
          </ac:cxnSpMkLst>
        </pc:cxnChg>
        <pc:cxnChg chg="mod">
          <ac:chgData name="Kellyn Gorman" userId="d8c57cba-4c9b-44f2-b66e-d60363870802" providerId="ADAL" clId="{3E78A7E2-AC19-47A8-AD83-F973847D13B2}" dt="2020-03-16T19:08:13.680" v="134" actId="1076"/>
          <ac:cxnSpMkLst>
            <pc:docMk/>
            <pc:sldMk cId="3008921672" sldId="357"/>
            <ac:cxnSpMk id="97" creationId="{57FCD9D6-D513-4DF0-9AB1-7720664B2FF8}"/>
          </ac:cxnSpMkLst>
        </pc:cxnChg>
        <pc:cxnChg chg="add mod">
          <ac:chgData name="Kellyn Gorman" userId="d8c57cba-4c9b-44f2-b66e-d60363870802" providerId="ADAL" clId="{3E78A7E2-AC19-47A8-AD83-F973847D13B2}" dt="2020-03-16T19:29:30.109" v="328" actId="14100"/>
          <ac:cxnSpMkLst>
            <pc:docMk/>
            <pc:sldMk cId="3008921672" sldId="357"/>
            <ac:cxnSpMk id="121" creationId="{E3CA9CDB-31F3-4962-AEAA-2F7C1F73C9AD}"/>
          </ac:cxnSpMkLst>
        </pc:cxnChg>
        <pc:cxnChg chg="add mod">
          <ac:chgData name="Kellyn Gorman" userId="d8c57cba-4c9b-44f2-b66e-d60363870802" providerId="ADAL" clId="{3E78A7E2-AC19-47A8-AD83-F973847D13B2}" dt="2020-03-16T19:07:51.140" v="132" actId="14100"/>
          <ac:cxnSpMkLst>
            <pc:docMk/>
            <pc:sldMk cId="3008921672" sldId="357"/>
            <ac:cxnSpMk id="155" creationId="{D0CFF119-51AE-4126-BB98-F4067568979C}"/>
          </ac:cxnSpMkLst>
        </pc:cxnChg>
      </pc:sldChg>
      <pc:sldChg chg="addSp delSp modSp add mod setBg setClrOvrMap">
        <pc:chgData name="Kellyn Gorman" userId="d8c57cba-4c9b-44f2-b66e-d60363870802" providerId="ADAL" clId="{3E78A7E2-AC19-47A8-AD83-F973847D13B2}" dt="2020-03-16T19:58:54.737" v="948" actId="26606"/>
        <pc:sldMkLst>
          <pc:docMk/>
          <pc:sldMk cId="1946368614" sldId="358"/>
        </pc:sldMkLst>
        <pc:spChg chg="mod">
          <ac:chgData name="Kellyn Gorman" userId="d8c57cba-4c9b-44f2-b66e-d60363870802" providerId="ADAL" clId="{3E78A7E2-AC19-47A8-AD83-F973847D13B2}" dt="2020-03-16T19:58:54.737" v="948" actId="26606"/>
          <ac:spMkLst>
            <pc:docMk/>
            <pc:sldMk cId="1946368614" sldId="358"/>
            <ac:spMk id="2" creationId="{0AE680EA-6668-4214-AB48-112EDBCDD9C2}"/>
          </ac:spMkLst>
        </pc:spChg>
        <pc:spChg chg="mod">
          <ac:chgData name="Kellyn Gorman" userId="d8c57cba-4c9b-44f2-b66e-d60363870802" providerId="ADAL" clId="{3E78A7E2-AC19-47A8-AD83-F973847D13B2}" dt="2020-03-16T19:58:54.737" v="948" actId="26606"/>
          <ac:spMkLst>
            <pc:docMk/>
            <pc:sldMk cId="1946368614" sldId="358"/>
            <ac:spMk id="3" creationId="{A9EAA43B-6293-4DBC-B9AE-3E3FB7123A08}"/>
          </ac:spMkLst>
        </pc:spChg>
        <pc:spChg chg="add del">
          <ac:chgData name="Kellyn Gorman" userId="d8c57cba-4c9b-44f2-b66e-d60363870802" providerId="ADAL" clId="{3E78A7E2-AC19-47A8-AD83-F973847D13B2}" dt="2020-03-16T19:58:42.583" v="945" actId="26606"/>
          <ac:spMkLst>
            <pc:docMk/>
            <pc:sldMk cId="1946368614" sldId="358"/>
            <ac:spMk id="8" creationId="{8D70B121-56F4-4848-B38B-182089D909FA}"/>
          </ac:spMkLst>
        </pc:spChg>
        <pc:spChg chg="add del">
          <ac:chgData name="Kellyn Gorman" userId="d8c57cba-4c9b-44f2-b66e-d60363870802" providerId="ADAL" clId="{3E78A7E2-AC19-47A8-AD83-F973847D13B2}" dt="2020-03-16T19:58:54.712" v="947" actId="26606"/>
          <ac:spMkLst>
            <pc:docMk/>
            <pc:sldMk cId="1946368614" sldId="358"/>
            <ac:spMk id="12" creationId="{D1D7179B-FF7C-482F-B3D9-2BE9ED1139F9}"/>
          </ac:spMkLst>
        </pc:spChg>
        <pc:spChg chg="add del">
          <ac:chgData name="Kellyn Gorman" userId="d8c57cba-4c9b-44f2-b66e-d60363870802" providerId="ADAL" clId="{3E78A7E2-AC19-47A8-AD83-F973847D13B2}" dt="2020-03-16T19:58:54.712" v="947" actId="26606"/>
          <ac:spMkLst>
            <pc:docMk/>
            <pc:sldMk cId="1946368614" sldId="358"/>
            <ac:spMk id="13" creationId="{EA67B5B4-3A24-436E-B663-1B2EBFF8A0CD}"/>
          </ac:spMkLst>
        </pc:spChg>
        <pc:spChg chg="add del">
          <ac:chgData name="Kellyn Gorman" userId="d8c57cba-4c9b-44f2-b66e-d60363870802" providerId="ADAL" clId="{3E78A7E2-AC19-47A8-AD83-F973847D13B2}" dt="2020-03-16T19:58:54.712" v="947" actId="26606"/>
          <ac:spMkLst>
            <pc:docMk/>
            <pc:sldMk cId="1946368614" sldId="358"/>
            <ac:spMk id="14" creationId="{987FDF89-C993-41F4-A1B8-DBAFF16008A9}"/>
          </ac:spMkLst>
        </pc:spChg>
        <pc:spChg chg="add">
          <ac:chgData name="Kellyn Gorman" userId="d8c57cba-4c9b-44f2-b66e-d60363870802" providerId="ADAL" clId="{3E78A7E2-AC19-47A8-AD83-F973847D13B2}" dt="2020-03-16T19:58:54.737" v="948" actId="26606"/>
          <ac:spMkLst>
            <pc:docMk/>
            <pc:sldMk cId="1946368614" sldId="358"/>
            <ac:spMk id="16" creationId="{907EF6B7-1338-4443-8C46-6A318D952DFD}"/>
          </ac:spMkLst>
        </pc:spChg>
        <pc:spChg chg="add">
          <ac:chgData name="Kellyn Gorman" userId="d8c57cba-4c9b-44f2-b66e-d60363870802" providerId="ADAL" clId="{3E78A7E2-AC19-47A8-AD83-F973847D13B2}" dt="2020-03-16T19:58:54.737" v="948" actId="26606"/>
          <ac:spMkLst>
            <pc:docMk/>
            <pc:sldMk cId="1946368614" sldId="358"/>
            <ac:spMk id="17" creationId="{DAAE4CDD-124C-4DCF-9584-B6033B545DD5}"/>
          </ac:spMkLst>
        </pc:spChg>
        <pc:spChg chg="add">
          <ac:chgData name="Kellyn Gorman" userId="d8c57cba-4c9b-44f2-b66e-d60363870802" providerId="ADAL" clId="{3E78A7E2-AC19-47A8-AD83-F973847D13B2}" dt="2020-03-16T19:58:54.737" v="948" actId="26606"/>
          <ac:spMkLst>
            <pc:docMk/>
            <pc:sldMk cId="1946368614" sldId="358"/>
            <ac:spMk id="18" creationId="{081E4A58-353D-44AE-B2FC-2A74E2E400F7}"/>
          </ac:spMkLst>
        </pc:spChg>
        <pc:cxnChg chg="add del">
          <ac:chgData name="Kellyn Gorman" userId="d8c57cba-4c9b-44f2-b66e-d60363870802" providerId="ADAL" clId="{3E78A7E2-AC19-47A8-AD83-F973847D13B2}" dt="2020-03-16T19:58:42.583" v="945" actId="26606"/>
          <ac:cxnSpMkLst>
            <pc:docMk/>
            <pc:sldMk cId="1946368614" sldId="358"/>
            <ac:cxnSpMk id="10" creationId="{2D72A2C9-F3CA-4216-8BAD-FA4C970C3C4E}"/>
          </ac:cxnSpMkLst>
        </pc:cxnChg>
      </pc:sldChg>
    </pc:docChg>
  </pc:docChgLst>
  <pc:docChgLst>
    <pc:chgData name="Kellyn Gorman" userId="d8c57cba-4c9b-44f2-b66e-d60363870802" providerId="ADAL" clId="{DADB5818-DE6E-48B4-9D24-77B5B5D9BFEB}"/>
    <pc:docChg chg="custSel mod addSld delSld modSld">
      <pc:chgData name="Kellyn Gorman" userId="d8c57cba-4c9b-44f2-b66e-d60363870802" providerId="ADAL" clId="{DADB5818-DE6E-48B4-9D24-77B5B5D9BFEB}" dt="2020-04-15T21:55:54.035" v="1008" actId="22"/>
      <pc:docMkLst>
        <pc:docMk/>
      </pc:docMkLst>
      <pc:sldChg chg="addSp delSp mod">
        <pc:chgData name="Kellyn Gorman" userId="d8c57cba-4c9b-44f2-b66e-d60363870802" providerId="ADAL" clId="{DADB5818-DE6E-48B4-9D24-77B5B5D9BFEB}" dt="2020-04-15T21:55:54.035" v="1008" actId="22"/>
        <pc:sldMkLst>
          <pc:docMk/>
          <pc:sldMk cId="240422215" sldId="256"/>
        </pc:sldMkLst>
        <pc:picChg chg="add">
          <ac:chgData name="Kellyn Gorman" userId="d8c57cba-4c9b-44f2-b66e-d60363870802" providerId="ADAL" clId="{DADB5818-DE6E-48B4-9D24-77B5B5D9BFEB}" dt="2020-04-15T21:55:54.035" v="1008" actId="22"/>
          <ac:picMkLst>
            <pc:docMk/>
            <pc:sldMk cId="240422215" sldId="256"/>
            <ac:picMk id="4" creationId="{4B24E9D5-1AEC-43EF-B418-F585B18A5081}"/>
          </ac:picMkLst>
        </pc:picChg>
        <pc:picChg chg="del">
          <ac:chgData name="Kellyn Gorman" userId="d8c57cba-4c9b-44f2-b66e-d60363870802" providerId="ADAL" clId="{DADB5818-DE6E-48B4-9D24-77B5B5D9BFEB}" dt="2020-04-15T21:55:38.188" v="1007" actId="478"/>
          <ac:picMkLst>
            <pc:docMk/>
            <pc:sldMk cId="240422215" sldId="256"/>
            <ac:picMk id="5" creationId="{EFA2EBD9-4215-47B3-9511-467F382E91B5}"/>
          </ac:picMkLst>
        </pc:picChg>
      </pc:sldChg>
      <pc:sldChg chg="modSp mod">
        <pc:chgData name="Kellyn Gorman" userId="d8c57cba-4c9b-44f2-b66e-d60363870802" providerId="ADAL" clId="{DADB5818-DE6E-48B4-9D24-77B5B5D9BFEB}" dt="2020-04-02T23:18:25.401" v="21" actId="1076"/>
        <pc:sldMkLst>
          <pc:docMk/>
          <pc:sldMk cId="3373125197" sldId="257"/>
        </pc:sldMkLst>
        <pc:spChg chg="mod">
          <ac:chgData name="Kellyn Gorman" userId="d8c57cba-4c9b-44f2-b66e-d60363870802" providerId="ADAL" clId="{DADB5818-DE6E-48B4-9D24-77B5B5D9BFEB}" dt="2020-04-02T23:17:26.454" v="16" actId="1076"/>
          <ac:spMkLst>
            <pc:docMk/>
            <pc:sldMk cId="3373125197" sldId="257"/>
            <ac:spMk id="29" creationId="{2C890818-19EA-4517-B4CC-AA4B643806AC}"/>
          </ac:spMkLst>
        </pc:spChg>
        <pc:spChg chg="mod">
          <ac:chgData name="Kellyn Gorman" userId="d8c57cba-4c9b-44f2-b66e-d60363870802" providerId="ADAL" clId="{DADB5818-DE6E-48B4-9D24-77B5B5D9BFEB}" dt="2020-04-02T23:17:21.249" v="15" actId="1076"/>
          <ac:spMkLst>
            <pc:docMk/>
            <pc:sldMk cId="3373125197" sldId="257"/>
            <ac:spMk id="33" creationId="{1DDFAB5A-51F5-48E3-8310-C4130F6DAFF1}"/>
          </ac:spMkLst>
        </pc:spChg>
        <pc:picChg chg="mod">
          <ac:chgData name="Kellyn Gorman" userId="d8c57cba-4c9b-44f2-b66e-d60363870802" providerId="ADAL" clId="{DADB5818-DE6E-48B4-9D24-77B5B5D9BFEB}" dt="2020-04-02T23:17:08.567" v="13" actId="1076"/>
          <ac:picMkLst>
            <pc:docMk/>
            <pc:sldMk cId="3373125197" sldId="257"/>
            <ac:picMk id="11" creationId="{FCF2F578-25BF-4D42-B2AE-B571ECBA546A}"/>
          </ac:picMkLst>
        </pc:picChg>
        <pc:cxnChg chg="mod">
          <ac:chgData name="Kellyn Gorman" userId="d8c57cba-4c9b-44f2-b66e-d60363870802" providerId="ADAL" clId="{DADB5818-DE6E-48B4-9D24-77B5B5D9BFEB}" dt="2020-04-02T23:17:52.538" v="17" actId="1582"/>
          <ac:cxnSpMkLst>
            <pc:docMk/>
            <pc:sldMk cId="3373125197" sldId="257"/>
            <ac:cxnSpMk id="6" creationId="{12843082-E859-4E22-A1EF-47EC2CE6FBB3}"/>
          </ac:cxnSpMkLst>
        </pc:cxnChg>
        <pc:cxnChg chg="mod">
          <ac:chgData name="Kellyn Gorman" userId="d8c57cba-4c9b-44f2-b66e-d60363870802" providerId="ADAL" clId="{DADB5818-DE6E-48B4-9D24-77B5B5D9BFEB}" dt="2020-04-02T23:18:03.310" v="18" actId="1582"/>
          <ac:cxnSpMkLst>
            <pc:docMk/>
            <pc:sldMk cId="3373125197" sldId="257"/>
            <ac:cxnSpMk id="23" creationId="{72A5A390-1FF0-4B9D-AD3B-FFF89E3FD9ED}"/>
          </ac:cxnSpMkLst>
        </pc:cxnChg>
        <pc:cxnChg chg="mod">
          <ac:chgData name="Kellyn Gorman" userId="d8c57cba-4c9b-44f2-b66e-d60363870802" providerId="ADAL" clId="{DADB5818-DE6E-48B4-9D24-77B5B5D9BFEB}" dt="2020-04-02T23:18:12.024" v="19" actId="1582"/>
          <ac:cxnSpMkLst>
            <pc:docMk/>
            <pc:sldMk cId="3373125197" sldId="257"/>
            <ac:cxnSpMk id="25" creationId="{B287A4AE-7D52-42F7-8BF1-179806F57920}"/>
          </ac:cxnSpMkLst>
        </pc:cxnChg>
        <pc:cxnChg chg="mod">
          <ac:chgData name="Kellyn Gorman" userId="d8c57cba-4c9b-44f2-b66e-d60363870802" providerId="ADAL" clId="{DADB5818-DE6E-48B4-9D24-77B5B5D9BFEB}" dt="2020-04-02T23:18:25.401" v="21" actId="1076"/>
          <ac:cxnSpMkLst>
            <pc:docMk/>
            <pc:sldMk cId="3373125197" sldId="257"/>
            <ac:cxnSpMk id="30" creationId="{B9989315-189D-4B3A-97B2-A47EDB95DCD2}"/>
          </ac:cxnSpMkLst>
        </pc:cxnChg>
      </pc:sldChg>
      <pc:sldChg chg="delCm">
        <pc:chgData name="Kellyn Gorman" userId="d8c57cba-4c9b-44f2-b66e-d60363870802" providerId="ADAL" clId="{DADB5818-DE6E-48B4-9D24-77B5B5D9BFEB}" dt="2020-04-10T16:56:07.076" v="38"/>
        <pc:sldMkLst>
          <pc:docMk/>
          <pc:sldMk cId="4143379865" sldId="262"/>
        </pc:sldMkLst>
      </pc:sldChg>
      <pc:sldChg chg="addSp delSp modSp mod">
        <pc:chgData name="Kellyn Gorman" userId="d8c57cba-4c9b-44f2-b66e-d60363870802" providerId="ADAL" clId="{DADB5818-DE6E-48B4-9D24-77B5B5D9BFEB}" dt="2020-04-13T22:54:54.754" v="1000" actId="20577"/>
        <pc:sldMkLst>
          <pc:docMk/>
          <pc:sldMk cId="1352410262" sldId="322"/>
        </pc:sldMkLst>
        <pc:spChg chg="mod">
          <ac:chgData name="Kellyn Gorman" userId="d8c57cba-4c9b-44f2-b66e-d60363870802" providerId="ADAL" clId="{DADB5818-DE6E-48B4-9D24-77B5B5D9BFEB}" dt="2020-04-10T17:02:52.021" v="800" actId="26606"/>
          <ac:spMkLst>
            <pc:docMk/>
            <pc:sldMk cId="1352410262" sldId="322"/>
            <ac:spMk id="2" creationId="{DDF7A17C-34E4-4DCA-8D58-FF0D4DAD6F0B}"/>
          </ac:spMkLst>
        </pc:spChg>
        <pc:spChg chg="mod">
          <ac:chgData name="Kellyn Gorman" userId="d8c57cba-4c9b-44f2-b66e-d60363870802" providerId="ADAL" clId="{DADB5818-DE6E-48B4-9D24-77B5B5D9BFEB}" dt="2020-04-13T22:54:54.754" v="1000" actId="20577"/>
          <ac:spMkLst>
            <pc:docMk/>
            <pc:sldMk cId="1352410262" sldId="322"/>
            <ac:spMk id="3" creationId="{7C782439-15D2-4D4F-AE03-49CFE891FB72}"/>
          </ac:spMkLst>
        </pc:spChg>
        <pc:spChg chg="del">
          <ac:chgData name="Kellyn Gorman" userId="d8c57cba-4c9b-44f2-b66e-d60363870802" providerId="ADAL" clId="{DADB5818-DE6E-48B4-9D24-77B5B5D9BFEB}" dt="2020-04-10T17:02:52.021" v="800" actId="26606"/>
          <ac:spMkLst>
            <pc:docMk/>
            <pc:sldMk cId="1352410262" sldId="322"/>
            <ac:spMk id="43" creationId="{389575E1-3389-451A-A5F7-27854C25C599}"/>
          </ac:spMkLst>
        </pc:spChg>
        <pc:spChg chg="del">
          <ac:chgData name="Kellyn Gorman" userId="d8c57cba-4c9b-44f2-b66e-d60363870802" providerId="ADAL" clId="{DADB5818-DE6E-48B4-9D24-77B5B5D9BFEB}" dt="2020-04-10T17:02:52.021" v="800" actId="26606"/>
          <ac:spMkLst>
            <pc:docMk/>
            <pc:sldMk cId="1352410262" sldId="322"/>
            <ac:spMk id="44" creationId="{A53CCC5C-D88E-40FB-B30B-23DCDBD01D37}"/>
          </ac:spMkLst>
        </pc:spChg>
        <pc:spChg chg="del">
          <ac:chgData name="Kellyn Gorman" userId="d8c57cba-4c9b-44f2-b66e-d60363870802" providerId="ADAL" clId="{DADB5818-DE6E-48B4-9D24-77B5B5D9BFEB}" dt="2020-04-10T17:02:52.021" v="800" actId="26606"/>
          <ac:spMkLst>
            <pc:docMk/>
            <pc:sldMk cId="1352410262" sldId="322"/>
            <ac:spMk id="45" creationId="{081E4A58-353D-44AE-B2FC-2A74E2E400F7}"/>
          </ac:spMkLst>
        </pc:spChg>
        <pc:spChg chg="add">
          <ac:chgData name="Kellyn Gorman" userId="d8c57cba-4c9b-44f2-b66e-d60363870802" providerId="ADAL" clId="{DADB5818-DE6E-48B4-9D24-77B5B5D9BFEB}" dt="2020-04-10T17:02:52.021" v="800" actId="26606"/>
          <ac:spMkLst>
            <pc:docMk/>
            <pc:sldMk cId="1352410262" sldId="322"/>
            <ac:spMk id="50" creationId="{8D70B121-56F4-4848-B38B-182089D909FA}"/>
          </ac:spMkLst>
        </pc:spChg>
        <pc:cxnChg chg="add">
          <ac:chgData name="Kellyn Gorman" userId="d8c57cba-4c9b-44f2-b66e-d60363870802" providerId="ADAL" clId="{DADB5818-DE6E-48B4-9D24-77B5B5D9BFEB}" dt="2020-04-10T17:02:52.021" v="800" actId="26606"/>
          <ac:cxnSpMkLst>
            <pc:docMk/>
            <pc:sldMk cId="1352410262" sldId="322"/>
            <ac:cxnSpMk id="52" creationId="{2D72A2C9-F3CA-4216-8BAD-FA4C970C3C4E}"/>
          </ac:cxnSpMkLst>
        </pc:cxnChg>
      </pc:sldChg>
      <pc:sldChg chg="modSp del mod">
        <pc:chgData name="Kellyn Gorman" userId="d8c57cba-4c9b-44f2-b66e-d60363870802" providerId="ADAL" clId="{DADB5818-DE6E-48B4-9D24-77B5B5D9BFEB}" dt="2020-04-15T21:55:21.823" v="1004" actId="47"/>
        <pc:sldMkLst>
          <pc:docMk/>
          <pc:sldMk cId="1385685713" sldId="333"/>
        </pc:sldMkLst>
        <pc:spChg chg="mod">
          <ac:chgData name="Kellyn Gorman" userId="d8c57cba-4c9b-44f2-b66e-d60363870802" providerId="ADAL" clId="{DADB5818-DE6E-48B4-9D24-77B5B5D9BFEB}" dt="2020-04-15T20:58:46.327" v="1002" actId="20577"/>
          <ac:spMkLst>
            <pc:docMk/>
            <pc:sldMk cId="1385685713" sldId="333"/>
            <ac:spMk id="45" creationId="{34CDE1C0-A03A-4570-A892-1BB77F9EEA09}"/>
          </ac:spMkLst>
        </pc:spChg>
      </pc:sldChg>
      <pc:sldChg chg="modSp mod delCm modCm">
        <pc:chgData name="Kellyn Gorman" userId="d8c57cba-4c9b-44f2-b66e-d60363870802" providerId="ADAL" clId="{DADB5818-DE6E-48B4-9D24-77B5B5D9BFEB}" dt="2020-04-10T16:55:27.554" v="37"/>
        <pc:sldMkLst>
          <pc:docMk/>
          <pc:sldMk cId="990631311" sldId="336"/>
        </pc:sldMkLst>
        <pc:graphicFrameChg chg="modGraphic">
          <ac:chgData name="Kellyn Gorman" userId="d8c57cba-4c9b-44f2-b66e-d60363870802" providerId="ADAL" clId="{DADB5818-DE6E-48B4-9D24-77B5B5D9BFEB}" dt="2020-04-10T16:55:12.712" v="35" actId="20577"/>
          <ac:graphicFrameMkLst>
            <pc:docMk/>
            <pc:sldMk cId="990631311" sldId="336"/>
            <ac:graphicFrameMk id="4" creationId="{3A807197-C3A2-444E-9EEF-A856815B5879}"/>
          </ac:graphicFrameMkLst>
        </pc:graphicFrameChg>
      </pc:sldChg>
      <pc:sldChg chg="modSp mod">
        <pc:chgData name="Kellyn Gorman" userId="d8c57cba-4c9b-44f2-b66e-d60363870802" providerId="ADAL" clId="{DADB5818-DE6E-48B4-9D24-77B5B5D9BFEB}" dt="2020-04-13T22:54:13.092" v="997" actId="27636"/>
        <pc:sldMkLst>
          <pc:docMk/>
          <pc:sldMk cId="966911613" sldId="338"/>
        </pc:sldMkLst>
        <pc:spChg chg="mod">
          <ac:chgData name="Kellyn Gorman" userId="d8c57cba-4c9b-44f2-b66e-d60363870802" providerId="ADAL" clId="{DADB5818-DE6E-48B4-9D24-77B5B5D9BFEB}" dt="2020-04-13T22:54:13.092" v="997" actId="27636"/>
          <ac:spMkLst>
            <pc:docMk/>
            <pc:sldMk cId="966911613" sldId="338"/>
            <ac:spMk id="3" creationId="{9048C1A8-1914-48E5-8ED3-513BCF131B72}"/>
          </ac:spMkLst>
        </pc:spChg>
      </pc:sldChg>
      <pc:sldChg chg="modSp mod delCm">
        <pc:chgData name="Kellyn Gorman" userId="d8c57cba-4c9b-44f2-b66e-d60363870802" providerId="ADAL" clId="{DADB5818-DE6E-48B4-9D24-77B5B5D9BFEB}" dt="2020-04-10T17:03:05.535" v="801"/>
        <pc:sldMkLst>
          <pc:docMk/>
          <pc:sldMk cId="1731654760" sldId="341"/>
        </pc:sldMkLst>
        <pc:spChg chg="mod">
          <ac:chgData name="Kellyn Gorman" userId="d8c57cba-4c9b-44f2-b66e-d60363870802" providerId="ADAL" clId="{DADB5818-DE6E-48B4-9D24-77B5B5D9BFEB}" dt="2020-04-10T16:57:13.238" v="92" actId="20577"/>
          <ac:spMkLst>
            <pc:docMk/>
            <pc:sldMk cId="1731654760" sldId="341"/>
            <ac:spMk id="3" creationId="{4D2CD2D3-CFE8-4E5F-9AF1-2F10CF025DB6}"/>
          </ac:spMkLst>
        </pc:spChg>
      </pc:sldChg>
      <pc:sldChg chg="modSp mod">
        <pc:chgData name="Kellyn Gorman" userId="d8c57cba-4c9b-44f2-b66e-d60363870802" providerId="ADAL" clId="{DADB5818-DE6E-48B4-9D24-77B5B5D9BFEB}" dt="2020-04-10T17:02:42.991" v="799" actId="26606"/>
        <pc:sldMkLst>
          <pc:docMk/>
          <pc:sldMk cId="812100203" sldId="343"/>
        </pc:sldMkLst>
        <pc:spChg chg="mod">
          <ac:chgData name="Kellyn Gorman" userId="d8c57cba-4c9b-44f2-b66e-d60363870802" providerId="ADAL" clId="{DADB5818-DE6E-48B4-9D24-77B5B5D9BFEB}" dt="2020-04-10T17:02:42.991" v="799" actId="26606"/>
          <ac:spMkLst>
            <pc:docMk/>
            <pc:sldMk cId="812100203" sldId="343"/>
            <ac:spMk id="2" creationId="{9CA69FC5-F6E7-43F4-BEBE-8FDD2ECAE52F}"/>
          </ac:spMkLst>
        </pc:spChg>
        <pc:graphicFrameChg chg="mod modGraphic">
          <ac:chgData name="Kellyn Gorman" userId="d8c57cba-4c9b-44f2-b66e-d60363870802" providerId="ADAL" clId="{DADB5818-DE6E-48B4-9D24-77B5B5D9BFEB}" dt="2020-04-10T17:02:42.991" v="799" actId="26606"/>
          <ac:graphicFrameMkLst>
            <pc:docMk/>
            <pc:sldMk cId="812100203" sldId="343"/>
            <ac:graphicFrameMk id="5" creationId="{E7D637F6-6572-4D84-B3FA-C2D2B756C1E4}"/>
          </ac:graphicFrameMkLst>
        </pc:graphicFrameChg>
      </pc:sldChg>
      <pc:sldChg chg="addSp delSp modSp mod">
        <pc:chgData name="Kellyn Gorman" userId="d8c57cba-4c9b-44f2-b66e-d60363870802" providerId="ADAL" clId="{DADB5818-DE6E-48B4-9D24-77B5B5D9BFEB}" dt="2020-04-10T17:02:34.295" v="798" actId="26606"/>
        <pc:sldMkLst>
          <pc:docMk/>
          <pc:sldMk cId="1946368614" sldId="358"/>
        </pc:sldMkLst>
        <pc:spChg chg="mod">
          <ac:chgData name="Kellyn Gorman" userId="d8c57cba-4c9b-44f2-b66e-d60363870802" providerId="ADAL" clId="{DADB5818-DE6E-48B4-9D24-77B5B5D9BFEB}" dt="2020-04-10T17:02:34.295" v="798" actId="26606"/>
          <ac:spMkLst>
            <pc:docMk/>
            <pc:sldMk cId="1946368614" sldId="358"/>
            <ac:spMk id="2" creationId="{0AE680EA-6668-4214-AB48-112EDBCDD9C2}"/>
          </ac:spMkLst>
        </pc:spChg>
        <pc:spChg chg="mod">
          <ac:chgData name="Kellyn Gorman" userId="d8c57cba-4c9b-44f2-b66e-d60363870802" providerId="ADAL" clId="{DADB5818-DE6E-48B4-9D24-77B5B5D9BFEB}" dt="2020-04-10T17:02:34.295" v="798" actId="26606"/>
          <ac:spMkLst>
            <pc:docMk/>
            <pc:sldMk cId="1946368614" sldId="358"/>
            <ac:spMk id="3" creationId="{A9EAA43B-6293-4DBC-B9AE-3E3FB7123A08}"/>
          </ac:spMkLst>
        </pc:spChg>
        <pc:spChg chg="del">
          <ac:chgData name="Kellyn Gorman" userId="d8c57cba-4c9b-44f2-b66e-d60363870802" providerId="ADAL" clId="{DADB5818-DE6E-48B4-9D24-77B5B5D9BFEB}" dt="2020-04-10T17:02:34.295" v="798" actId="26606"/>
          <ac:spMkLst>
            <pc:docMk/>
            <pc:sldMk cId="1946368614" sldId="358"/>
            <ac:spMk id="16" creationId="{907EF6B7-1338-4443-8C46-6A318D952DFD}"/>
          </ac:spMkLst>
        </pc:spChg>
        <pc:spChg chg="del">
          <ac:chgData name="Kellyn Gorman" userId="d8c57cba-4c9b-44f2-b66e-d60363870802" providerId="ADAL" clId="{DADB5818-DE6E-48B4-9D24-77B5B5D9BFEB}" dt="2020-04-10T17:02:34.295" v="798" actId="26606"/>
          <ac:spMkLst>
            <pc:docMk/>
            <pc:sldMk cId="1946368614" sldId="358"/>
            <ac:spMk id="17" creationId="{DAAE4CDD-124C-4DCF-9584-B6033B545DD5}"/>
          </ac:spMkLst>
        </pc:spChg>
        <pc:spChg chg="del">
          <ac:chgData name="Kellyn Gorman" userId="d8c57cba-4c9b-44f2-b66e-d60363870802" providerId="ADAL" clId="{DADB5818-DE6E-48B4-9D24-77B5B5D9BFEB}" dt="2020-04-10T17:02:34.295" v="798" actId="26606"/>
          <ac:spMkLst>
            <pc:docMk/>
            <pc:sldMk cId="1946368614" sldId="358"/>
            <ac:spMk id="18" creationId="{081E4A58-353D-44AE-B2FC-2A74E2E400F7}"/>
          </ac:spMkLst>
        </pc:spChg>
        <pc:spChg chg="add">
          <ac:chgData name="Kellyn Gorman" userId="d8c57cba-4c9b-44f2-b66e-d60363870802" providerId="ADAL" clId="{DADB5818-DE6E-48B4-9D24-77B5B5D9BFEB}" dt="2020-04-10T17:02:34.295" v="798" actId="26606"/>
          <ac:spMkLst>
            <pc:docMk/>
            <pc:sldMk cId="1946368614" sldId="358"/>
            <ac:spMk id="23" creationId="{8D70B121-56F4-4848-B38B-182089D909FA}"/>
          </ac:spMkLst>
        </pc:spChg>
        <pc:cxnChg chg="add">
          <ac:chgData name="Kellyn Gorman" userId="d8c57cba-4c9b-44f2-b66e-d60363870802" providerId="ADAL" clId="{DADB5818-DE6E-48B4-9D24-77B5B5D9BFEB}" dt="2020-04-10T17:02:34.295" v="798" actId="26606"/>
          <ac:cxnSpMkLst>
            <pc:docMk/>
            <pc:sldMk cId="1946368614" sldId="358"/>
            <ac:cxnSpMk id="25" creationId="{2D72A2C9-F3CA-4216-8BAD-FA4C970C3C4E}"/>
          </ac:cxnSpMkLst>
        </pc:cxnChg>
      </pc:sldChg>
      <pc:sldChg chg="addSp modSp new mod setBg">
        <pc:chgData name="Kellyn Gorman" userId="d8c57cba-4c9b-44f2-b66e-d60363870802" providerId="ADAL" clId="{DADB5818-DE6E-48B4-9D24-77B5B5D9BFEB}" dt="2020-04-10T17:02:08.153" v="797" actId="26606"/>
        <pc:sldMkLst>
          <pc:docMk/>
          <pc:sldMk cId="3463384583" sldId="359"/>
        </pc:sldMkLst>
        <pc:spChg chg="mod">
          <ac:chgData name="Kellyn Gorman" userId="d8c57cba-4c9b-44f2-b66e-d60363870802" providerId="ADAL" clId="{DADB5818-DE6E-48B4-9D24-77B5B5D9BFEB}" dt="2020-04-10T17:02:08.153" v="797" actId="26606"/>
          <ac:spMkLst>
            <pc:docMk/>
            <pc:sldMk cId="3463384583" sldId="359"/>
            <ac:spMk id="2" creationId="{671C8F4E-1C5F-4C34-A892-4CBB06AE3271}"/>
          </ac:spMkLst>
        </pc:spChg>
        <pc:spChg chg="mod">
          <ac:chgData name="Kellyn Gorman" userId="d8c57cba-4c9b-44f2-b66e-d60363870802" providerId="ADAL" clId="{DADB5818-DE6E-48B4-9D24-77B5B5D9BFEB}" dt="2020-04-10T17:02:08.153" v="797" actId="26606"/>
          <ac:spMkLst>
            <pc:docMk/>
            <pc:sldMk cId="3463384583" sldId="359"/>
            <ac:spMk id="3" creationId="{24751762-03D2-4B67-9934-516C116EBFEB}"/>
          </ac:spMkLst>
        </pc:spChg>
        <pc:spChg chg="add">
          <ac:chgData name="Kellyn Gorman" userId="d8c57cba-4c9b-44f2-b66e-d60363870802" providerId="ADAL" clId="{DADB5818-DE6E-48B4-9D24-77B5B5D9BFEB}" dt="2020-04-10T17:02:08.153" v="797" actId="26606"/>
          <ac:spMkLst>
            <pc:docMk/>
            <pc:sldMk cId="3463384583" sldId="359"/>
            <ac:spMk id="8" creationId="{8D70B121-56F4-4848-B38B-182089D909FA}"/>
          </ac:spMkLst>
        </pc:spChg>
        <pc:cxnChg chg="add">
          <ac:chgData name="Kellyn Gorman" userId="d8c57cba-4c9b-44f2-b66e-d60363870802" providerId="ADAL" clId="{DADB5818-DE6E-48B4-9D24-77B5B5D9BFEB}" dt="2020-04-10T17:02:08.153" v="797" actId="26606"/>
          <ac:cxnSpMkLst>
            <pc:docMk/>
            <pc:sldMk cId="3463384583" sldId="359"/>
            <ac:cxnSpMk id="10" creationId="{2D72A2C9-F3CA-4216-8BAD-FA4C970C3C4E}"/>
          </ac:cxnSpMkLst>
        </pc:cxnChg>
      </pc:sldChg>
      <pc:sldChg chg="modSp add mod">
        <pc:chgData name="Kellyn Gorman" userId="d8c57cba-4c9b-44f2-b66e-d60363870802" providerId="ADAL" clId="{DADB5818-DE6E-48B4-9D24-77B5B5D9BFEB}" dt="2020-04-15T21:55:27.681" v="1006" actId="20577"/>
        <pc:sldMkLst>
          <pc:docMk/>
          <pc:sldMk cId="1922075257" sldId="360"/>
        </pc:sldMkLst>
        <pc:spChg chg="mod">
          <ac:chgData name="Kellyn Gorman" userId="d8c57cba-4c9b-44f2-b66e-d60363870802" providerId="ADAL" clId="{DADB5818-DE6E-48B4-9D24-77B5B5D9BFEB}" dt="2020-04-15T21:55:27.681" v="1006" actId="20577"/>
          <ac:spMkLst>
            <pc:docMk/>
            <pc:sldMk cId="1922075257" sldId="360"/>
            <ac:spMk id="45" creationId="{34CDE1C0-A03A-4570-A892-1BB77F9EEA09}"/>
          </ac:spMkLst>
        </pc:spChg>
      </pc:sldChg>
      <pc:sldChg chg="new del">
        <pc:chgData name="Kellyn Gorman" userId="d8c57cba-4c9b-44f2-b66e-d60363870802" providerId="ADAL" clId="{DADB5818-DE6E-48B4-9D24-77B5B5D9BFEB}" dt="2020-04-13T22:54:37.121" v="999" actId="2696"/>
        <pc:sldMkLst>
          <pc:docMk/>
          <pc:sldMk cId="2121009396" sldId="3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AC8A1-24B1-4275-9E92-13B34039EBA2}" type="doc">
      <dgm:prSet loTypeId="urn:microsoft.com/office/officeart/2016/7/layout/VerticalDownArrowProcess" loCatId="process" qsTypeId="urn:microsoft.com/office/officeart/2005/8/quickstyle/simple1" qsCatId="simple" csTypeId="urn:microsoft.com/office/officeart/2005/8/colors/accent0_3" csCatId="mainScheme" phldr="1"/>
      <dgm:spPr/>
      <dgm:t>
        <a:bodyPr/>
        <a:lstStyle/>
        <a:p>
          <a:endParaRPr lang="en-US"/>
        </a:p>
      </dgm:t>
    </dgm:pt>
    <dgm:pt modelId="{8D7E4F48-25E5-4092-A070-569A126C326D}">
      <dgm:prSet/>
      <dgm:spPr/>
      <dgm:t>
        <a:bodyPr/>
        <a:lstStyle/>
        <a:p>
          <a:r>
            <a:rPr lang="en-US"/>
            <a:t>Document</a:t>
          </a:r>
        </a:p>
      </dgm:t>
    </dgm:pt>
    <dgm:pt modelId="{4CF47E28-2608-47FB-AC8B-0F027B05669A}" type="parTrans" cxnId="{4931842D-D69C-417B-9E79-7FFE46CEC16C}">
      <dgm:prSet/>
      <dgm:spPr/>
      <dgm:t>
        <a:bodyPr/>
        <a:lstStyle/>
        <a:p>
          <a:endParaRPr lang="en-US"/>
        </a:p>
      </dgm:t>
    </dgm:pt>
    <dgm:pt modelId="{B331F344-E07C-4146-B3F2-9C67C14F6D0E}" type="sibTrans" cxnId="{4931842D-D69C-417B-9E79-7FFE46CEC16C}">
      <dgm:prSet/>
      <dgm:spPr/>
      <dgm:t>
        <a:bodyPr/>
        <a:lstStyle/>
        <a:p>
          <a:endParaRPr lang="en-US"/>
        </a:p>
      </dgm:t>
    </dgm:pt>
    <dgm:pt modelId="{FF617E57-EBBD-42EB-A443-AFF6A34772D2}">
      <dgm:prSet/>
      <dgm:spPr/>
      <dgm:t>
        <a:bodyPr/>
        <a:lstStyle/>
        <a:p>
          <a:r>
            <a:rPr lang="en-US"/>
            <a:t>Begin with spreadsheet of databases to migrate or create a DR environment for.</a:t>
          </a:r>
        </a:p>
      </dgm:t>
    </dgm:pt>
    <dgm:pt modelId="{754E0E65-19C2-4067-B0A7-B3464FD30FCF}" type="parTrans" cxnId="{2C204C91-DC3C-4EFE-8CAF-56C08BC9D36F}">
      <dgm:prSet/>
      <dgm:spPr/>
      <dgm:t>
        <a:bodyPr/>
        <a:lstStyle/>
        <a:p>
          <a:endParaRPr lang="en-US"/>
        </a:p>
      </dgm:t>
    </dgm:pt>
    <dgm:pt modelId="{DFE94647-4D5B-4C49-843C-626A208594B9}" type="sibTrans" cxnId="{2C204C91-DC3C-4EFE-8CAF-56C08BC9D36F}">
      <dgm:prSet/>
      <dgm:spPr/>
      <dgm:t>
        <a:bodyPr/>
        <a:lstStyle/>
        <a:p>
          <a:endParaRPr lang="en-US"/>
        </a:p>
      </dgm:t>
    </dgm:pt>
    <dgm:pt modelId="{F4B76FA9-07A4-41F4-B62F-1831DF15BFC5}">
      <dgm:prSet/>
      <dgm:spPr/>
      <dgm:t>
        <a:bodyPr/>
        <a:lstStyle/>
        <a:p>
          <a:r>
            <a:rPr lang="en-US"/>
            <a:t>Collect</a:t>
          </a:r>
        </a:p>
      </dgm:t>
    </dgm:pt>
    <dgm:pt modelId="{C9A17268-D444-4981-B822-E8FF3C815D26}" type="parTrans" cxnId="{EE91FA3E-B9F9-48E1-93D2-58361BCB0E5E}">
      <dgm:prSet/>
      <dgm:spPr/>
      <dgm:t>
        <a:bodyPr/>
        <a:lstStyle/>
        <a:p>
          <a:endParaRPr lang="en-US"/>
        </a:p>
      </dgm:t>
    </dgm:pt>
    <dgm:pt modelId="{FABFD7FC-A5CB-4FBC-9F4C-1245FC26A855}" type="sibTrans" cxnId="{EE91FA3E-B9F9-48E1-93D2-58361BCB0E5E}">
      <dgm:prSet/>
      <dgm:spPr/>
      <dgm:t>
        <a:bodyPr/>
        <a:lstStyle/>
        <a:p>
          <a:endParaRPr lang="en-US"/>
        </a:p>
      </dgm:t>
    </dgm:pt>
    <dgm:pt modelId="{C785CF20-E037-4DD2-B0FC-B3A2596E7582}">
      <dgm:prSet/>
      <dgm:spPr/>
      <dgm:t>
        <a:bodyPr/>
        <a:lstStyle/>
        <a:p>
          <a:r>
            <a:rPr lang="en-US"/>
            <a:t>Collect AWR reports for 24hrs or 7 days, depending on the workload type, (consistent vs. varied)</a:t>
          </a:r>
        </a:p>
      </dgm:t>
    </dgm:pt>
    <dgm:pt modelId="{2016EA07-A29D-4FFC-9BAF-5EA5A6D3B72A}" type="parTrans" cxnId="{2D5A2E7F-DB31-4BDD-B72E-FED4D27CE613}">
      <dgm:prSet/>
      <dgm:spPr/>
      <dgm:t>
        <a:bodyPr/>
        <a:lstStyle/>
        <a:p>
          <a:endParaRPr lang="en-US"/>
        </a:p>
      </dgm:t>
    </dgm:pt>
    <dgm:pt modelId="{43FCF35E-8EAE-4A72-A79B-F06E917F3593}" type="sibTrans" cxnId="{2D5A2E7F-DB31-4BDD-B72E-FED4D27CE613}">
      <dgm:prSet/>
      <dgm:spPr/>
      <dgm:t>
        <a:bodyPr/>
        <a:lstStyle/>
        <a:p>
          <a:endParaRPr lang="en-US"/>
        </a:p>
      </dgm:t>
    </dgm:pt>
    <dgm:pt modelId="{F3A7BF49-4882-41B8-927B-561B292E2E92}">
      <dgm:prSet/>
      <dgm:spPr/>
      <dgm:t>
        <a:bodyPr/>
        <a:lstStyle/>
        <a:p>
          <a:r>
            <a:rPr lang="en-US"/>
            <a:t>Create</a:t>
          </a:r>
        </a:p>
      </dgm:t>
    </dgm:pt>
    <dgm:pt modelId="{F93F937D-539D-46C9-A4D0-37C74DB524E3}" type="parTrans" cxnId="{0FF3F56A-2F8B-4453-947D-144D6A2B6247}">
      <dgm:prSet/>
      <dgm:spPr/>
      <dgm:t>
        <a:bodyPr/>
        <a:lstStyle/>
        <a:p>
          <a:endParaRPr lang="en-US"/>
        </a:p>
      </dgm:t>
    </dgm:pt>
    <dgm:pt modelId="{81AC1842-14BE-49ED-95F7-93AA43D8A1D7}" type="sibTrans" cxnId="{0FF3F56A-2F8B-4453-947D-144D6A2B6247}">
      <dgm:prSet/>
      <dgm:spPr/>
      <dgm:t>
        <a:bodyPr/>
        <a:lstStyle/>
        <a:p>
          <a:endParaRPr lang="en-US"/>
        </a:p>
      </dgm:t>
    </dgm:pt>
    <dgm:pt modelId="{CB6D2CB4-A2AF-43C8-98CB-37B8C09F6A17}">
      <dgm:prSet/>
      <dgm:spPr/>
      <dgm:t>
        <a:bodyPr/>
        <a:lstStyle/>
        <a:p>
          <a:r>
            <a:rPr lang="en-US"/>
            <a:t>Review and create a proposal.</a:t>
          </a:r>
        </a:p>
      </dgm:t>
    </dgm:pt>
    <dgm:pt modelId="{C719CCB9-ED84-4758-B488-0D09B19AB7CF}" type="parTrans" cxnId="{CF0AEE44-51BA-4C03-AC3B-70926145A07D}">
      <dgm:prSet/>
      <dgm:spPr/>
      <dgm:t>
        <a:bodyPr/>
        <a:lstStyle/>
        <a:p>
          <a:endParaRPr lang="en-US"/>
        </a:p>
      </dgm:t>
    </dgm:pt>
    <dgm:pt modelId="{D1DA9111-A6CF-4544-BC91-B6E9A677A5EE}" type="sibTrans" cxnId="{CF0AEE44-51BA-4C03-AC3B-70926145A07D}">
      <dgm:prSet/>
      <dgm:spPr/>
      <dgm:t>
        <a:bodyPr/>
        <a:lstStyle/>
        <a:p>
          <a:endParaRPr lang="en-US"/>
        </a:p>
      </dgm:t>
    </dgm:pt>
    <dgm:pt modelId="{B7CAA219-ACAF-484F-ACE1-730368361412}">
      <dgm:prSet/>
      <dgm:spPr/>
      <dgm:t>
        <a:bodyPr/>
        <a:lstStyle/>
        <a:p>
          <a:r>
            <a:rPr lang="en-US"/>
            <a:t>Propose</a:t>
          </a:r>
        </a:p>
      </dgm:t>
    </dgm:pt>
    <dgm:pt modelId="{590E13F3-1E02-4AF2-A129-3947E4EDAAB1}" type="parTrans" cxnId="{D0C5EABC-15E3-4CC6-B746-4C0BD360A042}">
      <dgm:prSet/>
      <dgm:spPr/>
      <dgm:t>
        <a:bodyPr/>
        <a:lstStyle/>
        <a:p>
          <a:endParaRPr lang="en-US"/>
        </a:p>
      </dgm:t>
    </dgm:pt>
    <dgm:pt modelId="{0C0A3EB3-7253-4420-879B-FF8065D9CDBB}" type="sibTrans" cxnId="{D0C5EABC-15E3-4CC6-B746-4C0BD360A042}">
      <dgm:prSet/>
      <dgm:spPr/>
      <dgm:t>
        <a:bodyPr/>
        <a:lstStyle/>
        <a:p>
          <a:endParaRPr lang="en-US"/>
        </a:p>
      </dgm:t>
    </dgm:pt>
    <dgm:pt modelId="{6074266B-5FA3-4242-8B4C-67DA75CDCFC8}">
      <dgm:prSet/>
      <dgm:spPr/>
      <dgm:t>
        <a:bodyPr/>
        <a:lstStyle/>
        <a:p>
          <a:r>
            <a:rPr lang="en-US"/>
            <a:t>Review with customer to ensure this meets their needs</a:t>
          </a:r>
        </a:p>
      </dgm:t>
    </dgm:pt>
    <dgm:pt modelId="{2A9716AD-C92A-4E5F-9A50-138FAFD0B6E1}" type="parTrans" cxnId="{5D534797-087C-4714-9AD1-00345D450788}">
      <dgm:prSet/>
      <dgm:spPr/>
      <dgm:t>
        <a:bodyPr/>
        <a:lstStyle/>
        <a:p>
          <a:endParaRPr lang="en-US"/>
        </a:p>
      </dgm:t>
    </dgm:pt>
    <dgm:pt modelId="{5496D149-E702-4685-855E-F9354367CDCF}" type="sibTrans" cxnId="{5D534797-087C-4714-9AD1-00345D450788}">
      <dgm:prSet/>
      <dgm:spPr/>
      <dgm:t>
        <a:bodyPr/>
        <a:lstStyle/>
        <a:p>
          <a:endParaRPr lang="en-US"/>
        </a:p>
      </dgm:t>
    </dgm:pt>
    <dgm:pt modelId="{7A17BE95-557E-4CCD-AD0C-26141124C7BA}">
      <dgm:prSet/>
      <dgm:spPr/>
      <dgm:t>
        <a:bodyPr/>
        <a:lstStyle/>
        <a:p>
          <a:r>
            <a:rPr lang="en-US"/>
            <a:t>Choose</a:t>
          </a:r>
        </a:p>
      </dgm:t>
    </dgm:pt>
    <dgm:pt modelId="{750BA9E5-5D68-44D8-8A31-96640B6A87E1}" type="parTrans" cxnId="{A9750B4A-4214-4763-AD69-2D8E3D64125F}">
      <dgm:prSet/>
      <dgm:spPr/>
      <dgm:t>
        <a:bodyPr/>
        <a:lstStyle/>
        <a:p>
          <a:endParaRPr lang="en-US"/>
        </a:p>
      </dgm:t>
    </dgm:pt>
    <dgm:pt modelId="{328CF4D7-973F-40F6-B059-03CF6FF6ED8F}" type="sibTrans" cxnId="{A9750B4A-4214-4763-AD69-2D8E3D64125F}">
      <dgm:prSet/>
      <dgm:spPr/>
      <dgm:t>
        <a:bodyPr/>
        <a:lstStyle/>
        <a:p>
          <a:endParaRPr lang="en-US"/>
        </a:p>
      </dgm:t>
    </dgm:pt>
    <dgm:pt modelId="{989EA541-A3DD-4F3D-8F22-4BDA25CBF896}">
      <dgm:prSet/>
      <dgm:spPr/>
      <dgm:t>
        <a:bodyPr/>
        <a:lstStyle/>
        <a:p>
          <a:r>
            <a:rPr lang="en-US"/>
            <a:t>Choose a database to use for a POC if desired</a:t>
          </a:r>
        </a:p>
      </dgm:t>
    </dgm:pt>
    <dgm:pt modelId="{5330CB7A-3D1C-4039-87EE-75785429B4C0}" type="parTrans" cxnId="{FA1F4445-683A-4B14-B1F8-A7E03C3BC1DB}">
      <dgm:prSet/>
      <dgm:spPr/>
      <dgm:t>
        <a:bodyPr/>
        <a:lstStyle/>
        <a:p>
          <a:endParaRPr lang="en-US"/>
        </a:p>
      </dgm:t>
    </dgm:pt>
    <dgm:pt modelId="{5448C1FF-A9EE-40C9-B1B2-4FC4A36DC690}" type="sibTrans" cxnId="{FA1F4445-683A-4B14-B1F8-A7E03C3BC1DB}">
      <dgm:prSet/>
      <dgm:spPr/>
      <dgm:t>
        <a:bodyPr/>
        <a:lstStyle/>
        <a:p>
          <a:endParaRPr lang="en-US"/>
        </a:p>
      </dgm:t>
    </dgm:pt>
    <dgm:pt modelId="{546B87DC-D636-41BF-9E5B-E58D3A19975E}">
      <dgm:prSet/>
      <dgm:spPr/>
      <dgm:t>
        <a:bodyPr/>
        <a:lstStyle/>
        <a:p>
          <a:r>
            <a:rPr lang="en-US"/>
            <a:t>Perform</a:t>
          </a:r>
        </a:p>
      </dgm:t>
    </dgm:pt>
    <dgm:pt modelId="{2F3FCCAF-1F62-4067-B634-EA978BD46FF8}" type="parTrans" cxnId="{7C2F0B0D-C5C0-4D66-8B2A-72BBFDD4454E}">
      <dgm:prSet/>
      <dgm:spPr/>
      <dgm:t>
        <a:bodyPr/>
        <a:lstStyle/>
        <a:p>
          <a:endParaRPr lang="en-US"/>
        </a:p>
      </dgm:t>
    </dgm:pt>
    <dgm:pt modelId="{4905F7A2-A53B-4D13-8241-9583E87274C4}" type="sibTrans" cxnId="{7C2F0B0D-C5C0-4D66-8B2A-72BBFDD4454E}">
      <dgm:prSet/>
      <dgm:spPr/>
      <dgm:t>
        <a:bodyPr/>
        <a:lstStyle/>
        <a:p>
          <a:endParaRPr lang="en-US"/>
        </a:p>
      </dgm:t>
    </dgm:pt>
    <dgm:pt modelId="{38285780-CA84-426D-8315-906C027E8C2A}">
      <dgm:prSet/>
      <dgm:spPr/>
      <dgm:t>
        <a:bodyPr/>
        <a:lstStyle/>
        <a:p>
          <a:r>
            <a:rPr lang="en-US"/>
            <a:t>Perform POC for expected scenario</a:t>
          </a:r>
        </a:p>
      </dgm:t>
    </dgm:pt>
    <dgm:pt modelId="{11B8D258-AADB-4E88-9DBB-C1A5E92F7A1D}" type="parTrans" cxnId="{508294B7-2D1B-4F12-9CC9-4EA08CA06AC4}">
      <dgm:prSet/>
      <dgm:spPr/>
      <dgm:t>
        <a:bodyPr/>
        <a:lstStyle/>
        <a:p>
          <a:endParaRPr lang="en-US"/>
        </a:p>
      </dgm:t>
    </dgm:pt>
    <dgm:pt modelId="{85FFE9CE-AC14-43D6-B2EC-0781649A17D5}" type="sibTrans" cxnId="{508294B7-2D1B-4F12-9CC9-4EA08CA06AC4}">
      <dgm:prSet/>
      <dgm:spPr/>
      <dgm:t>
        <a:bodyPr/>
        <a:lstStyle/>
        <a:p>
          <a:endParaRPr lang="en-US"/>
        </a:p>
      </dgm:t>
    </dgm:pt>
    <dgm:pt modelId="{986B3C02-4E65-4405-9664-DA0D288F23CB}">
      <dgm:prSet/>
      <dgm:spPr/>
      <dgm:t>
        <a:bodyPr/>
        <a:lstStyle/>
        <a:p>
          <a:r>
            <a:rPr lang="en-US"/>
            <a:t>Adjust</a:t>
          </a:r>
        </a:p>
      </dgm:t>
    </dgm:pt>
    <dgm:pt modelId="{8B4412DB-224F-4FD4-B624-0B235F2794C6}" type="parTrans" cxnId="{4FF5CE0C-6CF3-4D1F-B3F1-B3E1441A236E}">
      <dgm:prSet/>
      <dgm:spPr/>
      <dgm:t>
        <a:bodyPr/>
        <a:lstStyle/>
        <a:p>
          <a:endParaRPr lang="en-US"/>
        </a:p>
      </dgm:t>
    </dgm:pt>
    <dgm:pt modelId="{1D0C0185-13A2-49DE-B517-245B8ED8EBAB}" type="sibTrans" cxnId="{4FF5CE0C-6CF3-4D1F-B3F1-B3E1441A236E}">
      <dgm:prSet/>
      <dgm:spPr/>
      <dgm:t>
        <a:bodyPr/>
        <a:lstStyle/>
        <a:p>
          <a:endParaRPr lang="en-US"/>
        </a:p>
      </dgm:t>
    </dgm:pt>
    <dgm:pt modelId="{F0CF960A-7CD2-486D-9091-3F05E710666F}">
      <dgm:prSet/>
      <dgm:spPr/>
      <dgm:t>
        <a:bodyPr/>
        <a:lstStyle/>
        <a:p>
          <a:r>
            <a:rPr lang="en-US"/>
            <a:t>If needed, make adjustments to architecture based off results.</a:t>
          </a:r>
        </a:p>
      </dgm:t>
    </dgm:pt>
    <dgm:pt modelId="{9DC8E8BE-8ED8-43A9-8EC1-56D58AC6A8C4}" type="parTrans" cxnId="{63DC2D4E-42F0-4AF4-86C1-70E5CC0C2709}">
      <dgm:prSet/>
      <dgm:spPr/>
      <dgm:t>
        <a:bodyPr/>
        <a:lstStyle/>
        <a:p>
          <a:endParaRPr lang="en-US"/>
        </a:p>
      </dgm:t>
    </dgm:pt>
    <dgm:pt modelId="{7FCFE4BC-5202-485C-A458-52B32A3627CD}" type="sibTrans" cxnId="{63DC2D4E-42F0-4AF4-86C1-70E5CC0C2709}">
      <dgm:prSet/>
      <dgm:spPr/>
      <dgm:t>
        <a:bodyPr/>
        <a:lstStyle/>
        <a:p>
          <a:endParaRPr lang="en-US"/>
        </a:p>
      </dgm:t>
    </dgm:pt>
    <dgm:pt modelId="{E0D150C2-6B0D-4580-9262-1C4C096DE460}">
      <dgm:prSet/>
      <dgm:spPr/>
      <dgm:t>
        <a:bodyPr/>
        <a:lstStyle/>
        <a:p>
          <a:r>
            <a:rPr lang="en-US"/>
            <a:t>Begin migration/build.</a:t>
          </a:r>
        </a:p>
      </dgm:t>
    </dgm:pt>
    <dgm:pt modelId="{7099A396-64D8-4054-A557-65F3EB9B31FB}" type="parTrans" cxnId="{B7C1E406-E964-4339-9290-CE3A2469F827}">
      <dgm:prSet/>
      <dgm:spPr/>
      <dgm:t>
        <a:bodyPr/>
        <a:lstStyle/>
        <a:p>
          <a:endParaRPr lang="en-US"/>
        </a:p>
      </dgm:t>
    </dgm:pt>
    <dgm:pt modelId="{64B35853-8F7A-4C4D-A9C7-9CA04FA81495}" type="sibTrans" cxnId="{B7C1E406-E964-4339-9290-CE3A2469F827}">
      <dgm:prSet/>
      <dgm:spPr/>
      <dgm:t>
        <a:bodyPr/>
        <a:lstStyle/>
        <a:p>
          <a:endParaRPr lang="en-US"/>
        </a:p>
      </dgm:t>
    </dgm:pt>
    <dgm:pt modelId="{7D138C6A-549F-4799-8A87-A89C4AADB02C}">
      <dgm:prSet/>
      <dgm:spPr/>
      <dgm:t>
        <a:bodyPr/>
        <a:lstStyle/>
        <a:p>
          <a:r>
            <a:rPr lang="en-US"/>
            <a:t>Adjust pricing, ensure customer is in agreement and begin deployment of Azure services</a:t>
          </a:r>
        </a:p>
      </dgm:t>
    </dgm:pt>
    <dgm:pt modelId="{389126C5-F1BC-4EDD-B473-409E4CA94F76}" type="sibTrans" cxnId="{EB85B8C1-6BF7-43D2-922B-2816E41A214E}">
      <dgm:prSet/>
      <dgm:spPr/>
      <dgm:t>
        <a:bodyPr/>
        <a:lstStyle/>
        <a:p>
          <a:endParaRPr lang="en-US"/>
        </a:p>
      </dgm:t>
    </dgm:pt>
    <dgm:pt modelId="{9ED8905E-B619-4481-9068-D8AB142B54A2}" type="parTrans" cxnId="{EB85B8C1-6BF7-43D2-922B-2816E41A214E}">
      <dgm:prSet/>
      <dgm:spPr/>
      <dgm:t>
        <a:bodyPr/>
        <a:lstStyle/>
        <a:p>
          <a:endParaRPr lang="en-US"/>
        </a:p>
      </dgm:t>
    </dgm:pt>
    <dgm:pt modelId="{3B684811-7BD7-488C-9E15-D16946E6230C}">
      <dgm:prSet/>
      <dgm:spPr/>
      <dgm:t>
        <a:bodyPr/>
        <a:lstStyle/>
        <a:p>
          <a:r>
            <a:rPr lang="en-US"/>
            <a:t>Begin</a:t>
          </a:r>
        </a:p>
      </dgm:t>
    </dgm:pt>
    <dgm:pt modelId="{A756BC05-7832-48ED-A7C9-35EA1D74925D}" type="sibTrans" cxnId="{4D56CA33-15A1-40B7-A110-59B60AB523E7}">
      <dgm:prSet/>
      <dgm:spPr/>
      <dgm:t>
        <a:bodyPr/>
        <a:lstStyle/>
        <a:p>
          <a:endParaRPr lang="en-US"/>
        </a:p>
      </dgm:t>
    </dgm:pt>
    <dgm:pt modelId="{8717AEC7-902D-4AA2-A521-3F7830FBDBB4}" type="parTrans" cxnId="{4D56CA33-15A1-40B7-A110-59B60AB523E7}">
      <dgm:prSet/>
      <dgm:spPr/>
      <dgm:t>
        <a:bodyPr/>
        <a:lstStyle/>
        <a:p>
          <a:endParaRPr lang="en-US"/>
        </a:p>
      </dgm:t>
    </dgm:pt>
    <dgm:pt modelId="{8DF3FF89-88B5-45E9-921C-9AFD874305A1}">
      <dgm:prSet/>
      <dgm:spPr/>
      <dgm:t>
        <a:bodyPr/>
        <a:lstStyle/>
        <a:p>
          <a:r>
            <a:rPr lang="en-US"/>
            <a:t>Agree</a:t>
          </a:r>
        </a:p>
      </dgm:t>
    </dgm:pt>
    <dgm:pt modelId="{19830393-F6A2-44FF-9798-5C2267F64DF1}" type="sibTrans" cxnId="{2E0636CC-A932-4227-BCB7-79909BBAB631}">
      <dgm:prSet/>
      <dgm:spPr/>
      <dgm:t>
        <a:bodyPr/>
        <a:lstStyle/>
        <a:p>
          <a:endParaRPr lang="en-US"/>
        </a:p>
      </dgm:t>
    </dgm:pt>
    <dgm:pt modelId="{A1FB1920-AB15-4498-A5F4-E9F3C9730A41}" type="parTrans" cxnId="{2E0636CC-A932-4227-BCB7-79909BBAB631}">
      <dgm:prSet/>
      <dgm:spPr/>
      <dgm:t>
        <a:bodyPr/>
        <a:lstStyle/>
        <a:p>
          <a:endParaRPr lang="en-US"/>
        </a:p>
      </dgm:t>
    </dgm:pt>
    <dgm:pt modelId="{AC5B4AAB-FF17-4B67-9587-746C2C358EFC}" type="pres">
      <dgm:prSet presAssocID="{D62AC8A1-24B1-4275-9E92-13B34039EBA2}" presName="Name0" presStyleCnt="0">
        <dgm:presLayoutVars>
          <dgm:dir/>
          <dgm:animLvl val="lvl"/>
          <dgm:resizeHandles val="exact"/>
        </dgm:presLayoutVars>
      </dgm:prSet>
      <dgm:spPr/>
    </dgm:pt>
    <dgm:pt modelId="{8A1088FF-41AD-4893-BE47-3B8BADBC8C62}" type="pres">
      <dgm:prSet presAssocID="{3B684811-7BD7-488C-9E15-D16946E6230C}" presName="boxAndChildren" presStyleCnt="0"/>
      <dgm:spPr/>
    </dgm:pt>
    <dgm:pt modelId="{ECDEA3E6-05BB-4BD7-A7F9-C0F3F4F0864D}" type="pres">
      <dgm:prSet presAssocID="{3B684811-7BD7-488C-9E15-D16946E6230C}" presName="parentTextBox" presStyleLbl="alignNode1" presStyleIdx="0" presStyleCnt="9"/>
      <dgm:spPr/>
    </dgm:pt>
    <dgm:pt modelId="{7E3D5EAE-0E48-427D-B47C-106D9D6562CA}" type="pres">
      <dgm:prSet presAssocID="{3B684811-7BD7-488C-9E15-D16946E6230C}" presName="descendantBox" presStyleLbl="bgAccFollowNode1" presStyleIdx="0" presStyleCnt="9"/>
      <dgm:spPr/>
    </dgm:pt>
    <dgm:pt modelId="{C94E4012-92B8-496B-AF36-2BACF6F0EF73}" type="pres">
      <dgm:prSet presAssocID="{19830393-F6A2-44FF-9798-5C2267F64DF1}" presName="sp" presStyleCnt="0"/>
      <dgm:spPr/>
    </dgm:pt>
    <dgm:pt modelId="{A2FA042E-2FD9-4E5A-8D8C-4F83A0D34C49}" type="pres">
      <dgm:prSet presAssocID="{8DF3FF89-88B5-45E9-921C-9AFD874305A1}" presName="arrowAndChildren" presStyleCnt="0"/>
      <dgm:spPr/>
    </dgm:pt>
    <dgm:pt modelId="{C7EBC5DD-D155-4354-ACE0-409143E6EFF1}" type="pres">
      <dgm:prSet presAssocID="{8DF3FF89-88B5-45E9-921C-9AFD874305A1}" presName="parentTextArrow" presStyleLbl="node1" presStyleIdx="0" presStyleCnt="0"/>
      <dgm:spPr/>
    </dgm:pt>
    <dgm:pt modelId="{4FE5F20A-7335-4BFD-B718-A39E81449F8F}" type="pres">
      <dgm:prSet presAssocID="{8DF3FF89-88B5-45E9-921C-9AFD874305A1}" presName="arrow" presStyleLbl="alignNode1" presStyleIdx="1" presStyleCnt="9"/>
      <dgm:spPr/>
    </dgm:pt>
    <dgm:pt modelId="{B5D29F43-B578-4E20-82C9-5F3EA390113E}" type="pres">
      <dgm:prSet presAssocID="{8DF3FF89-88B5-45E9-921C-9AFD874305A1}" presName="descendantArrow" presStyleLbl="bgAccFollowNode1" presStyleIdx="1" presStyleCnt="9"/>
      <dgm:spPr/>
    </dgm:pt>
    <dgm:pt modelId="{0CBD37BE-7190-48D3-BE78-98BBA90C057C}" type="pres">
      <dgm:prSet presAssocID="{1D0C0185-13A2-49DE-B517-245B8ED8EBAB}" presName="sp" presStyleCnt="0"/>
      <dgm:spPr/>
    </dgm:pt>
    <dgm:pt modelId="{A65390DC-9484-4E01-8A65-0712DC76A4E5}" type="pres">
      <dgm:prSet presAssocID="{986B3C02-4E65-4405-9664-DA0D288F23CB}" presName="arrowAndChildren" presStyleCnt="0"/>
      <dgm:spPr/>
    </dgm:pt>
    <dgm:pt modelId="{AA730F2C-7DD5-43F9-A420-302494C4F0BA}" type="pres">
      <dgm:prSet presAssocID="{986B3C02-4E65-4405-9664-DA0D288F23CB}" presName="parentTextArrow" presStyleLbl="node1" presStyleIdx="0" presStyleCnt="0"/>
      <dgm:spPr/>
    </dgm:pt>
    <dgm:pt modelId="{E80751C7-E3CC-4DC1-A704-4E1A3D7CB1A9}" type="pres">
      <dgm:prSet presAssocID="{986B3C02-4E65-4405-9664-DA0D288F23CB}" presName="arrow" presStyleLbl="alignNode1" presStyleIdx="2" presStyleCnt="9"/>
      <dgm:spPr/>
    </dgm:pt>
    <dgm:pt modelId="{F4C999CA-4551-4238-96F9-5EBB4A2B89F4}" type="pres">
      <dgm:prSet presAssocID="{986B3C02-4E65-4405-9664-DA0D288F23CB}" presName="descendantArrow" presStyleLbl="bgAccFollowNode1" presStyleIdx="2" presStyleCnt="9"/>
      <dgm:spPr/>
    </dgm:pt>
    <dgm:pt modelId="{2FCF1AC9-1E3B-4376-9EB2-F0B646FC16CD}" type="pres">
      <dgm:prSet presAssocID="{4905F7A2-A53B-4D13-8241-9583E87274C4}" presName="sp" presStyleCnt="0"/>
      <dgm:spPr/>
    </dgm:pt>
    <dgm:pt modelId="{8FF5B49F-BBCB-4951-8833-808BAAC8A0BD}" type="pres">
      <dgm:prSet presAssocID="{546B87DC-D636-41BF-9E5B-E58D3A19975E}" presName="arrowAndChildren" presStyleCnt="0"/>
      <dgm:spPr/>
    </dgm:pt>
    <dgm:pt modelId="{EF7B3DE2-1BB6-4013-997F-A55EFCC7CFC5}" type="pres">
      <dgm:prSet presAssocID="{546B87DC-D636-41BF-9E5B-E58D3A19975E}" presName="parentTextArrow" presStyleLbl="node1" presStyleIdx="0" presStyleCnt="0"/>
      <dgm:spPr/>
    </dgm:pt>
    <dgm:pt modelId="{B32696D6-6390-4E1E-A18A-DE56D9D270F5}" type="pres">
      <dgm:prSet presAssocID="{546B87DC-D636-41BF-9E5B-E58D3A19975E}" presName="arrow" presStyleLbl="alignNode1" presStyleIdx="3" presStyleCnt="9"/>
      <dgm:spPr/>
    </dgm:pt>
    <dgm:pt modelId="{A771B89E-4C87-4460-812E-A87541C7EDDB}" type="pres">
      <dgm:prSet presAssocID="{546B87DC-D636-41BF-9E5B-E58D3A19975E}" presName="descendantArrow" presStyleLbl="bgAccFollowNode1" presStyleIdx="3" presStyleCnt="9"/>
      <dgm:spPr/>
    </dgm:pt>
    <dgm:pt modelId="{3042D24E-573D-4D4B-BB82-BB7243EEBD3E}" type="pres">
      <dgm:prSet presAssocID="{328CF4D7-973F-40F6-B059-03CF6FF6ED8F}" presName="sp" presStyleCnt="0"/>
      <dgm:spPr/>
    </dgm:pt>
    <dgm:pt modelId="{8BCF8D65-68EC-4778-9101-6A3C26A5AEEA}" type="pres">
      <dgm:prSet presAssocID="{7A17BE95-557E-4CCD-AD0C-26141124C7BA}" presName="arrowAndChildren" presStyleCnt="0"/>
      <dgm:spPr/>
    </dgm:pt>
    <dgm:pt modelId="{73520725-C597-4920-8055-4FFD441395CC}" type="pres">
      <dgm:prSet presAssocID="{7A17BE95-557E-4CCD-AD0C-26141124C7BA}" presName="parentTextArrow" presStyleLbl="node1" presStyleIdx="0" presStyleCnt="0"/>
      <dgm:spPr/>
    </dgm:pt>
    <dgm:pt modelId="{8D913CAF-EB1C-4AF2-A260-53ACF6F935F6}" type="pres">
      <dgm:prSet presAssocID="{7A17BE95-557E-4CCD-AD0C-26141124C7BA}" presName="arrow" presStyleLbl="alignNode1" presStyleIdx="4" presStyleCnt="9"/>
      <dgm:spPr/>
    </dgm:pt>
    <dgm:pt modelId="{D0BF57A4-8FA1-4730-9A44-BC70ACD6D370}" type="pres">
      <dgm:prSet presAssocID="{7A17BE95-557E-4CCD-AD0C-26141124C7BA}" presName="descendantArrow" presStyleLbl="bgAccFollowNode1" presStyleIdx="4" presStyleCnt="9"/>
      <dgm:spPr/>
    </dgm:pt>
    <dgm:pt modelId="{D0265789-40F3-4AD2-AA44-6C803C0AFE94}" type="pres">
      <dgm:prSet presAssocID="{0C0A3EB3-7253-4420-879B-FF8065D9CDBB}" presName="sp" presStyleCnt="0"/>
      <dgm:spPr/>
    </dgm:pt>
    <dgm:pt modelId="{FF3B6258-AE99-4D90-8D19-9C03B7FA85C9}" type="pres">
      <dgm:prSet presAssocID="{B7CAA219-ACAF-484F-ACE1-730368361412}" presName="arrowAndChildren" presStyleCnt="0"/>
      <dgm:spPr/>
    </dgm:pt>
    <dgm:pt modelId="{39C53F56-0CD8-4BCE-9680-433DAF8AA2D1}" type="pres">
      <dgm:prSet presAssocID="{B7CAA219-ACAF-484F-ACE1-730368361412}" presName="parentTextArrow" presStyleLbl="node1" presStyleIdx="0" presStyleCnt="0"/>
      <dgm:spPr/>
    </dgm:pt>
    <dgm:pt modelId="{A5E91D94-B089-468D-82D2-32D4F3CF375C}" type="pres">
      <dgm:prSet presAssocID="{B7CAA219-ACAF-484F-ACE1-730368361412}" presName="arrow" presStyleLbl="alignNode1" presStyleIdx="5" presStyleCnt="9"/>
      <dgm:spPr/>
    </dgm:pt>
    <dgm:pt modelId="{FDA93DDE-5962-494F-8174-71746CA5C1A9}" type="pres">
      <dgm:prSet presAssocID="{B7CAA219-ACAF-484F-ACE1-730368361412}" presName="descendantArrow" presStyleLbl="bgAccFollowNode1" presStyleIdx="5" presStyleCnt="9"/>
      <dgm:spPr/>
    </dgm:pt>
    <dgm:pt modelId="{C86069E1-9154-4A86-AF6A-80999E464E59}" type="pres">
      <dgm:prSet presAssocID="{81AC1842-14BE-49ED-95F7-93AA43D8A1D7}" presName="sp" presStyleCnt="0"/>
      <dgm:spPr/>
    </dgm:pt>
    <dgm:pt modelId="{6FF1493D-AED8-4F31-A61C-D00D13BFE410}" type="pres">
      <dgm:prSet presAssocID="{F3A7BF49-4882-41B8-927B-561B292E2E92}" presName="arrowAndChildren" presStyleCnt="0"/>
      <dgm:spPr/>
    </dgm:pt>
    <dgm:pt modelId="{882E28E6-E7B0-489C-B2C4-E3BB22F7E4C0}" type="pres">
      <dgm:prSet presAssocID="{F3A7BF49-4882-41B8-927B-561B292E2E92}" presName="parentTextArrow" presStyleLbl="node1" presStyleIdx="0" presStyleCnt="0"/>
      <dgm:spPr/>
    </dgm:pt>
    <dgm:pt modelId="{7D0F4F17-0661-4543-9B85-ECA7DF8A310B}" type="pres">
      <dgm:prSet presAssocID="{F3A7BF49-4882-41B8-927B-561B292E2E92}" presName="arrow" presStyleLbl="alignNode1" presStyleIdx="6" presStyleCnt="9"/>
      <dgm:spPr/>
    </dgm:pt>
    <dgm:pt modelId="{334354F6-8B6D-436F-B223-2779ADB09F56}" type="pres">
      <dgm:prSet presAssocID="{F3A7BF49-4882-41B8-927B-561B292E2E92}" presName="descendantArrow" presStyleLbl="bgAccFollowNode1" presStyleIdx="6" presStyleCnt="9"/>
      <dgm:spPr/>
    </dgm:pt>
    <dgm:pt modelId="{1D402167-7760-42B4-AF9C-658C59AEA63F}" type="pres">
      <dgm:prSet presAssocID="{FABFD7FC-A5CB-4FBC-9F4C-1245FC26A855}" presName="sp" presStyleCnt="0"/>
      <dgm:spPr/>
    </dgm:pt>
    <dgm:pt modelId="{92094E52-F805-47DA-9EE4-27B7685B7F3F}" type="pres">
      <dgm:prSet presAssocID="{F4B76FA9-07A4-41F4-B62F-1831DF15BFC5}" presName="arrowAndChildren" presStyleCnt="0"/>
      <dgm:spPr/>
    </dgm:pt>
    <dgm:pt modelId="{2E24E8A1-7E02-42D2-A11A-13BC28A2AC1F}" type="pres">
      <dgm:prSet presAssocID="{F4B76FA9-07A4-41F4-B62F-1831DF15BFC5}" presName="parentTextArrow" presStyleLbl="node1" presStyleIdx="0" presStyleCnt="0"/>
      <dgm:spPr/>
    </dgm:pt>
    <dgm:pt modelId="{9DDD8CFE-CAB8-4E0E-98E0-005CE5953794}" type="pres">
      <dgm:prSet presAssocID="{F4B76FA9-07A4-41F4-B62F-1831DF15BFC5}" presName="arrow" presStyleLbl="alignNode1" presStyleIdx="7" presStyleCnt="9"/>
      <dgm:spPr/>
    </dgm:pt>
    <dgm:pt modelId="{DB1E4C13-CABA-43DE-9549-15865FB84D62}" type="pres">
      <dgm:prSet presAssocID="{F4B76FA9-07A4-41F4-B62F-1831DF15BFC5}" presName="descendantArrow" presStyleLbl="bgAccFollowNode1" presStyleIdx="7" presStyleCnt="9"/>
      <dgm:spPr/>
    </dgm:pt>
    <dgm:pt modelId="{2B4343D7-864E-4B55-A958-42C30C3BDE0A}" type="pres">
      <dgm:prSet presAssocID="{B331F344-E07C-4146-B3F2-9C67C14F6D0E}" presName="sp" presStyleCnt="0"/>
      <dgm:spPr/>
    </dgm:pt>
    <dgm:pt modelId="{4F4E7218-FEDB-434C-A580-A3DCB3EE2268}" type="pres">
      <dgm:prSet presAssocID="{8D7E4F48-25E5-4092-A070-569A126C326D}" presName="arrowAndChildren" presStyleCnt="0"/>
      <dgm:spPr/>
    </dgm:pt>
    <dgm:pt modelId="{D4124977-2401-4EBE-97FE-5A1BB3ABFE13}" type="pres">
      <dgm:prSet presAssocID="{8D7E4F48-25E5-4092-A070-569A126C326D}" presName="parentTextArrow" presStyleLbl="node1" presStyleIdx="0" presStyleCnt="0"/>
      <dgm:spPr/>
    </dgm:pt>
    <dgm:pt modelId="{E673090B-E989-4D3C-824B-112CACD399D7}" type="pres">
      <dgm:prSet presAssocID="{8D7E4F48-25E5-4092-A070-569A126C326D}" presName="arrow" presStyleLbl="alignNode1" presStyleIdx="8" presStyleCnt="9"/>
      <dgm:spPr/>
    </dgm:pt>
    <dgm:pt modelId="{5C43AA3D-E708-465C-B31F-1C69001D1DF0}" type="pres">
      <dgm:prSet presAssocID="{8D7E4F48-25E5-4092-A070-569A126C326D}" presName="descendantArrow" presStyleLbl="bgAccFollowNode1" presStyleIdx="8" presStyleCnt="9"/>
      <dgm:spPr/>
    </dgm:pt>
  </dgm:ptLst>
  <dgm:cxnLst>
    <dgm:cxn modelId="{B7C1E406-E964-4339-9290-CE3A2469F827}" srcId="{3B684811-7BD7-488C-9E15-D16946E6230C}" destId="{E0D150C2-6B0D-4580-9262-1C4C096DE460}" srcOrd="0" destOrd="0" parTransId="{7099A396-64D8-4054-A557-65F3EB9B31FB}" sibTransId="{64B35853-8F7A-4C4D-A9C7-9CA04FA81495}"/>
    <dgm:cxn modelId="{AF368E07-3E43-4DC3-B5AD-F35DB6FCFCC3}" type="presOf" srcId="{CB6D2CB4-A2AF-43C8-98CB-37B8C09F6A17}" destId="{334354F6-8B6D-436F-B223-2779ADB09F56}" srcOrd="0" destOrd="0" presId="urn:microsoft.com/office/officeart/2016/7/layout/VerticalDownArrowProcess"/>
    <dgm:cxn modelId="{BBF92708-F8DF-4BF6-B492-F84DB77472BE}" type="presOf" srcId="{8D7E4F48-25E5-4092-A070-569A126C326D}" destId="{E673090B-E989-4D3C-824B-112CACD399D7}" srcOrd="1" destOrd="0" presId="urn:microsoft.com/office/officeart/2016/7/layout/VerticalDownArrowProcess"/>
    <dgm:cxn modelId="{4FF5CE0C-6CF3-4D1F-B3F1-B3E1441A236E}" srcId="{D62AC8A1-24B1-4275-9E92-13B34039EBA2}" destId="{986B3C02-4E65-4405-9664-DA0D288F23CB}" srcOrd="6" destOrd="0" parTransId="{8B4412DB-224F-4FD4-B624-0B235F2794C6}" sibTransId="{1D0C0185-13A2-49DE-B517-245B8ED8EBAB}"/>
    <dgm:cxn modelId="{1380010D-82D8-4808-8E70-AA15DC101905}" type="presOf" srcId="{FF617E57-EBBD-42EB-A443-AFF6A34772D2}" destId="{5C43AA3D-E708-465C-B31F-1C69001D1DF0}" srcOrd="0" destOrd="0" presId="urn:microsoft.com/office/officeart/2016/7/layout/VerticalDownArrowProcess"/>
    <dgm:cxn modelId="{7C2F0B0D-C5C0-4D66-8B2A-72BBFDD4454E}" srcId="{D62AC8A1-24B1-4275-9E92-13B34039EBA2}" destId="{546B87DC-D636-41BF-9E5B-E58D3A19975E}" srcOrd="5" destOrd="0" parTransId="{2F3FCCAF-1F62-4067-B634-EA978BD46FF8}" sibTransId="{4905F7A2-A53B-4D13-8241-9583E87274C4}"/>
    <dgm:cxn modelId="{C9A01A14-26E6-4154-9665-F9B114CC82C2}" type="presOf" srcId="{8DF3FF89-88B5-45E9-921C-9AFD874305A1}" destId="{4FE5F20A-7335-4BFD-B718-A39E81449F8F}" srcOrd="1" destOrd="0" presId="urn:microsoft.com/office/officeart/2016/7/layout/VerticalDownArrowProcess"/>
    <dgm:cxn modelId="{4931842D-D69C-417B-9E79-7FFE46CEC16C}" srcId="{D62AC8A1-24B1-4275-9E92-13B34039EBA2}" destId="{8D7E4F48-25E5-4092-A070-569A126C326D}" srcOrd="0" destOrd="0" parTransId="{4CF47E28-2608-47FB-AC8B-0F027B05669A}" sibTransId="{B331F344-E07C-4146-B3F2-9C67C14F6D0E}"/>
    <dgm:cxn modelId="{33FF5231-ADC9-45E9-8D0F-59684E2380E0}" type="presOf" srcId="{38285780-CA84-426D-8315-906C027E8C2A}" destId="{A771B89E-4C87-4460-812E-A87541C7EDDB}" srcOrd="0" destOrd="0" presId="urn:microsoft.com/office/officeart/2016/7/layout/VerticalDownArrowProcess"/>
    <dgm:cxn modelId="{4D56CA33-15A1-40B7-A110-59B60AB523E7}" srcId="{D62AC8A1-24B1-4275-9E92-13B34039EBA2}" destId="{3B684811-7BD7-488C-9E15-D16946E6230C}" srcOrd="8" destOrd="0" parTransId="{8717AEC7-902D-4AA2-A521-3F7830FBDBB4}" sibTransId="{A756BC05-7832-48ED-A7C9-35EA1D74925D}"/>
    <dgm:cxn modelId="{B1947635-49EE-454E-B484-10E772EFEB44}" type="presOf" srcId="{F3A7BF49-4882-41B8-927B-561B292E2E92}" destId="{7D0F4F17-0661-4543-9B85-ECA7DF8A310B}" srcOrd="1" destOrd="0" presId="urn:microsoft.com/office/officeart/2016/7/layout/VerticalDownArrowProcess"/>
    <dgm:cxn modelId="{EE91FA3E-B9F9-48E1-93D2-58361BCB0E5E}" srcId="{D62AC8A1-24B1-4275-9E92-13B34039EBA2}" destId="{F4B76FA9-07A4-41F4-B62F-1831DF15BFC5}" srcOrd="1" destOrd="0" parTransId="{C9A17268-D444-4981-B822-E8FF3C815D26}" sibTransId="{FABFD7FC-A5CB-4FBC-9F4C-1245FC26A855}"/>
    <dgm:cxn modelId="{D474B640-8FFA-42D0-BD73-D79F2F746BF5}" type="presOf" srcId="{B7CAA219-ACAF-484F-ACE1-730368361412}" destId="{A5E91D94-B089-468D-82D2-32D4F3CF375C}" srcOrd="1" destOrd="0" presId="urn:microsoft.com/office/officeart/2016/7/layout/VerticalDownArrowProcess"/>
    <dgm:cxn modelId="{084E6B41-1B6A-45BF-9C3F-53094147298B}" type="presOf" srcId="{3B684811-7BD7-488C-9E15-D16946E6230C}" destId="{ECDEA3E6-05BB-4BD7-A7F9-C0F3F4F0864D}" srcOrd="0" destOrd="0" presId="urn:microsoft.com/office/officeart/2016/7/layout/VerticalDownArrowProcess"/>
    <dgm:cxn modelId="{CF0AEE44-51BA-4C03-AC3B-70926145A07D}" srcId="{F3A7BF49-4882-41B8-927B-561B292E2E92}" destId="{CB6D2CB4-A2AF-43C8-98CB-37B8C09F6A17}" srcOrd="0" destOrd="0" parTransId="{C719CCB9-ED84-4758-B488-0D09B19AB7CF}" sibTransId="{D1DA9111-A6CF-4544-BC91-B6E9A677A5EE}"/>
    <dgm:cxn modelId="{FA1F4445-683A-4B14-B1F8-A7E03C3BC1DB}" srcId="{7A17BE95-557E-4CCD-AD0C-26141124C7BA}" destId="{989EA541-A3DD-4F3D-8F22-4BDA25CBF896}" srcOrd="0" destOrd="0" parTransId="{5330CB7A-3D1C-4039-87EE-75785429B4C0}" sibTransId="{5448C1FF-A9EE-40C9-B1B2-4FC4A36DC690}"/>
    <dgm:cxn modelId="{00D5AA67-AABE-4FF9-B7E0-66F914BBA7DD}" type="presOf" srcId="{C785CF20-E037-4DD2-B0FC-B3A2596E7582}" destId="{DB1E4C13-CABA-43DE-9549-15865FB84D62}" srcOrd="0" destOrd="0" presId="urn:microsoft.com/office/officeart/2016/7/layout/VerticalDownArrowProcess"/>
    <dgm:cxn modelId="{CC146268-BE41-417C-BD9E-65665619A1EA}" type="presOf" srcId="{989EA541-A3DD-4F3D-8F22-4BDA25CBF896}" destId="{D0BF57A4-8FA1-4730-9A44-BC70ACD6D370}" srcOrd="0" destOrd="0" presId="urn:microsoft.com/office/officeart/2016/7/layout/VerticalDownArrowProcess"/>
    <dgm:cxn modelId="{A9750B4A-4214-4763-AD69-2D8E3D64125F}" srcId="{D62AC8A1-24B1-4275-9E92-13B34039EBA2}" destId="{7A17BE95-557E-4CCD-AD0C-26141124C7BA}" srcOrd="4" destOrd="0" parTransId="{750BA9E5-5D68-44D8-8A31-96640B6A87E1}" sibTransId="{328CF4D7-973F-40F6-B059-03CF6FF6ED8F}"/>
    <dgm:cxn modelId="{0FF3F56A-2F8B-4453-947D-144D6A2B6247}" srcId="{D62AC8A1-24B1-4275-9E92-13B34039EBA2}" destId="{F3A7BF49-4882-41B8-927B-561B292E2E92}" srcOrd="2" destOrd="0" parTransId="{F93F937D-539D-46C9-A4D0-37C74DB524E3}" sibTransId="{81AC1842-14BE-49ED-95F7-93AA43D8A1D7}"/>
    <dgm:cxn modelId="{866F0B6C-BCDE-424D-BFBA-791E8E9299DA}" type="presOf" srcId="{F4B76FA9-07A4-41F4-B62F-1831DF15BFC5}" destId="{9DDD8CFE-CAB8-4E0E-98E0-005CE5953794}" srcOrd="1" destOrd="0" presId="urn:microsoft.com/office/officeart/2016/7/layout/VerticalDownArrowProcess"/>
    <dgm:cxn modelId="{0C20486C-EBDF-4DB1-9D0A-0A32077029B2}" type="presOf" srcId="{E0D150C2-6B0D-4580-9262-1C4C096DE460}" destId="{7E3D5EAE-0E48-427D-B47C-106D9D6562CA}" srcOrd="0" destOrd="0" presId="urn:microsoft.com/office/officeart/2016/7/layout/VerticalDownArrowProcess"/>
    <dgm:cxn modelId="{63DC2D4E-42F0-4AF4-86C1-70E5CC0C2709}" srcId="{986B3C02-4E65-4405-9664-DA0D288F23CB}" destId="{F0CF960A-7CD2-486D-9091-3F05E710666F}" srcOrd="0" destOrd="0" parTransId="{9DC8E8BE-8ED8-43A9-8EC1-56D58AC6A8C4}" sibTransId="{7FCFE4BC-5202-485C-A458-52B32A3627CD}"/>
    <dgm:cxn modelId="{F28BF16F-70B3-4C22-8ED5-146D5EAA073C}" type="presOf" srcId="{7A17BE95-557E-4CCD-AD0C-26141124C7BA}" destId="{8D913CAF-EB1C-4AF2-A260-53ACF6F935F6}" srcOrd="1" destOrd="0" presId="urn:microsoft.com/office/officeart/2016/7/layout/VerticalDownArrowProcess"/>
    <dgm:cxn modelId="{FC66AE59-0348-48BA-9E86-543DBF480FF5}" type="presOf" srcId="{B7CAA219-ACAF-484F-ACE1-730368361412}" destId="{39C53F56-0CD8-4BCE-9680-433DAF8AA2D1}" srcOrd="0" destOrd="0" presId="urn:microsoft.com/office/officeart/2016/7/layout/VerticalDownArrowProcess"/>
    <dgm:cxn modelId="{CEE5197D-4E5F-40CC-B05D-8FF4C158E0EA}" type="presOf" srcId="{D62AC8A1-24B1-4275-9E92-13B34039EBA2}" destId="{AC5B4AAB-FF17-4B67-9587-746C2C358EFC}" srcOrd="0" destOrd="0" presId="urn:microsoft.com/office/officeart/2016/7/layout/VerticalDownArrowProcess"/>
    <dgm:cxn modelId="{2D5A2E7F-DB31-4BDD-B72E-FED4D27CE613}" srcId="{F4B76FA9-07A4-41F4-B62F-1831DF15BFC5}" destId="{C785CF20-E037-4DD2-B0FC-B3A2596E7582}" srcOrd="0" destOrd="0" parTransId="{2016EA07-A29D-4FFC-9BAF-5EA5A6D3B72A}" sibTransId="{43FCF35E-8EAE-4A72-A79B-F06E917F3593}"/>
    <dgm:cxn modelId="{2C204C91-DC3C-4EFE-8CAF-56C08BC9D36F}" srcId="{8D7E4F48-25E5-4092-A070-569A126C326D}" destId="{FF617E57-EBBD-42EB-A443-AFF6A34772D2}" srcOrd="0" destOrd="0" parTransId="{754E0E65-19C2-4067-B0A7-B3464FD30FCF}" sibTransId="{DFE94647-4D5B-4C49-843C-626A208594B9}"/>
    <dgm:cxn modelId="{5D534797-087C-4714-9AD1-00345D450788}" srcId="{B7CAA219-ACAF-484F-ACE1-730368361412}" destId="{6074266B-5FA3-4242-8B4C-67DA75CDCFC8}" srcOrd="0" destOrd="0" parTransId="{2A9716AD-C92A-4E5F-9A50-138FAFD0B6E1}" sibTransId="{5496D149-E702-4685-855E-F9354367CDCF}"/>
    <dgm:cxn modelId="{E499AEA2-A058-4811-ABA3-D55CE893EE5B}" type="presOf" srcId="{6074266B-5FA3-4242-8B4C-67DA75CDCFC8}" destId="{FDA93DDE-5962-494F-8174-71746CA5C1A9}" srcOrd="0" destOrd="0" presId="urn:microsoft.com/office/officeart/2016/7/layout/VerticalDownArrowProcess"/>
    <dgm:cxn modelId="{134DABA9-3987-4AB3-82D2-2535DAFBD6FA}" type="presOf" srcId="{F4B76FA9-07A4-41F4-B62F-1831DF15BFC5}" destId="{2E24E8A1-7E02-42D2-A11A-13BC28A2AC1F}" srcOrd="0" destOrd="0" presId="urn:microsoft.com/office/officeart/2016/7/layout/VerticalDownArrowProcess"/>
    <dgm:cxn modelId="{4D4F9AAF-9FCB-4D36-8274-790A2F08BF8A}" type="presOf" srcId="{986B3C02-4E65-4405-9664-DA0D288F23CB}" destId="{AA730F2C-7DD5-43F9-A420-302494C4F0BA}" srcOrd="0" destOrd="0" presId="urn:microsoft.com/office/officeart/2016/7/layout/VerticalDownArrowProcess"/>
    <dgm:cxn modelId="{AE5C6EB4-0894-4467-B4A7-9452EDBEC16A}" type="presOf" srcId="{8DF3FF89-88B5-45E9-921C-9AFD874305A1}" destId="{C7EBC5DD-D155-4354-ACE0-409143E6EFF1}" srcOrd="0" destOrd="0" presId="urn:microsoft.com/office/officeart/2016/7/layout/VerticalDownArrowProcess"/>
    <dgm:cxn modelId="{E569D9B4-505F-4F9C-A29C-E370D92F0122}" type="presOf" srcId="{546B87DC-D636-41BF-9E5B-E58D3A19975E}" destId="{B32696D6-6390-4E1E-A18A-DE56D9D270F5}" srcOrd="1" destOrd="0" presId="urn:microsoft.com/office/officeart/2016/7/layout/VerticalDownArrowProcess"/>
    <dgm:cxn modelId="{508294B7-2D1B-4F12-9CC9-4EA08CA06AC4}" srcId="{546B87DC-D636-41BF-9E5B-E58D3A19975E}" destId="{38285780-CA84-426D-8315-906C027E8C2A}" srcOrd="0" destOrd="0" parTransId="{11B8D258-AADB-4E88-9DBB-C1A5E92F7A1D}" sibTransId="{85FFE9CE-AC14-43D6-B2EC-0781649A17D5}"/>
    <dgm:cxn modelId="{D0C5EABC-15E3-4CC6-B746-4C0BD360A042}" srcId="{D62AC8A1-24B1-4275-9E92-13B34039EBA2}" destId="{B7CAA219-ACAF-484F-ACE1-730368361412}" srcOrd="3" destOrd="0" parTransId="{590E13F3-1E02-4AF2-A129-3947E4EDAAB1}" sibTransId="{0C0A3EB3-7253-4420-879B-FF8065D9CDBB}"/>
    <dgm:cxn modelId="{EB85B8C1-6BF7-43D2-922B-2816E41A214E}" srcId="{8DF3FF89-88B5-45E9-921C-9AFD874305A1}" destId="{7D138C6A-549F-4799-8A87-A89C4AADB02C}" srcOrd="0" destOrd="0" parTransId="{9ED8905E-B619-4481-9068-D8AB142B54A2}" sibTransId="{389126C5-F1BC-4EDD-B473-409E4CA94F76}"/>
    <dgm:cxn modelId="{3D4407CA-D343-4EBA-9A71-D28457F552EE}" type="presOf" srcId="{7A17BE95-557E-4CCD-AD0C-26141124C7BA}" destId="{73520725-C597-4920-8055-4FFD441395CC}" srcOrd="0" destOrd="0" presId="urn:microsoft.com/office/officeart/2016/7/layout/VerticalDownArrowProcess"/>
    <dgm:cxn modelId="{2E0636CC-A932-4227-BCB7-79909BBAB631}" srcId="{D62AC8A1-24B1-4275-9E92-13B34039EBA2}" destId="{8DF3FF89-88B5-45E9-921C-9AFD874305A1}" srcOrd="7" destOrd="0" parTransId="{A1FB1920-AB15-4498-A5F4-E9F3C9730A41}" sibTransId="{19830393-F6A2-44FF-9798-5C2267F64DF1}"/>
    <dgm:cxn modelId="{AC89A4D6-E074-422A-835D-EE0B01E0F94A}" type="presOf" srcId="{F0CF960A-7CD2-486D-9091-3F05E710666F}" destId="{F4C999CA-4551-4238-96F9-5EBB4A2B89F4}" srcOrd="0" destOrd="0" presId="urn:microsoft.com/office/officeart/2016/7/layout/VerticalDownArrowProcess"/>
    <dgm:cxn modelId="{C4E340F1-7E1C-406C-86BE-414C5B02D8E2}" type="presOf" srcId="{F3A7BF49-4882-41B8-927B-561B292E2E92}" destId="{882E28E6-E7B0-489C-B2C4-E3BB22F7E4C0}" srcOrd="0" destOrd="0" presId="urn:microsoft.com/office/officeart/2016/7/layout/VerticalDownArrowProcess"/>
    <dgm:cxn modelId="{D74708F4-41B4-43CA-81E9-6D7F83A4B92B}" type="presOf" srcId="{546B87DC-D636-41BF-9E5B-E58D3A19975E}" destId="{EF7B3DE2-1BB6-4013-997F-A55EFCC7CFC5}" srcOrd="0" destOrd="0" presId="urn:microsoft.com/office/officeart/2016/7/layout/VerticalDownArrowProcess"/>
    <dgm:cxn modelId="{559A33FA-EC90-4E36-9F45-B2D833FCC853}" type="presOf" srcId="{8D7E4F48-25E5-4092-A070-569A126C326D}" destId="{D4124977-2401-4EBE-97FE-5A1BB3ABFE13}" srcOrd="0" destOrd="0" presId="urn:microsoft.com/office/officeart/2016/7/layout/VerticalDownArrowProcess"/>
    <dgm:cxn modelId="{3608AFFA-C22C-4126-A6D0-2D3553A5F60F}" type="presOf" srcId="{7D138C6A-549F-4799-8A87-A89C4AADB02C}" destId="{B5D29F43-B578-4E20-82C9-5F3EA390113E}" srcOrd="0" destOrd="0" presId="urn:microsoft.com/office/officeart/2016/7/layout/VerticalDownArrowProcess"/>
    <dgm:cxn modelId="{9F0FCDFA-083B-4BD9-8FEF-7EAE0B74CE6D}" type="presOf" srcId="{986B3C02-4E65-4405-9664-DA0D288F23CB}" destId="{E80751C7-E3CC-4DC1-A704-4E1A3D7CB1A9}" srcOrd="1" destOrd="0" presId="urn:microsoft.com/office/officeart/2016/7/layout/VerticalDownArrowProcess"/>
    <dgm:cxn modelId="{4FEDDE3D-3416-45DA-9445-5CEBBAAEE222}" type="presParOf" srcId="{AC5B4AAB-FF17-4B67-9587-746C2C358EFC}" destId="{8A1088FF-41AD-4893-BE47-3B8BADBC8C62}" srcOrd="0" destOrd="0" presId="urn:microsoft.com/office/officeart/2016/7/layout/VerticalDownArrowProcess"/>
    <dgm:cxn modelId="{9F2330F4-F18E-4499-B686-C03F6E506581}" type="presParOf" srcId="{8A1088FF-41AD-4893-BE47-3B8BADBC8C62}" destId="{ECDEA3E6-05BB-4BD7-A7F9-C0F3F4F0864D}" srcOrd="0" destOrd="0" presId="urn:microsoft.com/office/officeart/2016/7/layout/VerticalDownArrowProcess"/>
    <dgm:cxn modelId="{61321D54-4521-4833-B3F3-1B90AF42FC5A}" type="presParOf" srcId="{8A1088FF-41AD-4893-BE47-3B8BADBC8C62}" destId="{7E3D5EAE-0E48-427D-B47C-106D9D6562CA}" srcOrd="1" destOrd="0" presId="urn:microsoft.com/office/officeart/2016/7/layout/VerticalDownArrowProcess"/>
    <dgm:cxn modelId="{A0775E20-260C-4260-9A5D-25AD2964D72A}" type="presParOf" srcId="{AC5B4AAB-FF17-4B67-9587-746C2C358EFC}" destId="{C94E4012-92B8-496B-AF36-2BACF6F0EF73}" srcOrd="1" destOrd="0" presId="urn:microsoft.com/office/officeart/2016/7/layout/VerticalDownArrowProcess"/>
    <dgm:cxn modelId="{71902A95-D1EB-43D2-8B3E-7FEF4DCCDFF8}" type="presParOf" srcId="{AC5B4AAB-FF17-4B67-9587-746C2C358EFC}" destId="{A2FA042E-2FD9-4E5A-8D8C-4F83A0D34C49}" srcOrd="2" destOrd="0" presId="urn:microsoft.com/office/officeart/2016/7/layout/VerticalDownArrowProcess"/>
    <dgm:cxn modelId="{3CBB6D34-05CA-483D-B2B6-1EF0B2DDFADF}" type="presParOf" srcId="{A2FA042E-2FD9-4E5A-8D8C-4F83A0D34C49}" destId="{C7EBC5DD-D155-4354-ACE0-409143E6EFF1}" srcOrd="0" destOrd="0" presId="urn:microsoft.com/office/officeart/2016/7/layout/VerticalDownArrowProcess"/>
    <dgm:cxn modelId="{2E9E2F31-52DE-47BC-92DD-30E61A8F004C}" type="presParOf" srcId="{A2FA042E-2FD9-4E5A-8D8C-4F83A0D34C49}" destId="{4FE5F20A-7335-4BFD-B718-A39E81449F8F}" srcOrd="1" destOrd="0" presId="urn:microsoft.com/office/officeart/2016/7/layout/VerticalDownArrowProcess"/>
    <dgm:cxn modelId="{E8317B65-5A0B-4969-9C08-EBD0819DB472}" type="presParOf" srcId="{A2FA042E-2FD9-4E5A-8D8C-4F83A0D34C49}" destId="{B5D29F43-B578-4E20-82C9-5F3EA390113E}" srcOrd="2" destOrd="0" presId="urn:microsoft.com/office/officeart/2016/7/layout/VerticalDownArrowProcess"/>
    <dgm:cxn modelId="{4A8B7553-37D1-4686-87DF-F912805849AF}" type="presParOf" srcId="{AC5B4AAB-FF17-4B67-9587-746C2C358EFC}" destId="{0CBD37BE-7190-48D3-BE78-98BBA90C057C}" srcOrd="3" destOrd="0" presId="urn:microsoft.com/office/officeart/2016/7/layout/VerticalDownArrowProcess"/>
    <dgm:cxn modelId="{921B15D6-BC48-4429-838B-EC6F20A73E72}" type="presParOf" srcId="{AC5B4AAB-FF17-4B67-9587-746C2C358EFC}" destId="{A65390DC-9484-4E01-8A65-0712DC76A4E5}" srcOrd="4" destOrd="0" presId="urn:microsoft.com/office/officeart/2016/7/layout/VerticalDownArrowProcess"/>
    <dgm:cxn modelId="{8067AF9B-0F17-4CF7-8441-AE089D89EA48}" type="presParOf" srcId="{A65390DC-9484-4E01-8A65-0712DC76A4E5}" destId="{AA730F2C-7DD5-43F9-A420-302494C4F0BA}" srcOrd="0" destOrd="0" presId="urn:microsoft.com/office/officeart/2016/7/layout/VerticalDownArrowProcess"/>
    <dgm:cxn modelId="{6597ECA7-2F4A-414E-A953-BC71D104418A}" type="presParOf" srcId="{A65390DC-9484-4E01-8A65-0712DC76A4E5}" destId="{E80751C7-E3CC-4DC1-A704-4E1A3D7CB1A9}" srcOrd="1" destOrd="0" presId="urn:microsoft.com/office/officeart/2016/7/layout/VerticalDownArrowProcess"/>
    <dgm:cxn modelId="{5EBFB0A3-87EA-4F9D-A1CC-4EBE86BF4486}" type="presParOf" srcId="{A65390DC-9484-4E01-8A65-0712DC76A4E5}" destId="{F4C999CA-4551-4238-96F9-5EBB4A2B89F4}" srcOrd="2" destOrd="0" presId="urn:microsoft.com/office/officeart/2016/7/layout/VerticalDownArrowProcess"/>
    <dgm:cxn modelId="{F6E2940C-389F-4599-B50D-6F3A9A473D81}" type="presParOf" srcId="{AC5B4AAB-FF17-4B67-9587-746C2C358EFC}" destId="{2FCF1AC9-1E3B-4376-9EB2-F0B646FC16CD}" srcOrd="5" destOrd="0" presId="urn:microsoft.com/office/officeart/2016/7/layout/VerticalDownArrowProcess"/>
    <dgm:cxn modelId="{BAE81548-94B6-4E23-A37E-45D477A068A2}" type="presParOf" srcId="{AC5B4AAB-FF17-4B67-9587-746C2C358EFC}" destId="{8FF5B49F-BBCB-4951-8833-808BAAC8A0BD}" srcOrd="6" destOrd="0" presId="urn:microsoft.com/office/officeart/2016/7/layout/VerticalDownArrowProcess"/>
    <dgm:cxn modelId="{734951D0-5EB5-44AB-B914-8C09207172A5}" type="presParOf" srcId="{8FF5B49F-BBCB-4951-8833-808BAAC8A0BD}" destId="{EF7B3DE2-1BB6-4013-997F-A55EFCC7CFC5}" srcOrd="0" destOrd="0" presId="urn:microsoft.com/office/officeart/2016/7/layout/VerticalDownArrowProcess"/>
    <dgm:cxn modelId="{0A01031A-0E01-4C4A-9AA6-5EA5058F5990}" type="presParOf" srcId="{8FF5B49F-BBCB-4951-8833-808BAAC8A0BD}" destId="{B32696D6-6390-4E1E-A18A-DE56D9D270F5}" srcOrd="1" destOrd="0" presId="urn:microsoft.com/office/officeart/2016/7/layout/VerticalDownArrowProcess"/>
    <dgm:cxn modelId="{4925FE02-93CD-47D0-BF50-CF8CE32FDD5A}" type="presParOf" srcId="{8FF5B49F-BBCB-4951-8833-808BAAC8A0BD}" destId="{A771B89E-4C87-4460-812E-A87541C7EDDB}" srcOrd="2" destOrd="0" presId="urn:microsoft.com/office/officeart/2016/7/layout/VerticalDownArrowProcess"/>
    <dgm:cxn modelId="{340E6074-7202-4DDD-BA91-26D0C067F3E1}" type="presParOf" srcId="{AC5B4AAB-FF17-4B67-9587-746C2C358EFC}" destId="{3042D24E-573D-4D4B-BB82-BB7243EEBD3E}" srcOrd="7" destOrd="0" presId="urn:microsoft.com/office/officeart/2016/7/layout/VerticalDownArrowProcess"/>
    <dgm:cxn modelId="{A1B969F0-CCFE-43D2-AD5F-F9CBD276469C}" type="presParOf" srcId="{AC5B4AAB-FF17-4B67-9587-746C2C358EFC}" destId="{8BCF8D65-68EC-4778-9101-6A3C26A5AEEA}" srcOrd="8" destOrd="0" presId="urn:microsoft.com/office/officeart/2016/7/layout/VerticalDownArrowProcess"/>
    <dgm:cxn modelId="{B9650A3A-FAF9-4F80-A269-640CAEB24893}" type="presParOf" srcId="{8BCF8D65-68EC-4778-9101-6A3C26A5AEEA}" destId="{73520725-C597-4920-8055-4FFD441395CC}" srcOrd="0" destOrd="0" presId="urn:microsoft.com/office/officeart/2016/7/layout/VerticalDownArrowProcess"/>
    <dgm:cxn modelId="{8C5FDF77-0471-45DD-94DB-06713C38ACFA}" type="presParOf" srcId="{8BCF8D65-68EC-4778-9101-6A3C26A5AEEA}" destId="{8D913CAF-EB1C-4AF2-A260-53ACF6F935F6}" srcOrd="1" destOrd="0" presId="urn:microsoft.com/office/officeart/2016/7/layout/VerticalDownArrowProcess"/>
    <dgm:cxn modelId="{D0B9C118-AE2D-47D5-B1C4-A82B88901B8D}" type="presParOf" srcId="{8BCF8D65-68EC-4778-9101-6A3C26A5AEEA}" destId="{D0BF57A4-8FA1-4730-9A44-BC70ACD6D370}" srcOrd="2" destOrd="0" presId="urn:microsoft.com/office/officeart/2016/7/layout/VerticalDownArrowProcess"/>
    <dgm:cxn modelId="{C5C81B92-B1FA-4BF1-8F1F-D995822C1B27}" type="presParOf" srcId="{AC5B4AAB-FF17-4B67-9587-746C2C358EFC}" destId="{D0265789-40F3-4AD2-AA44-6C803C0AFE94}" srcOrd="9" destOrd="0" presId="urn:microsoft.com/office/officeart/2016/7/layout/VerticalDownArrowProcess"/>
    <dgm:cxn modelId="{5503B31B-88BB-49C7-9840-37FD029C3E9C}" type="presParOf" srcId="{AC5B4AAB-FF17-4B67-9587-746C2C358EFC}" destId="{FF3B6258-AE99-4D90-8D19-9C03B7FA85C9}" srcOrd="10" destOrd="0" presId="urn:microsoft.com/office/officeart/2016/7/layout/VerticalDownArrowProcess"/>
    <dgm:cxn modelId="{C7EF16B9-590C-4884-BC43-2804A4403345}" type="presParOf" srcId="{FF3B6258-AE99-4D90-8D19-9C03B7FA85C9}" destId="{39C53F56-0CD8-4BCE-9680-433DAF8AA2D1}" srcOrd="0" destOrd="0" presId="urn:microsoft.com/office/officeart/2016/7/layout/VerticalDownArrowProcess"/>
    <dgm:cxn modelId="{84764846-DDA1-464A-9F89-4F1C98F1DC6C}" type="presParOf" srcId="{FF3B6258-AE99-4D90-8D19-9C03B7FA85C9}" destId="{A5E91D94-B089-468D-82D2-32D4F3CF375C}" srcOrd="1" destOrd="0" presId="urn:microsoft.com/office/officeart/2016/7/layout/VerticalDownArrowProcess"/>
    <dgm:cxn modelId="{9690CFFE-8D0E-4867-B454-95D2860DA39E}" type="presParOf" srcId="{FF3B6258-AE99-4D90-8D19-9C03B7FA85C9}" destId="{FDA93DDE-5962-494F-8174-71746CA5C1A9}" srcOrd="2" destOrd="0" presId="urn:microsoft.com/office/officeart/2016/7/layout/VerticalDownArrowProcess"/>
    <dgm:cxn modelId="{71FAF528-6062-4DAC-BBDB-5871712C1244}" type="presParOf" srcId="{AC5B4AAB-FF17-4B67-9587-746C2C358EFC}" destId="{C86069E1-9154-4A86-AF6A-80999E464E59}" srcOrd="11" destOrd="0" presId="urn:microsoft.com/office/officeart/2016/7/layout/VerticalDownArrowProcess"/>
    <dgm:cxn modelId="{69867A9A-32B2-4B3C-B3E4-CC981216BE34}" type="presParOf" srcId="{AC5B4AAB-FF17-4B67-9587-746C2C358EFC}" destId="{6FF1493D-AED8-4F31-A61C-D00D13BFE410}" srcOrd="12" destOrd="0" presId="urn:microsoft.com/office/officeart/2016/7/layout/VerticalDownArrowProcess"/>
    <dgm:cxn modelId="{F23FE40A-267B-4E71-937C-D3BADDA35563}" type="presParOf" srcId="{6FF1493D-AED8-4F31-A61C-D00D13BFE410}" destId="{882E28E6-E7B0-489C-B2C4-E3BB22F7E4C0}" srcOrd="0" destOrd="0" presId="urn:microsoft.com/office/officeart/2016/7/layout/VerticalDownArrowProcess"/>
    <dgm:cxn modelId="{4A6058D1-10A5-4160-A505-EEF8A3DA3D20}" type="presParOf" srcId="{6FF1493D-AED8-4F31-A61C-D00D13BFE410}" destId="{7D0F4F17-0661-4543-9B85-ECA7DF8A310B}" srcOrd="1" destOrd="0" presId="urn:microsoft.com/office/officeart/2016/7/layout/VerticalDownArrowProcess"/>
    <dgm:cxn modelId="{C110331D-6CC1-4C89-A808-40CF4FF479B3}" type="presParOf" srcId="{6FF1493D-AED8-4F31-A61C-D00D13BFE410}" destId="{334354F6-8B6D-436F-B223-2779ADB09F56}" srcOrd="2" destOrd="0" presId="urn:microsoft.com/office/officeart/2016/7/layout/VerticalDownArrowProcess"/>
    <dgm:cxn modelId="{550106D8-9916-4184-92F0-B429CD2B01D4}" type="presParOf" srcId="{AC5B4AAB-FF17-4B67-9587-746C2C358EFC}" destId="{1D402167-7760-42B4-AF9C-658C59AEA63F}" srcOrd="13" destOrd="0" presId="urn:microsoft.com/office/officeart/2016/7/layout/VerticalDownArrowProcess"/>
    <dgm:cxn modelId="{9E3F6084-F58D-46E7-9CF4-C738833293D7}" type="presParOf" srcId="{AC5B4AAB-FF17-4B67-9587-746C2C358EFC}" destId="{92094E52-F805-47DA-9EE4-27B7685B7F3F}" srcOrd="14" destOrd="0" presId="urn:microsoft.com/office/officeart/2016/7/layout/VerticalDownArrowProcess"/>
    <dgm:cxn modelId="{E3D2E354-1475-4AD4-A3BB-5214BB4A8ACD}" type="presParOf" srcId="{92094E52-F805-47DA-9EE4-27B7685B7F3F}" destId="{2E24E8A1-7E02-42D2-A11A-13BC28A2AC1F}" srcOrd="0" destOrd="0" presId="urn:microsoft.com/office/officeart/2016/7/layout/VerticalDownArrowProcess"/>
    <dgm:cxn modelId="{189BA3FB-4FEB-4729-92D3-4955ADED4EBE}" type="presParOf" srcId="{92094E52-F805-47DA-9EE4-27B7685B7F3F}" destId="{9DDD8CFE-CAB8-4E0E-98E0-005CE5953794}" srcOrd="1" destOrd="0" presId="urn:microsoft.com/office/officeart/2016/7/layout/VerticalDownArrowProcess"/>
    <dgm:cxn modelId="{33E9188F-64A8-4C79-BC9D-81EA91CB3D48}" type="presParOf" srcId="{92094E52-F805-47DA-9EE4-27B7685B7F3F}" destId="{DB1E4C13-CABA-43DE-9549-15865FB84D62}" srcOrd="2" destOrd="0" presId="urn:microsoft.com/office/officeart/2016/7/layout/VerticalDownArrowProcess"/>
    <dgm:cxn modelId="{EFB60F8D-C0BA-40DF-8272-A9792F853355}" type="presParOf" srcId="{AC5B4AAB-FF17-4B67-9587-746C2C358EFC}" destId="{2B4343D7-864E-4B55-A958-42C30C3BDE0A}" srcOrd="15" destOrd="0" presId="urn:microsoft.com/office/officeart/2016/7/layout/VerticalDownArrowProcess"/>
    <dgm:cxn modelId="{AAD19C09-A919-4905-953D-360851581E1A}" type="presParOf" srcId="{AC5B4AAB-FF17-4B67-9587-746C2C358EFC}" destId="{4F4E7218-FEDB-434C-A580-A3DCB3EE2268}" srcOrd="16" destOrd="0" presId="urn:microsoft.com/office/officeart/2016/7/layout/VerticalDownArrowProcess"/>
    <dgm:cxn modelId="{30C17FCA-A165-4427-8C68-0ACAB03F056F}" type="presParOf" srcId="{4F4E7218-FEDB-434C-A580-A3DCB3EE2268}" destId="{D4124977-2401-4EBE-97FE-5A1BB3ABFE13}" srcOrd="0" destOrd="0" presId="urn:microsoft.com/office/officeart/2016/7/layout/VerticalDownArrowProcess"/>
    <dgm:cxn modelId="{F4ED91A1-FFBD-44EE-B435-96666A08C5D1}" type="presParOf" srcId="{4F4E7218-FEDB-434C-A580-A3DCB3EE2268}" destId="{E673090B-E989-4D3C-824B-112CACD399D7}" srcOrd="1" destOrd="0" presId="urn:microsoft.com/office/officeart/2016/7/layout/VerticalDownArrowProcess"/>
    <dgm:cxn modelId="{62821899-32CD-4252-97C6-F006D1D8C93D}" type="presParOf" srcId="{4F4E7218-FEDB-434C-A580-A3DCB3EE2268}" destId="{5C43AA3D-E708-465C-B31F-1C69001D1DF0}"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EA3E6-05BB-4BD7-A7F9-C0F3F4F0864D}">
      <dsp:nvSpPr>
        <dsp:cNvPr id="0" name=""/>
        <dsp:cNvSpPr/>
      </dsp:nvSpPr>
      <dsp:spPr>
        <a:xfrm>
          <a:off x="0" y="4021338"/>
          <a:ext cx="2628900" cy="329947"/>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Begin</a:t>
          </a:r>
        </a:p>
      </dsp:txBody>
      <dsp:txXfrm>
        <a:off x="0" y="4021338"/>
        <a:ext cx="2628900" cy="329947"/>
      </dsp:txXfrm>
    </dsp:sp>
    <dsp:sp modelId="{7E3D5EAE-0E48-427D-B47C-106D9D6562CA}">
      <dsp:nvSpPr>
        <dsp:cNvPr id="0" name=""/>
        <dsp:cNvSpPr/>
      </dsp:nvSpPr>
      <dsp:spPr>
        <a:xfrm>
          <a:off x="2628900" y="4021338"/>
          <a:ext cx="7886700" cy="32994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Begin migration/build.</a:t>
          </a:r>
        </a:p>
      </dsp:txBody>
      <dsp:txXfrm>
        <a:off x="2628900" y="4021338"/>
        <a:ext cx="7886700" cy="329947"/>
      </dsp:txXfrm>
    </dsp:sp>
    <dsp:sp modelId="{4FE5F20A-7335-4BFD-B718-A39E81449F8F}">
      <dsp:nvSpPr>
        <dsp:cNvPr id="0" name=""/>
        <dsp:cNvSpPr/>
      </dsp:nvSpPr>
      <dsp:spPr>
        <a:xfrm rot="10800000">
          <a:off x="0" y="351882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Agree</a:t>
          </a:r>
        </a:p>
      </dsp:txBody>
      <dsp:txXfrm rot="-10800000">
        <a:off x="0" y="3518828"/>
        <a:ext cx="2628900" cy="329848"/>
      </dsp:txXfrm>
    </dsp:sp>
    <dsp:sp modelId="{B5D29F43-B578-4E20-82C9-5F3EA390113E}">
      <dsp:nvSpPr>
        <dsp:cNvPr id="0" name=""/>
        <dsp:cNvSpPr/>
      </dsp:nvSpPr>
      <dsp:spPr>
        <a:xfrm>
          <a:off x="2628900" y="351882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Adjust pricing, ensure customer is in agreement and begin deployment of Azure services</a:t>
          </a:r>
        </a:p>
      </dsp:txBody>
      <dsp:txXfrm>
        <a:off x="2628900" y="3518828"/>
        <a:ext cx="7886700" cy="329848"/>
      </dsp:txXfrm>
    </dsp:sp>
    <dsp:sp modelId="{E80751C7-E3CC-4DC1-A704-4E1A3D7CB1A9}">
      <dsp:nvSpPr>
        <dsp:cNvPr id="0" name=""/>
        <dsp:cNvSpPr/>
      </dsp:nvSpPr>
      <dsp:spPr>
        <a:xfrm rot="10800000">
          <a:off x="0" y="301631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Adjust</a:t>
          </a:r>
        </a:p>
      </dsp:txBody>
      <dsp:txXfrm rot="-10800000">
        <a:off x="0" y="3016318"/>
        <a:ext cx="2628900" cy="329848"/>
      </dsp:txXfrm>
    </dsp:sp>
    <dsp:sp modelId="{F4C999CA-4551-4238-96F9-5EBB4A2B89F4}">
      <dsp:nvSpPr>
        <dsp:cNvPr id="0" name=""/>
        <dsp:cNvSpPr/>
      </dsp:nvSpPr>
      <dsp:spPr>
        <a:xfrm>
          <a:off x="2628900" y="301631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If needed, make adjustments to architecture based off results.</a:t>
          </a:r>
        </a:p>
      </dsp:txBody>
      <dsp:txXfrm>
        <a:off x="2628900" y="3016318"/>
        <a:ext cx="7886700" cy="329848"/>
      </dsp:txXfrm>
    </dsp:sp>
    <dsp:sp modelId="{B32696D6-6390-4E1E-A18A-DE56D9D270F5}">
      <dsp:nvSpPr>
        <dsp:cNvPr id="0" name=""/>
        <dsp:cNvSpPr/>
      </dsp:nvSpPr>
      <dsp:spPr>
        <a:xfrm rot="10800000">
          <a:off x="0" y="251380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Perform</a:t>
          </a:r>
        </a:p>
      </dsp:txBody>
      <dsp:txXfrm rot="-10800000">
        <a:off x="0" y="2513808"/>
        <a:ext cx="2628900" cy="329848"/>
      </dsp:txXfrm>
    </dsp:sp>
    <dsp:sp modelId="{A771B89E-4C87-4460-812E-A87541C7EDDB}">
      <dsp:nvSpPr>
        <dsp:cNvPr id="0" name=""/>
        <dsp:cNvSpPr/>
      </dsp:nvSpPr>
      <dsp:spPr>
        <a:xfrm>
          <a:off x="2628900" y="251380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Perform POC for expected scenario</a:t>
          </a:r>
        </a:p>
      </dsp:txBody>
      <dsp:txXfrm>
        <a:off x="2628900" y="2513808"/>
        <a:ext cx="7886700" cy="329848"/>
      </dsp:txXfrm>
    </dsp:sp>
    <dsp:sp modelId="{8D913CAF-EB1C-4AF2-A260-53ACF6F935F6}">
      <dsp:nvSpPr>
        <dsp:cNvPr id="0" name=""/>
        <dsp:cNvSpPr/>
      </dsp:nvSpPr>
      <dsp:spPr>
        <a:xfrm rot="10800000">
          <a:off x="0" y="201129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Choose</a:t>
          </a:r>
        </a:p>
      </dsp:txBody>
      <dsp:txXfrm rot="-10800000">
        <a:off x="0" y="2011298"/>
        <a:ext cx="2628900" cy="329848"/>
      </dsp:txXfrm>
    </dsp:sp>
    <dsp:sp modelId="{D0BF57A4-8FA1-4730-9A44-BC70ACD6D370}">
      <dsp:nvSpPr>
        <dsp:cNvPr id="0" name=""/>
        <dsp:cNvSpPr/>
      </dsp:nvSpPr>
      <dsp:spPr>
        <a:xfrm>
          <a:off x="2628900" y="201129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Choose a database to use for a POC if desired</a:t>
          </a:r>
        </a:p>
      </dsp:txBody>
      <dsp:txXfrm>
        <a:off x="2628900" y="2011298"/>
        <a:ext cx="7886700" cy="329848"/>
      </dsp:txXfrm>
    </dsp:sp>
    <dsp:sp modelId="{A5E91D94-B089-468D-82D2-32D4F3CF375C}">
      <dsp:nvSpPr>
        <dsp:cNvPr id="0" name=""/>
        <dsp:cNvSpPr/>
      </dsp:nvSpPr>
      <dsp:spPr>
        <a:xfrm rot="10800000">
          <a:off x="0" y="150878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Propose</a:t>
          </a:r>
        </a:p>
      </dsp:txBody>
      <dsp:txXfrm rot="-10800000">
        <a:off x="0" y="1508788"/>
        <a:ext cx="2628900" cy="329848"/>
      </dsp:txXfrm>
    </dsp:sp>
    <dsp:sp modelId="{FDA93DDE-5962-494F-8174-71746CA5C1A9}">
      <dsp:nvSpPr>
        <dsp:cNvPr id="0" name=""/>
        <dsp:cNvSpPr/>
      </dsp:nvSpPr>
      <dsp:spPr>
        <a:xfrm>
          <a:off x="2628900" y="150878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Review with customer to ensure this meets their needs</a:t>
          </a:r>
        </a:p>
      </dsp:txBody>
      <dsp:txXfrm>
        <a:off x="2628900" y="1508788"/>
        <a:ext cx="7886700" cy="329848"/>
      </dsp:txXfrm>
    </dsp:sp>
    <dsp:sp modelId="{7D0F4F17-0661-4543-9B85-ECA7DF8A310B}">
      <dsp:nvSpPr>
        <dsp:cNvPr id="0" name=""/>
        <dsp:cNvSpPr/>
      </dsp:nvSpPr>
      <dsp:spPr>
        <a:xfrm rot="10800000">
          <a:off x="0" y="100627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Create</a:t>
          </a:r>
        </a:p>
      </dsp:txBody>
      <dsp:txXfrm rot="-10800000">
        <a:off x="0" y="1006278"/>
        <a:ext cx="2628900" cy="329848"/>
      </dsp:txXfrm>
    </dsp:sp>
    <dsp:sp modelId="{334354F6-8B6D-436F-B223-2779ADB09F56}">
      <dsp:nvSpPr>
        <dsp:cNvPr id="0" name=""/>
        <dsp:cNvSpPr/>
      </dsp:nvSpPr>
      <dsp:spPr>
        <a:xfrm>
          <a:off x="2628900" y="100627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Review and create a proposal.</a:t>
          </a:r>
        </a:p>
      </dsp:txBody>
      <dsp:txXfrm>
        <a:off x="2628900" y="1006278"/>
        <a:ext cx="7886700" cy="329848"/>
      </dsp:txXfrm>
    </dsp:sp>
    <dsp:sp modelId="{9DDD8CFE-CAB8-4E0E-98E0-005CE5953794}">
      <dsp:nvSpPr>
        <dsp:cNvPr id="0" name=""/>
        <dsp:cNvSpPr/>
      </dsp:nvSpPr>
      <dsp:spPr>
        <a:xfrm rot="10800000">
          <a:off x="0" y="50376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Collect</a:t>
          </a:r>
        </a:p>
      </dsp:txBody>
      <dsp:txXfrm rot="-10800000">
        <a:off x="0" y="503768"/>
        <a:ext cx="2628900" cy="329848"/>
      </dsp:txXfrm>
    </dsp:sp>
    <dsp:sp modelId="{DB1E4C13-CABA-43DE-9549-15865FB84D62}">
      <dsp:nvSpPr>
        <dsp:cNvPr id="0" name=""/>
        <dsp:cNvSpPr/>
      </dsp:nvSpPr>
      <dsp:spPr>
        <a:xfrm>
          <a:off x="2628900" y="50376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Collect AWR reports for 24hrs or 7 days, depending on the workload type, (consistent vs. varied)</a:t>
          </a:r>
        </a:p>
      </dsp:txBody>
      <dsp:txXfrm>
        <a:off x="2628900" y="503768"/>
        <a:ext cx="7886700" cy="329848"/>
      </dsp:txXfrm>
    </dsp:sp>
    <dsp:sp modelId="{E673090B-E989-4D3C-824B-112CACD399D7}">
      <dsp:nvSpPr>
        <dsp:cNvPr id="0" name=""/>
        <dsp:cNvSpPr/>
      </dsp:nvSpPr>
      <dsp:spPr>
        <a:xfrm rot="10800000">
          <a:off x="0" y="1258"/>
          <a:ext cx="2628900" cy="507459"/>
        </a:xfrm>
        <a:prstGeom prst="upArrowCallout">
          <a:avLst>
            <a:gd name="adj1" fmla="val 5000"/>
            <a:gd name="adj2" fmla="val 10000"/>
            <a:gd name="adj3" fmla="val 15000"/>
            <a:gd name="adj4" fmla="val 64977"/>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92456" rIns="186967" bIns="92456" numCol="1" spcCol="1270" anchor="ctr" anchorCtr="0">
          <a:noAutofit/>
        </a:bodyPr>
        <a:lstStyle/>
        <a:p>
          <a:pPr marL="0" lvl="0" indent="0" algn="ctr" defTabSz="577850">
            <a:lnSpc>
              <a:spcPct val="90000"/>
            </a:lnSpc>
            <a:spcBef>
              <a:spcPct val="0"/>
            </a:spcBef>
            <a:spcAft>
              <a:spcPct val="35000"/>
            </a:spcAft>
            <a:buNone/>
          </a:pPr>
          <a:r>
            <a:rPr lang="en-US" sz="1300" kern="1200"/>
            <a:t>Document</a:t>
          </a:r>
        </a:p>
      </dsp:txBody>
      <dsp:txXfrm rot="-10800000">
        <a:off x="0" y="1258"/>
        <a:ext cx="2628900" cy="329848"/>
      </dsp:txXfrm>
    </dsp:sp>
    <dsp:sp modelId="{5C43AA3D-E708-465C-B31F-1C69001D1DF0}">
      <dsp:nvSpPr>
        <dsp:cNvPr id="0" name=""/>
        <dsp:cNvSpPr/>
      </dsp:nvSpPr>
      <dsp:spPr>
        <a:xfrm>
          <a:off x="2628900" y="1258"/>
          <a:ext cx="7886700" cy="32984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139700" rIns="159980" bIns="139700" numCol="1" spcCol="1270" anchor="ctr" anchorCtr="0">
          <a:noAutofit/>
        </a:bodyPr>
        <a:lstStyle/>
        <a:p>
          <a:pPr marL="0" lvl="0" indent="0" algn="l" defTabSz="488950">
            <a:lnSpc>
              <a:spcPct val="90000"/>
            </a:lnSpc>
            <a:spcBef>
              <a:spcPct val="0"/>
            </a:spcBef>
            <a:spcAft>
              <a:spcPct val="35000"/>
            </a:spcAft>
            <a:buNone/>
          </a:pPr>
          <a:r>
            <a:rPr lang="en-US" sz="1100" kern="1200"/>
            <a:t>Begin with spreadsheet of databases to migrate or create a DR environment for.</a:t>
          </a:r>
        </a:p>
      </dsp:txBody>
      <dsp:txXfrm>
        <a:off x="2628900" y="1258"/>
        <a:ext cx="7886700" cy="329848"/>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41234-8357-4192-91E7-E595595E5B95}" type="datetimeFigureOut">
              <a:rPr lang="en-US" smtClean="0"/>
              <a:t>4/15/2020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6EEF44-F4EE-4C5C-BDE2-9546FD09CAF7}" type="slidenum">
              <a:rPr lang="en-US" smtClean="0"/>
              <a:t>‹#›</a:t>
            </a:fld>
            <a:endParaRPr lang="en-US"/>
          </a:p>
        </p:txBody>
      </p:sp>
    </p:spTree>
    <p:extLst>
      <p:ext uri="{BB962C8B-B14F-4D97-AF65-F5344CB8AC3E}">
        <p14:creationId xmlns:p14="http://schemas.microsoft.com/office/powerpoint/2010/main" val="3931026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Emerson Architecture, </a:t>
            </a:r>
          </a:p>
          <a:p>
            <a:r>
              <a:rPr lang="en-US" dirty="0"/>
              <a:t>DR scenario with animations for future scope.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14B502-8276-4396-85E4-2A12C746E86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158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Emerson Architecture, </a:t>
            </a:r>
          </a:p>
          <a:p>
            <a:r>
              <a:rPr lang="en-US"/>
              <a:t>DR scenario with animations for future scope.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14B502-8276-4396-85E4-2A12C746E86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4866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4CBA-93E0-41D9-B605-0EE4654B6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53F2A-2C72-427D-9034-E1A1ED973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824DD6-AC52-4631-B9DB-EABE000756C4}"/>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9C4433E1-188B-41AF-B989-31841A594E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6B55B-2767-43EB-B54C-03FF6010A912}"/>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212163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71FB-EDF5-46FF-882D-09AEBBB881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91D552-7B56-457F-9A83-9D3B980B42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12A1C-E9ED-4F55-ACCC-41C95DA88004}"/>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9806CC34-0287-4F9D-8829-945619C80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B3A67-F198-4AD5-B23B-D86146AC4CEA}"/>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748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D23A3-54B1-4505-A78F-C40B905151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CCBA24-67AF-4A7A-9FB8-43D2566816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860FB4-679F-4C9F-B709-3B04CF252A9C}"/>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90084B99-DF35-4F5A-B4AB-F6BF97708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535E1-FC42-4CD5-87BC-9497096EABAD}"/>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120574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1A67-2BE3-4428-AE36-964CF1A0B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197ED9-1A21-41AB-863F-66EFA07D6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10BE61-F02E-4F06-A410-2ADC272436A8}"/>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4C77FD0F-4076-4552-AF94-E954749D2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737EB-E954-42F7-81AA-4FB6E1121ED2}"/>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388088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B1145-8E7C-4371-8952-BA3193E35C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50E435-4A93-420E-94B0-13E3122EFF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1A5D6-0939-4742-9B2A-8EF366AF0A81}"/>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86284922-0859-4F2C-98E1-C5CA3A7E7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CE9A3-2BF8-49C2-BD55-D1EA53B8DFEE}"/>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245045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7D5B-E5CC-433F-B153-2436296CA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342E2-05FE-4882-B8CC-491A6C516D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CA066-C174-4784-91B8-0E54CCA63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915719-AA7A-4346-8F14-0747E1DE214B}"/>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6" name="Footer Placeholder 5">
            <a:extLst>
              <a:ext uri="{FF2B5EF4-FFF2-40B4-BE49-F238E27FC236}">
                <a16:creationId xmlns:a16="http://schemas.microsoft.com/office/drawing/2014/main" id="{6D6C35AD-62BA-4EAC-888A-93FA98C4CF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9A9190-6487-4A47-8E20-3712143C75F6}"/>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102416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A3DE-FF60-4D99-8C8B-4BB352BABD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E5843-0361-46D4-BA20-EA7A0C3D5A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0A34E9-2D51-4116-8351-1EF3AA21E7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D042C4-D0A2-4A99-AF6C-D2E786E74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DEC2A-B599-4DC7-AE18-8B81FAB10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514452-37F0-48BA-9D27-AEF82234A0CE}"/>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8" name="Footer Placeholder 7">
            <a:extLst>
              <a:ext uri="{FF2B5EF4-FFF2-40B4-BE49-F238E27FC236}">
                <a16:creationId xmlns:a16="http://schemas.microsoft.com/office/drawing/2014/main" id="{050C1A49-E39C-4147-98E6-53A829C168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892310-369F-4AC6-A571-11C896F3542F}"/>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2750127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D0AC-C04A-4A81-8901-2A348C7A8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3C69F3-5FC6-41FD-A65A-690244798FC6}"/>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4" name="Footer Placeholder 3">
            <a:extLst>
              <a:ext uri="{FF2B5EF4-FFF2-40B4-BE49-F238E27FC236}">
                <a16:creationId xmlns:a16="http://schemas.microsoft.com/office/drawing/2014/main" id="{E95CF3D6-248B-42CE-9D57-39C2BBC03F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08AA02-2C6F-433E-A700-7E442F82E0AC}"/>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344366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77D9DF-C23D-4EA8-AEE1-7ABC51F5F65C}"/>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3" name="Footer Placeholder 2">
            <a:extLst>
              <a:ext uri="{FF2B5EF4-FFF2-40B4-BE49-F238E27FC236}">
                <a16:creationId xmlns:a16="http://schemas.microsoft.com/office/drawing/2014/main" id="{305AF515-F653-40AC-9C79-E713AD487B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A0491B-4BF9-49CD-A276-0D65D1745339}"/>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65647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4020-9552-4069-8E4C-8A2E1BFBB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4CA88B-3A88-4E1F-B64B-F7E9FDC0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BFE6F4-3730-4CBC-9977-A065718C0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AA2A5-03A2-44A0-8E6C-F40E30CED15A}"/>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6" name="Footer Placeholder 5">
            <a:extLst>
              <a:ext uri="{FF2B5EF4-FFF2-40B4-BE49-F238E27FC236}">
                <a16:creationId xmlns:a16="http://schemas.microsoft.com/office/drawing/2014/main" id="{262E2DFB-D891-425B-A48B-D4617F1F9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35474-EC06-49AF-BD8C-6BD15D3486BE}"/>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2237401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0C452-5367-414E-BD4D-817A701F97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524A7D-E873-4141-95C6-A920888D5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0E9587-558F-4AA7-89E6-27F880C25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1E19A-41F5-419A-9C89-0CE031BE1BED}"/>
              </a:ext>
            </a:extLst>
          </p:cNvPr>
          <p:cNvSpPr>
            <a:spLocks noGrp="1"/>
          </p:cNvSpPr>
          <p:nvPr>
            <p:ph type="dt" sz="half" idx="10"/>
          </p:nvPr>
        </p:nvSpPr>
        <p:spPr/>
        <p:txBody>
          <a:bodyPr/>
          <a:lstStyle/>
          <a:p>
            <a:fld id="{B0FFD628-13FC-4498-AA32-C3FC65D5CF1A}" type="datetimeFigureOut">
              <a:rPr lang="en-US" smtClean="0"/>
              <a:t>4/15/2020</a:t>
            </a:fld>
            <a:endParaRPr lang="en-US"/>
          </a:p>
        </p:txBody>
      </p:sp>
      <p:sp>
        <p:nvSpPr>
          <p:cNvPr id="6" name="Footer Placeholder 5">
            <a:extLst>
              <a:ext uri="{FF2B5EF4-FFF2-40B4-BE49-F238E27FC236}">
                <a16:creationId xmlns:a16="http://schemas.microsoft.com/office/drawing/2014/main" id="{CC60DB5D-2F44-4B8E-B4BB-298F3B3D76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0F82D2-EC3E-4983-B9A6-8D49DDD16E26}"/>
              </a:ext>
            </a:extLst>
          </p:cNvPr>
          <p:cNvSpPr>
            <a:spLocks noGrp="1"/>
          </p:cNvSpPr>
          <p:nvPr>
            <p:ph type="sldNum" sz="quarter" idx="12"/>
          </p:nvPr>
        </p:nvSpPr>
        <p:spPr/>
        <p:txBody>
          <a:bodyPr/>
          <a:lstStyle/>
          <a:p>
            <a:fld id="{12C0D1F6-B6AB-4BFE-9731-AD13CAB77C2C}" type="slidenum">
              <a:rPr lang="en-US" smtClean="0"/>
              <a:t>‹#›</a:t>
            </a:fld>
            <a:endParaRPr lang="en-US"/>
          </a:p>
        </p:txBody>
      </p:sp>
    </p:spTree>
    <p:extLst>
      <p:ext uri="{BB962C8B-B14F-4D97-AF65-F5344CB8AC3E}">
        <p14:creationId xmlns:p14="http://schemas.microsoft.com/office/powerpoint/2010/main" val="2105182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E36F1D-5F1D-4E27-9F72-87F0A0D0A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5BC2DB-F8FD-4399-A9B8-9FA2447DF1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344B1-D096-4B59-8466-FECA70BA74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FD628-13FC-4498-AA32-C3FC65D5CF1A}" type="datetimeFigureOut">
              <a:rPr lang="en-US" smtClean="0"/>
              <a:t>4/15/2020</a:t>
            </a:fld>
            <a:endParaRPr lang="en-US"/>
          </a:p>
        </p:txBody>
      </p:sp>
      <p:sp>
        <p:nvSpPr>
          <p:cNvPr id="5" name="Footer Placeholder 4">
            <a:extLst>
              <a:ext uri="{FF2B5EF4-FFF2-40B4-BE49-F238E27FC236}">
                <a16:creationId xmlns:a16="http://schemas.microsoft.com/office/drawing/2014/main" id="{CEF51899-4879-4910-BFAD-517DBFA6E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36144E-3A86-4F6A-AFC4-9F3530E15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C0D1F6-B6AB-4BFE-9731-AD13CAB77C2C}" type="slidenum">
              <a:rPr lang="en-US" smtClean="0"/>
              <a:t>‹#›</a:t>
            </a:fld>
            <a:endParaRPr lang="en-US"/>
          </a:p>
        </p:txBody>
      </p:sp>
    </p:spTree>
    <p:extLst>
      <p:ext uri="{BB962C8B-B14F-4D97-AF65-F5344CB8AC3E}">
        <p14:creationId xmlns:p14="http://schemas.microsoft.com/office/powerpoint/2010/main" val="197161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racle.com/technetwork/database/options/clustering/overview/rac-cloud-support-2843861.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hyperlink" Target="https://docs.microsoft.com/en-us/azure/virtual-machines/workloads/oracle/oracle-backup-recovery" TargetMode="External"/><Relationship Id="rId4" Type="http://schemas.openxmlformats.org/officeDocument/2006/relationships/image" Target="../media/image6.png"/><Relationship Id="rId9" Type="http://schemas.openxmlformats.org/officeDocument/2006/relationships/hyperlink" Target="https://docs.microsoft.com/en-us/azure/site-recovery/"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bakevlar.com/category/em13c/" TargetMode="External"/><Relationship Id="rId2" Type="http://schemas.openxmlformats.org/officeDocument/2006/relationships/hyperlink" Target="https://www.oracle.com/technetwork/oem/enterprise-manager/documentation/index.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docs.microsoft.com/en-us/azure/virtual-machines/workloads/oracle/oracle-backup-recovery" TargetMode="External"/><Relationship Id="rId5" Type="http://schemas.openxmlformats.org/officeDocument/2006/relationships/hyperlink" Target="https://docs.microsoft.com/en-us/azure/site-recovery/" TargetMode="Externa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3.jp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datamigration.microsoft.com/scenario/oracle-to-azuresqldb" TargetMode="External"/><Relationship Id="rId2" Type="http://schemas.openxmlformats.org/officeDocument/2006/relationships/hyperlink" Target="https://www.microsoft.com/en-us/sql-server/sql-license-migration" TargetMode="External"/><Relationship Id="rId1" Type="http://schemas.openxmlformats.org/officeDocument/2006/relationships/slideLayout" Target="../slideLayouts/slideLayout2.xml"/><Relationship Id="rId6" Type="http://schemas.openxmlformats.org/officeDocument/2006/relationships/hyperlink" Target="https://docs.microsoft.com/en-us/azure/virtual-machines/workloads/oracle/oracle-vm-solutions" TargetMode="External"/><Relationship Id="rId5" Type="http://schemas.openxmlformats.org/officeDocument/2006/relationships/hyperlink" Target="https://aka.ms/oracleonazure" TargetMode="External"/><Relationship Id="rId4" Type="http://schemas.openxmlformats.org/officeDocument/2006/relationships/hyperlink" Target="https://docs.microsoft.com/en-us/azure/dms/tutorial-oracle-azure-postgresql-online"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docs.microsoft.com/en-us/azure/expressroute/" TargetMode="External"/><Relationship Id="rId3" Type="http://schemas.openxmlformats.org/officeDocument/2006/relationships/hyperlink" Target="https://nam06.safelinks.protection.outlook.com/?url=https%3A%2F%2Fdocs.oracle.com%2Fdatabase%2F121%2FSBYDB%2Fcreate_fs.htm%23SBYDB5416&amp;data=02%7C01%7CKellyn.Gorman%40microsoft.com%7C7d8400735d7546fc8d7f08d772970813%7C72f988bf86f141af91ab2d7cd011db47%7C1%7C0%7C637103865304927444&amp;sdata=8PCn5mK%2BIiT8jqgchd8%2BCj9EwoNP8fl2hQhr9ZE%2BD4U%3D&amp;reserved=0" TargetMode="External"/><Relationship Id="rId7" Type="http://schemas.openxmlformats.org/officeDocument/2006/relationships/hyperlink" Target="https://docs.microsoft.com/en-us/azure/virtual-machines/linux/isolation" TargetMode="External"/><Relationship Id="rId2" Type="http://schemas.openxmlformats.org/officeDocument/2006/relationships/hyperlink" Target="https://nam06.safelinks.protection.outlook.com/?url=https%3A%2F%2Fdocs.microsoft.com%2Fen-us%2Fazure%2Fvirtual-machines%2Fworkloads%2Foracle%2Fconfigure-oracle-dataguard&amp;data=02%7C01%7CKellyn.Gorman%40microsoft.com%7C7d8400735d7546fc8d7f08d772970813%7C72f988bf86f141af91ab2d7cd011db47%7C1%7C0%7C637103865304927444&amp;sdata=NCE9ygnkxGmLS%2FZ3m4K1nDuIrM1OwevYL1hgfQNENYc%3D&amp;reserved=0" TargetMode="External"/><Relationship Id="rId1" Type="http://schemas.openxmlformats.org/officeDocument/2006/relationships/slideLayout" Target="../slideLayouts/slideLayout2.xml"/><Relationship Id="rId6" Type="http://schemas.openxmlformats.org/officeDocument/2006/relationships/hyperlink" Target="https://docs.microsoft.com/en-us/azure/virtual-machines/linux/generation-2" TargetMode="External"/><Relationship Id="rId5" Type="http://schemas.openxmlformats.org/officeDocument/2006/relationships/hyperlink" Target="https://docs.microsoft.com/en-us/azure/virtual-machines/linux/sizes" TargetMode="External"/><Relationship Id="rId4" Type="http://schemas.openxmlformats.org/officeDocument/2006/relationships/hyperlink" Target="https://docs.oracle.com/en/database/oracle/oracle-database/19/sbydb/configuring-data-guard-standby-databases-in-oracle-RAC.html#GUID-3140A293-DDD8-4559-8493-B6C21646E90F" TargetMode="External"/><Relationship Id="rId9" Type="http://schemas.openxmlformats.org/officeDocument/2006/relationships/hyperlink" Target="https://docs.microsoft.com/en-us/azure/virtual-machines/linux/disks-enable-ultra-ss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cloud/technologies/oracle-azure-faq.html#softwar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832113-C09A-472C-B970-00EFAED9B3B3}"/>
              </a:ext>
            </a:extLst>
          </p:cNvPr>
          <p:cNvSpPr>
            <a:spLocks noGrp="1"/>
          </p:cNvSpPr>
          <p:nvPr>
            <p:ph type="ctrTitle"/>
          </p:nvPr>
        </p:nvSpPr>
        <p:spPr>
          <a:xfrm>
            <a:off x="987689" y="3071183"/>
            <a:ext cx="9910296" cy="2590027"/>
          </a:xfrm>
        </p:spPr>
        <p:txBody>
          <a:bodyPr anchor="t">
            <a:normAutofit/>
          </a:bodyPr>
          <a:lstStyle/>
          <a:p>
            <a:pPr algn="l"/>
            <a:r>
              <a:rPr lang="en-US" sz="8000" dirty="0"/>
              <a:t>Scoping an Oracle Project for Azure</a:t>
            </a:r>
          </a:p>
        </p:txBody>
      </p:sp>
      <p:sp>
        <p:nvSpPr>
          <p:cNvPr id="3" name="Subtitle 2">
            <a:extLst>
              <a:ext uri="{FF2B5EF4-FFF2-40B4-BE49-F238E27FC236}">
                <a16:creationId xmlns:a16="http://schemas.microsoft.com/office/drawing/2014/main" id="{2608D559-764C-4939-9EFA-F8C87C559089}"/>
              </a:ext>
            </a:extLst>
          </p:cNvPr>
          <p:cNvSpPr>
            <a:spLocks noGrp="1"/>
          </p:cNvSpPr>
          <p:nvPr>
            <p:ph type="subTitle" idx="1"/>
          </p:nvPr>
        </p:nvSpPr>
        <p:spPr>
          <a:xfrm>
            <a:off x="987688" y="1553518"/>
            <a:ext cx="9910295" cy="1281733"/>
          </a:xfrm>
        </p:spPr>
        <p:txBody>
          <a:bodyPr anchor="b">
            <a:normAutofit/>
          </a:bodyPr>
          <a:lstStyle/>
          <a:p>
            <a:pPr algn="l"/>
            <a:r>
              <a:rPr lang="en-US" sz="2200" dirty="0"/>
              <a:t>Kellyn Gorman</a:t>
            </a:r>
          </a:p>
          <a:p>
            <a:pPr algn="l"/>
            <a:r>
              <a:rPr lang="en-US" sz="2200" dirty="0"/>
              <a:t>Customer Success Engineer, SME Oracle on Azure</a:t>
            </a:r>
          </a:p>
          <a:p>
            <a:pPr algn="l"/>
            <a:r>
              <a:rPr lang="en-US" sz="2200" dirty="0"/>
              <a:t>Microsoft</a:t>
            </a:r>
          </a:p>
        </p:txBody>
      </p:sp>
      <p:sp>
        <p:nvSpPr>
          <p:cNvPr id="16"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picture containing drawing&#10;&#10;Description automatically generated">
            <a:extLst>
              <a:ext uri="{FF2B5EF4-FFF2-40B4-BE49-F238E27FC236}">
                <a16:creationId xmlns:a16="http://schemas.microsoft.com/office/drawing/2014/main" id="{4B24E9D5-1AEC-43EF-B418-F585B18A5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7237" y="1196790"/>
            <a:ext cx="2910746" cy="1523772"/>
          </a:xfrm>
          <a:prstGeom prst="rect">
            <a:avLst/>
          </a:prstGeom>
        </p:spPr>
      </p:pic>
    </p:spTree>
    <p:extLst>
      <p:ext uri="{BB962C8B-B14F-4D97-AF65-F5344CB8AC3E}">
        <p14:creationId xmlns:p14="http://schemas.microsoft.com/office/powerpoint/2010/main" val="24042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95749-D56D-43D2-B579-B0794549D9AC}"/>
              </a:ext>
            </a:extLst>
          </p:cNvPr>
          <p:cNvSpPr>
            <a:spLocks noGrp="1"/>
          </p:cNvSpPr>
          <p:nvPr>
            <p:ph type="title"/>
          </p:nvPr>
        </p:nvSpPr>
        <p:spPr>
          <a:xfrm>
            <a:off x="1045028" y="1336329"/>
            <a:ext cx="3892732" cy="4382588"/>
          </a:xfrm>
        </p:spPr>
        <p:txBody>
          <a:bodyPr anchor="ctr">
            <a:normAutofit/>
          </a:bodyPr>
          <a:lstStyle/>
          <a:p>
            <a:r>
              <a:rPr lang="en-US" sz="5400"/>
              <a:t>With Great Power…</a:t>
            </a:r>
          </a:p>
        </p:txBody>
      </p:sp>
      <p:grpSp>
        <p:nvGrpSpPr>
          <p:cNvPr id="19"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501534-0346-49D6-839D-9C1BC2C3AC29}"/>
              </a:ext>
            </a:extLst>
          </p:cNvPr>
          <p:cNvSpPr>
            <a:spLocks noGrp="1"/>
          </p:cNvSpPr>
          <p:nvPr>
            <p:ph idx="1"/>
          </p:nvPr>
        </p:nvSpPr>
        <p:spPr>
          <a:xfrm>
            <a:off x="6096001" y="1336329"/>
            <a:ext cx="5260848" cy="4382588"/>
          </a:xfrm>
        </p:spPr>
        <p:txBody>
          <a:bodyPr anchor="ctr">
            <a:normAutofit/>
          </a:bodyPr>
          <a:lstStyle/>
          <a:p>
            <a:r>
              <a:rPr lang="en-US" sz="2000"/>
              <a:t>Azure’s recommendation is to always use a certified or supported Oracle product on Azure.  Oracle support is available to the customer if any issues arise.</a:t>
            </a:r>
          </a:p>
          <a:p>
            <a:r>
              <a:rPr lang="en-US" sz="2000"/>
              <a:t>Vendor supported products are welcome, but support is at the discretion of Oracle. Support must go through the vendor when run on Azure for these configurations.</a:t>
            </a:r>
          </a:p>
          <a:p>
            <a:r>
              <a:rPr lang="en-US" sz="2000"/>
              <a:t>Unsupported products, versions and platforms can be deployed on Azure, but not recommended. No testing has been performed to guarantee the functionality and support isn’t available from the vendor or product configuration, installation or functionality.</a:t>
            </a:r>
          </a:p>
          <a:p>
            <a:endParaRPr lang="en-US" sz="2000"/>
          </a:p>
          <a:p>
            <a:pPr marL="0" indent="0">
              <a:buNone/>
            </a:pPr>
            <a:endParaRPr lang="en-US" sz="2000"/>
          </a:p>
          <a:p>
            <a:endParaRPr lang="en-US" sz="2000"/>
          </a:p>
        </p:txBody>
      </p:sp>
    </p:spTree>
    <p:extLst>
      <p:ext uri="{BB962C8B-B14F-4D97-AF65-F5344CB8AC3E}">
        <p14:creationId xmlns:p14="http://schemas.microsoft.com/office/powerpoint/2010/main" val="275164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87A-5DD8-4152-90ED-3AB14FBDB510}"/>
              </a:ext>
            </a:extLst>
          </p:cNvPr>
          <p:cNvSpPr>
            <a:spLocks noGrp="1"/>
          </p:cNvSpPr>
          <p:nvPr>
            <p:ph type="title"/>
          </p:nvPr>
        </p:nvSpPr>
        <p:spPr/>
        <p:txBody>
          <a:bodyPr/>
          <a:lstStyle/>
          <a:p>
            <a:r>
              <a:rPr lang="en-US" dirty="0"/>
              <a:t>Certified Deployment of Oracle on Azure</a:t>
            </a:r>
          </a:p>
        </p:txBody>
      </p:sp>
      <p:sp>
        <p:nvSpPr>
          <p:cNvPr id="4" name="Rectangle: Rounded Corners 3">
            <a:extLst>
              <a:ext uri="{FF2B5EF4-FFF2-40B4-BE49-F238E27FC236}">
                <a16:creationId xmlns:a16="http://schemas.microsoft.com/office/drawing/2014/main" id="{CE3CE750-5E88-4DA2-8E21-04D021121382}"/>
              </a:ext>
            </a:extLst>
          </p:cNvPr>
          <p:cNvSpPr/>
          <p:nvPr/>
        </p:nvSpPr>
        <p:spPr>
          <a:xfrm>
            <a:off x="1031632" y="3594218"/>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Enterprise Linux</a:t>
            </a:r>
          </a:p>
        </p:txBody>
      </p:sp>
      <p:sp>
        <p:nvSpPr>
          <p:cNvPr id="5" name="Rectangle: Rounded Corners 4">
            <a:extLst>
              <a:ext uri="{FF2B5EF4-FFF2-40B4-BE49-F238E27FC236}">
                <a16:creationId xmlns:a16="http://schemas.microsoft.com/office/drawing/2014/main" id="{31265602-604B-458C-90A4-91CEDD3F3762}"/>
              </a:ext>
            </a:extLst>
          </p:cNvPr>
          <p:cNvSpPr/>
          <p:nvPr/>
        </p:nvSpPr>
        <p:spPr>
          <a:xfrm>
            <a:off x="3036277" y="2067746"/>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12.2</a:t>
            </a:r>
          </a:p>
        </p:txBody>
      </p:sp>
      <p:sp>
        <p:nvSpPr>
          <p:cNvPr id="7" name="Rectangle: Rounded Corners 6">
            <a:extLst>
              <a:ext uri="{FF2B5EF4-FFF2-40B4-BE49-F238E27FC236}">
                <a16:creationId xmlns:a16="http://schemas.microsoft.com/office/drawing/2014/main" id="{AF64B652-8CCE-43FD-A91F-53A9D1A6A8CB}"/>
              </a:ext>
            </a:extLst>
          </p:cNvPr>
          <p:cNvSpPr/>
          <p:nvPr/>
        </p:nvSpPr>
        <p:spPr>
          <a:xfrm>
            <a:off x="5251938" y="3098324"/>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DataGuard</a:t>
            </a:r>
          </a:p>
        </p:txBody>
      </p:sp>
      <p:sp>
        <p:nvSpPr>
          <p:cNvPr id="8" name="Rectangle: Rounded Corners 7">
            <a:extLst>
              <a:ext uri="{FF2B5EF4-FFF2-40B4-BE49-F238E27FC236}">
                <a16:creationId xmlns:a16="http://schemas.microsoft.com/office/drawing/2014/main" id="{C6FD9FA0-7C3F-40DE-BCAD-E6BA58A30104}"/>
              </a:ext>
            </a:extLst>
          </p:cNvPr>
          <p:cNvSpPr/>
          <p:nvPr/>
        </p:nvSpPr>
        <p:spPr>
          <a:xfrm>
            <a:off x="5251938" y="4135387"/>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RMAN</a:t>
            </a:r>
          </a:p>
        </p:txBody>
      </p:sp>
      <p:sp>
        <p:nvSpPr>
          <p:cNvPr id="9" name="Rectangle: Rounded Corners 8">
            <a:extLst>
              <a:ext uri="{FF2B5EF4-FFF2-40B4-BE49-F238E27FC236}">
                <a16:creationId xmlns:a16="http://schemas.microsoft.com/office/drawing/2014/main" id="{D144E5C9-D362-436F-BD50-04C1AAE33491}"/>
              </a:ext>
            </a:extLst>
          </p:cNvPr>
          <p:cNvSpPr/>
          <p:nvPr/>
        </p:nvSpPr>
        <p:spPr>
          <a:xfrm>
            <a:off x="2996712" y="5167203"/>
            <a:ext cx="1433146" cy="8528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Weblogic</a:t>
            </a:r>
          </a:p>
        </p:txBody>
      </p:sp>
      <p:sp>
        <p:nvSpPr>
          <p:cNvPr id="10" name="Rectangle: Rounded Corners 9">
            <a:extLst>
              <a:ext uri="{FF2B5EF4-FFF2-40B4-BE49-F238E27FC236}">
                <a16:creationId xmlns:a16="http://schemas.microsoft.com/office/drawing/2014/main" id="{080706E2-D6C0-416A-BBD5-D2235839E724}"/>
              </a:ext>
            </a:extLst>
          </p:cNvPr>
          <p:cNvSpPr/>
          <p:nvPr/>
        </p:nvSpPr>
        <p:spPr>
          <a:xfrm>
            <a:off x="7576042" y="3050740"/>
            <a:ext cx="1433146" cy="8528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Cloud Control</a:t>
            </a:r>
          </a:p>
        </p:txBody>
      </p:sp>
      <p:sp>
        <p:nvSpPr>
          <p:cNvPr id="17" name="TextBox 16">
            <a:extLst>
              <a:ext uri="{FF2B5EF4-FFF2-40B4-BE49-F238E27FC236}">
                <a16:creationId xmlns:a16="http://schemas.microsoft.com/office/drawing/2014/main" id="{37F92157-8761-49E7-96AD-22780E68625D}"/>
              </a:ext>
            </a:extLst>
          </p:cNvPr>
          <p:cNvSpPr txBox="1"/>
          <p:nvPr/>
        </p:nvSpPr>
        <p:spPr>
          <a:xfrm>
            <a:off x="1031632" y="1360315"/>
            <a:ext cx="1433144" cy="646331"/>
          </a:xfrm>
          <a:prstGeom prst="rect">
            <a:avLst/>
          </a:prstGeom>
          <a:noFill/>
        </p:spPr>
        <p:txBody>
          <a:bodyPr wrap="square" rtlCol="0">
            <a:spAutoFit/>
          </a:bodyPr>
          <a:lstStyle/>
          <a:p>
            <a:pPr algn="ctr"/>
            <a:r>
              <a:rPr lang="en-US" dirty="0"/>
              <a:t>Operating</a:t>
            </a:r>
          </a:p>
          <a:p>
            <a:pPr algn="ctr"/>
            <a:r>
              <a:rPr lang="en-US" dirty="0"/>
              <a:t>System</a:t>
            </a:r>
          </a:p>
        </p:txBody>
      </p:sp>
      <p:sp>
        <p:nvSpPr>
          <p:cNvPr id="18" name="TextBox 17">
            <a:extLst>
              <a:ext uri="{FF2B5EF4-FFF2-40B4-BE49-F238E27FC236}">
                <a16:creationId xmlns:a16="http://schemas.microsoft.com/office/drawing/2014/main" id="{60567B95-15CB-4588-89DD-2A2418E7DFE4}"/>
              </a:ext>
            </a:extLst>
          </p:cNvPr>
          <p:cNvSpPr txBox="1"/>
          <p:nvPr/>
        </p:nvSpPr>
        <p:spPr>
          <a:xfrm>
            <a:off x="2987923" y="1343677"/>
            <a:ext cx="1433144" cy="646331"/>
          </a:xfrm>
          <a:prstGeom prst="rect">
            <a:avLst/>
          </a:prstGeom>
          <a:noFill/>
        </p:spPr>
        <p:txBody>
          <a:bodyPr wrap="square" rtlCol="0">
            <a:spAutoFit/>
          </a:bodyPr>
          <a:lstStyle/>
          <a:p>
            <a:pPr algn="ctr"/>
            <a:r>
              <a:rPr lang="en-US" dirty="0"/>
              <a:t>Database or Application</a:t>
            </a:r>
          </a:p>
        </p:txBody>
      </p:sp>
      <p:sp>
        <p:nvSpPr>
          <p:cNvPr id="19" name="TextBox 18">
            <a:extLst>
              <a:ext uri="{FF2B5EF4-FFF2-40B4-BE49-F238E27FC236}">
                <a16:creationId xmlns:a16="http://schemas.microsoft.com/office/drawing/2014/main" id="{C70DAFAD-E896-464F-B326-B8F247944465}"/>
              </a:ext>
            </a:extLst>
          </p:cNvPr>
          <p:cNvSpPr txBox="1"/>
          <p:nvPr/>
        </p:nvSpPr>
        <p:spPr>
          <a:xfrm>
            <a:off x="7514495" y="1343676"/>
            <a:ext cx="1740873" cy="646331"/>
          </a:xfrm>
          <a:prstGeom prst="rect">
            <a:avLst/>
          </a:prstGeom>
          <a:noFill/>
        </p:spPr>
        <p:txBody>
          <a:bodyPr wrap="square" rtlCol="0">
            <a:spAutoFit/>
          </a:bodyPr>
          <a:lstStyle/>
          <a:p>
            <a:pPr algn="ctr"/>
            <a:r>
              <a:rPr lang="en-US" dirty="0"/>
              <a:t>Monitoring &amp; Management</a:t>
            </a:r>
          </a:p>
        </p:txBody>
      </p:sp>
      <p:sp>
        <p:nvSpPr>
          <p:cNvPr id="20" name="TextBox 19">
            <a:extLst>
              <a:ext uri="{FF2B5EF4-FFF2-40B4-BE49-F238E27FC236}">
                <a16:creationId xmlns:a16="http://schemas.microsoft.com/office/drawing/2014/main" id="{999C0130-CA29-4157-83C3-F33FBCC8B6CB}"/>
              </a:ext>
            </a:extLst>
          </p:cNvPr>
          <p:cNvSpPr txBox="1"/>
          <p:nvPr/>
        </p:nvSpPr>
        <p:spPr>
          <a:xfrm>
            <a:off x="5193323" y="1371598"/>
            <a:ext cx="1433144" cy="646331"/>
          </a:xfrm>
          <a:prstGeom prst="rect">
            <a:avLst/>
          </a:prstGeom>
          <a:noFill/>
        </p:spPr>
        <p:txBody>
          <a:bodyPr wrap="square" rtlCol="0">
            <a:spAutoFit/>
          </a:bodyPr>
          <a:lstStyle/>
          <a:p>
            <a:pPr algn="ctr"/>
            <a:r>
              <a:rPr lang="en-US" dirty="0"/>
              <a:t>Backup and DR</a:t>
            </a:r>
          </a:p>
        </p:txBody>
      </p:sp>
      <p:sp>
        <p:nvSpPr>
          <p:cNvPr id="21" name="Rectangle: Rounded Corners 20">
            <a:extLst>
              <a:ext uri="{FF2B5EF4-FFF2-40B4-BE49-F238E27FC236}">
                <a16:creationId xmlns:a16="http://schemas.microsoft.com/office/drawing/2014/main" id="{E59743FE-ABB3-4822-8950-CFC85FFB74E7}"/>
              </a:ext>
            </a:extLst>
          </p:cNvPr>
          <p:cNvSpPr/>
          <p:nvPr/>
        </p:nvSpPr>
        <p:spPr>
          <a:xfrm>
            <a:off x="3018692" y="3098324"/>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18c</a:t>
            </a:r>
          </a:p>
        </p:txBody>
      </p:sp>
      <p:sp>
        <p:nvSpPr>
          <p:cNvPr id="22" name="Rectangle: Rounded Corners 21">
            <a:extLst>
              <a:ext uri="{FF2B5EF4-FFF2-40B4-BE49-F238E27FC236}">
                <a16:creationId xmlns:a16="http://schemas.microsoft.com/office/drawing/2014/main" id="{8101299E-8BCE-4F19-9DF9-06DDF2F9ED79}"/>
              </a:ext>
            </a:extLst>
          </p:cNvPr>
          <p:cNvSpPr/>
          <p:nvPr/>
        </p:nvSpPr>
        <p:spPr>
          <a:xfrm>
            <a:off x="3020163" y="4135387"/>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19c</a:t>
            </a:r>
          </a:p>
        </p:txBody>
      </p:sp>
      <p:sp>
        <p:nvSpPr>
          <p:cNvPr id="24" name="Rectangle: Rounded Corners 23">
            <a:extLst>
              <a:ext uri="{FF2B5EF4-FFF2-40B4-BE49-F238E27FC236}">
                <a16:creationId xmlns:a16="http://schemas.microsoft.com/office/drawing/2014/main" id="{ABBE0355-CA90-4F2F-8842-D40440C893E1}"/>
              </a:ext>
            </a:extLst>
          </p:cNvPr>
          <p:cNvSpPr/>
          <p:nvPr/>
        </p:nvSpPr>
        <p:spPr>
          <a:xfrm>
            <a:off x="7576042" y="4135387"/>
            <a:ext cx="1433146" cy="8528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Cloud Control Express</a:t>
            </a:r>
          </a:p>
        </p:txBody>
      </p:sp>
      <p:cxnSp>
        <p:nvCxnSpPr>
          <p:cNvPr id="6" name="Straight Arrow Connector 5">
            <a:extLst>
              <a:ext uri="{FF2B5EF4-FFF2-40B4-BE49-F238E27FC236}">
                <a16:creationId xmlns:a16="http://schemas.microsoft.com/office/drawing/2014/main" id="{12843082-E859-4E22-A1EF-47EC2CE6FBB3}"/>
              </a:ext>
            </a:extLst>
          </p:cNvPr>
          <p:cNvCxnSpPr>
            <a:stCxn id="4" idx="3"/>
          </p:cNvCxnSpPr>
          <p:nvPr/>
        </p:nvCxnSpPr>
        <p:spPr>
          <a:xfrm>
            <a:off x="2464778" y="4020645"/>
            <a:ext cx="3927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5A390-1FF0-4B9D-AD3B-FFF89E3FD9ED}"/>
              </a:ext>
            </a:extLst>
          </p:cNvPr>
          <p:cNvCxnSpPr/>
          <p:nvPr/>
        </p:nvCxnSpPr>
        <p:spPr>
          <a:xfrm>
            <a:off x="4451838" y="4020645"/>
            <a:ext cx="63011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87A4AE-7D52-42F7-8BF1-179806F57920}"/>
              </a:ext>
            </a:extLst>
          </p:cNvPr>
          <p:cNvCxnSpPr/>
          <p:nvPr/>
        </p:nvCxnSpPr>
        <p:spPr>
          <a:xfrm>
            <a:off x="6775938" y="4020645"/>
            <a:ext cx="63011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890818-19EA-4517-B4CC-AA4B643806AC}"/>
              </a:ext>
            </a:extLst>
          </p:cNvPr>
          <p:cNvSpPr txBox="1"/>
          <p:nvPr/>
        </p:nvSpPr>
        <p:spPr>
          <a:xfrm>
            <a:off x="9900145" y="3095661"/>
            <a:ext cx="1732077" cy="369332"/>
          </a:xfrm>
          <a:prstGeom prst="rect">
            <a:avLst/>
          </a:prstGeom>
          <a:noFill/>
        </p:spPr>
        <p:txBody>
          <a:bodyPr wrap="square" rtlCol="0">
            <a:spAutoFit/>
          </a:bodyPr>
          <a:lstStyle/>
          <a:p>
            <a:pPr algn="ctr"/>
            <a:r>
              <a:rPr lang="en-US" b="1" dirty="0">
                <a:solidFill>
                  <a:srgbClr val="19B1E1"/>
                </a:solidFill>
              </a:rPr>
              <a:t>Oracle on</a:t>
            </a:r>
          </a:p>
        </p:txBody>
      </p:sp>
      <p:cxnSp>
        <p:nvCxnSpPr>
          <p:cNvPr id="30" name="Straight Arrow Connector 29">
            <a:extLst>
              <a:ext uri="{FF2B5EF4-FFF2-40B4-BE49-F238E27FC236}">
                <a16:creationId xmlns:a16="http://schemas.microsoft.com/office/drawing/2014/main" id="{B9989315-189D-4B3A-97B2-A47EDB95DCD2}"/>
              </a:ext>
            </a:extLst>
          </p:cNvPr>
          <p:cNvCxnSpPr/>
          <p:nvPr/>
        </p:nvCxnSpPr>
        <p:spPr>
          <a:xfrm>
            <a:off x="9009188" y="4020645"/>
            <a:ext cx="63011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B29E758-608C-4A65-8867-723893D15171}"/>
              </a:ext>
            </a:extLst>
          </p:cNvPr>
          <p:cNvSpPr/>
          <p:nvPr/>
        </p:nvSpPr>
        <p:spPr>
          <a:xfrm>
            <a:off x="7090996" y="6438922"/>
            <a:ext cx="6096000" cy="246221"/>
          </a:xfrm>
          <a:prstGeom prst="rect">
            <a:avLst/>
          </a:prstGeom>
        </p:spPr>
        <p:txBody>
          <a:bodyPr>
            <a:spAutoFit/>
          </a:bodyPr>
          <a:lstStyle/>
          <a:p>
            <a:r>
              <a:rPr lang="en-US" sz="1000" dirty="0"/>
              <a:t>http://www.oracle.com/us/corporate/pricing/authorized-cloud-environments-3493562.pdf</a:t>
            </a:r>
          </a:p>
        </p:txBody>
      </p:sp>
      <p:sp>
        <p:nvSpPr>
          <p:cNvPr id="33" name="Ribbon: Tilted Up 32">
            <a:extLst>
              <a:ext uri="{FF2B5EF4-FFF2-40B4-BE49-F238E27FC236}">
                <a16:creationId xmlns:a16="http://schemas.microsoft.com/office/drawing/2014/main" id="{1DDFAB5A-51F5-48E3-8310-C4130F6DAFF1}"/>
              </a:ext>
            </a:extLst>
          </p:cNvPr>
          <p:cNvSpPr/>
          <p:nvPr/>
        </p:nvSpPr>
        <p:spPr>
          <a:xfrm>
            <a:off x="9639304" y="2306097"/>
            <a:ext cx="2422714" cy="672711"/>
          </a:xfrm>
          <a:prstGeom prst="ribbon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Certified!</a:t>
            </a:r>
          </a:p>
        </p:txBody>
      </p:sp>
      <p:pic>
        <p:nvPicPr>
          <p:cNvPr id="11" name="Picture 10" descr="A picture containing drawing&#10;&#10;Description automatically generated">
            <a:extLst>
              <a:ext uri="{FF2B5EF4-FFF2-40B4-BE49-F238E27FC236}">
                <a16:creationId xmlns:a16="http://schemas.microsoft.com/office/drawing/2014/main" id="{FCF2F578-25BF-4D42-B2AE-B571ECBA5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0146" y="3410914"/>
            <a:ext cx="1732077" cy="985359"/>
          </a:xfrm>
          <a:prstGeom prst="rect">
            <a:avLst/>
          </a:prstGeom>
        </p:spPr>
      </p:pic>
    </p:spTree>
    <p:extLst>
      <p:ext uri="{BB962C8B-B14F-4D97-AF65-F5344CB8AC3E}">
        <p14:creationId xmlns:p14="http://schemas.microsoft.com/office/powerpoint/2010/main" val="3373125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87A-5DD8-4152-90ED-3AB14FBDB510}"/>
              </a:ext>
            </a:extLst>
          </p:cNvPr>
          <p:cNvSpPr>
            <a:spLocks noGrp="1"/>
          </p:cNvSpPr>
          <p:nvPr>
            <p:ph type="title"/>
          </p:nvPr>
        </p:nvSpPr>
        <p:spPr/>
        <p:txBody>
          <a:bodyPr/>
          <a:lstStyle/>
          <a:p>
            <a:r>
              <a:rPr lang="en-US" dirty="0"/>
              <a:t>Supported Deployment of Oracle on Azure</a:t>
            </a:r>
          </a:p>
        </p:txBody>
      </p:sp>
      <p:sp>
        <p:nvSpPr>
          <p:cNvPr id="4" name="Rectangle: Rounded Corners 3">
            <a:extLst>
              <a:ext uri="{FF2B5EF4-FFF2-40B4-BE49-F238E27FC236}">
                <a16:creationId xmlns:a16="http://schemas.microsoft.com/office/drawing/2014/main" id="{CE3CE750-5E88-4DA2-8E21-04D021121382}"/>
              </a:ext>
            </a:extLst>
          </p:cNvPr>
          <p:cNvSpPr/>
          <p:nvPr/>
        </p:nvSpPr>
        <p:spPr>
          <a:xfrm>
            <a:off x="1120285" y="2957783"/>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Redhat</a:t>
            </a:r>
          </a:p>
        </p:txBody>
      </p:sp>
      <p:sp>
        <p:nvSpPr>
          <p:cNvPr id="5" name="Rectangle: Rounded Corners 4">
            <a:extLst>
              <a:ext uri="{FF2B5EF4-FFF2-40B4-BE49-F238E27FC236}">
                <a16:creationId xmlns:a16="http://schemas.microsoft.com/office/drawing/2014/main" id="{31265602-604B-458C-90A4-91CEDD3F3762}"/>
              </a:ext>
            </a:extLst>
          </p:cNvPr>
          <p:cNvSpPr/>
          <p:nvPr/>
        </p:nvSpPr>
        <p:spPr>
          <a:xfrm>
            <a:off x="3082439" y="2968560"/>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12.1</a:t>
            </a:r>
          </a:p>
        </p:txBody>
      </p:sp>
      <p:sp>
        <p:nvSpPr>
          <p:cNvPr id="7" name="Rectangle: Rounded Corners 6">
            <a:extLst>
              <a:ext uri="{FF2B5EF4-FFF2-40B4-BE49-F238E27FC236}">
                <a16:creationId xmlns:a16="http://schemas.microsoft.com/office/drawing/2014/main" id="{AF64B652-8CCE-43FD-A91F-53A9D1A6A8CB}"/>
              </a:ext>
            </a:extLst>
          </p:cNvPr>
          <p:cNvSpPr/>
          <p:nvPr/>
        </p:nvSpPr>
        <p:spPr>
          <a:xfrm>
            <a:off x="5251938" y="3098324"/>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DataPump</a:t>
            </a:r>
          </a:p>
        </p:txBody>
      </p:sp>
      <p:sp>
        <p:nvSpPr>
          <p:cNvPr id="8" name="Rectangle: Rounded Corners 7">
            <a:extLst>
              <a:ext uri="{FF2B5EF4-FFF2-40B4-BE49-F238E27FC236}">
                <a16:creationId xmlns:a16="http://schemas.microsoft.com/office/drawing/2014/main" id="{C6FD9FA0-7C3F-40DE-BCAD-E6BA58A30104}"/>
              </a:ext>
            </a:extLst>
          </p:cNvPr>
          <p:cNvSpPr/>
          <p:nvPr/>
        </p:nvSpPr>
        <p:spPr>
          <a:xfrm>
            <a:off x="5251938" y="4135387"/>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SQLLoader</a:t>
            </a:r>
          </a:p>
        </p:txBody>
      </p:sp>
      <p:sp>
        <p:nvSpPr>
          <p:cNvPr id="9" name="Rectangle: Rounded Corners 8">
            <a:extLst>
              <a:ext uri="{FF2B5EF4-FFF2-40B4-BE49-F238E27FC236}">
                <a16:creationId xmlns:a16="http://schemas.microsoft.com/office/drawing/2014/main" id="{D144E5C9-D362-436F-BD50-04C1AAE33491}"/>
              </a:ext>
            </a:extLst>
          </p:cNvPr>
          <p:cNvSpPr/>
          <p:nvPr/>
        </p:nvSpPr>
        <p:spPr>
          <a:xfrm>
            <a:off x="3082439" y="4126595"/>
            <a:ext cx="1433146" cy="8528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Golden Gate </a:t>
            </a:r>
          </a:p>
        </p:txBody>
      </p:sp>
      <p:sp>
        <p:nvSpPr>
          <p:cNvPr id="10" name="Rectangle: Rounded Corners 9">
            <a:extLst>
              <a:ext uri="{FF2B5EF4-FFF2-40B4-BE49-F238E27FC236}">
                <a16:creationId xmlns:a16="http://schemas.microsoft.com/office/drawing/2014/main" id="{080706E2-D6C0-416A-BBD5-D2235839E724}"/>
              </a:ext>
            </a:extLst>
          </p:cNvPr>
          <p:cNvSpPr/>
          <p:nvPr/>
        </p:nvSpPr>
        <p:spPr>
          <a:xfrm>
            <a:off x="7576042" y="3582753"/>
            <a:ext cx="1433146" cy="8528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EM 12C</a:t>
            </a:r>
          </a:p>
        </p:txBody>
      </p:sp>
      <p:sp>
        <p:nvSpPr>
          <p:cNvPr id="17" name="TextBox 16">
            <a:extLst>
              <a:ext uri="{FF2B5EF4-FFF2-40B4-BE49-F238E27FC236}">
                <a16:creationId xmlns:a16="http://schemas.microsoft.com/office/drawing/2014/main" id="{37F92157-8761-49E7-96AD-22780E68625D}"/>
              </a:ext>
            </a:extLst>
          </p:cNvPr>
          <p:cNvSpPr txBox="1"/>
          <p:nvPr/>
        </p:nvSpPr>
        <p:spPr>
          <a:xfrm>
            <a:off x="1031632" y="1360315"/>
            <a:ext cx="1433144" cy="646331"/>
          </a:xfrm>
          <a:prstGeom prst="rect">
            <a:avLst/>
          </a:prstGeom>
          <a:noFill/>
        </p:spPr>
        <p:txBody>
          <a:bodyPr wrap="square" rtlCol="0">
            <a:spAutoFit/>
          </a:bodyPr>
          <a:lstStyle/>
          <a:p>
            <a:pPr algn="ctr"/>
            <a:r>
              <a:rPr lang="en-US" dirty="0"/>
              <a:t>Operating</a:t>
            </a:r>
          </a:p>
          <a:p>
            <a:pPr algn="ctr"/>
            <a:r>
              <a:rPr lang="en-US" dirty="0"/>
              <a:t>System</a:t>
            </a:r>
          </a:p>
        </p:txBody>
      </p:sp>
      <p:sp>
        <p:nvSpPr>
          <p:cNvPr id="18" name="TextBox 17">
            <a:extLst>
              <a:ext uri="{FF2B5EF4-FFF2-40B4-BE49-F238E27FC236}">
                <a16:creationId xmlns:a16="http://schemas.microsoft.com/office/drawing/2014/main" id="{60567B95-15CB-4588-89DD-2A2418E7DFE4}"/>
              </a:ext>
            </a:extLst>
          </p:cNvPr>
          <p:cNvSpPr txBox="1"/>
          <p:nvPr/>
        </p:nvSpPr>
        <p:spPr>
          <a:xfrm>
            <a:off x="2987923" y="1343677"/>
            <a:ext cx="1433144" cy="646331"/>
          </a:xfrm>
          <a:prstGeom prst="rect">
            <a:avLst/>
          </a:prstGeom>
          <a:noFill/>
        </p:spPr>
        <p:txBody>
          <a:bodyPr wrap="square" rtlCol="0">
            <a:spAutoFit/>
          </a:bodyPr>
          <a:lstStyle/>
          <a:p>
            <a:pPr algn="ctr"/>
            <a:r>
              <a:rPr lang="en-US" dirty="0"/>
              <a:t>Database or Application</a:t>
            </a:r>
          </a:p>
        </p:txBody>
      </p:sp>
      <p:sp>
        <p:nvSpPr>
          <p:cNvPr id="19" name="TextBox 18">
            <a:extLst>
              <a:ext uri="{FF2B5EF4-FFF2-40B4-BE49-F238E27FC236}">
                <a16:creationId xmlns:a16="http://schemas.microsoft.com/office/drawing/2014/main" id="{C70DAFAD-E896-464F-B326-B8F247944465}"/>
              </a:ext>
            </a:extLst>
          </p:cNvPr>
          <p:cNvSpPr txBox="1"/>
          <p:nvPr/>
        </p:nvSpPr>
        <p:spPr>
          <a:xfrm>
            <a:off x="7514495" y="1343676"/>
            <a:ext cx="1740873" cy="646331"/>
          </a:xfrm>
          <a:prstGeom prst="rect">
            <a:avLst/>
          </a:prstGeom>
          <a:noFill/>
        </p:spPr>
        <p:txBody>
          <a:bodyPr wrap="square" rtlCol="0">
            <a:spAutoFit/>
          </a:bodyPr>
          <a:lstStyle/>
          <a:p>
            <a:pPr algn="ctr"/>
            <a:r>
              <a:rPr lang="en-US" dirty="0"/>
              <a:t>Monitoring &amp; Management</a:t>
            </a:r>
          </a:p>
        </p:txBody>
      </p:sp>
      <p:sp>
        <p:nvSpPr>
          <p:cNvPr id="20" name="TextBox 19">
            <a:extLst>
              <a:ext uri="{FF2B5EF4-FFF2-40B4-BE49-F238E27FC236}">
                <a16:creationId xmlns:a16="http://schemas.microsoft.com/office/drawing/2014/main" id="{999C0130-CA29-4157-83C3-F33FBCC8B6CB}"/>
              </a:ext>
            </a:extLst>
          </p:cNvPr>
          <p:cNvSpPr txBox="1"/>
          <p:nvPr/>
        </p:nvSpPr>
        <p:spPr>
          <a:xfrm>
            <a:off x="5193323" y="1371598"/>
            <a:ext cx="1433144" cy="646331"/>
          </a:xfrm>
          <a:prstGeom prst="rect">
            <a:avLst/>
          </a:prstGeom>
          <a:noFill/>
        </p:spPr>
        <p:txBody>
          <a:bodyPr wrap="square" rtlCol="0">
            <a:spAutoFit/>
          </a:bodyPr>
          <a:lstStyle/>
          <a:p>
            <a:pPr algn="ctr"/>
            <a:r>
              <a:rPr lang="en-US" dirty="0"/>
              <a:t>Backup and DR</a:t>
            </a:r>
          </a:p>
        </p:txBody>
      </p:sp>
      <p:cxnSp>
        <p:nvCxnSpPr>
          <p:cNvPr id="6" name="Straight Arrow Connector 5">
            <a:extLst>
              <a:ext uri="{FF2B5EF4-FFF2-40B4-BE49-F238E27FC236}">
                <a16:creationId xmlns:a16="http://schemas.microsoft.com/office/drawing/2014/main" id="{12843082-E859-4E22-A1EF-47EC2CE6FBB3}"/>
              </a:ext>
            </a:extLst>
          </p:cNvPr>
          <p:cNvCxnSpPr>
            <a:cxnSpLocks/>
          </p:cNvCxnSpPr>
          <p:nvPr/>
        </p:nvCxnSpPr>
        <p:spPr>
          <a:xfrm>
            <a:off x="2464776" y="4020645"/>
            <a:ext cx="553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5A390-1FF0-4B9D-AD3B-FFF89E3FD9ED}"/>
              </a:ext>
            </a:extLst>
          </p:cNvPr>
          <p:cNvCxnSpPr/>
          <p:nvPr/>
        </p:nvCxnSpPr>
        <p:spPr>
          <a:xfrm>
            <a:off x="4451838" y="4020645"/>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87A4AE-7D52-42F7-8BF1-179806F57920}"/>
              </a:ext>
            </a:extLst>
          </p:cNvPr>
          <p:cNvCxnSpPr/>
          <p:nvPr/>
        </p:nvCxnSpPr>
        <p:spPr>
          <a:xfrm>
            <a:off x="6775938" y="4020645"/>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C890818-19EA-4517-B4CC-AA4B643806AC}"/>
              </a:ext>
            </a:extLst>
          </p:cNvPr>
          <p:cNvSpPr txBox="1"/>
          <p:nvPr/>
        </p:nvSpPr>
        <p:spPr>
          <a:xfrm>
            <a:off x="9903810" y="4149629"/>
            <a:ext cx="1732077" cy="646331"/>
          </a:xfrm>
          <a:prstGeom prst="rect">
            <a:avLst/>
          </a:prstGeom>
          <a:noFill/>
        </p:spPr>
        <p:txBody>
          <a:bodyPr wrap="square" rtlCol="0">
            <a:spAutoFit/>
          </a:bodyPr>
          <a:lstStyle/>
          <a:p>
            <a:pPr algn="ctr"/>
            <a:r>
              <a:rPr lang="en-US" b="1" dirty="0">
                <a:solidFill>
                  <a:srgbClr val="19B1E1"/>
                </a:solidFill>
              </a:rPr>
              <a:t>Supported by  Oracle</a:t>
            </a:r>
          </a:p>
        </p:txBody>
      </p:sp>
      <p:cxnSp>
        <p:nvCxnSpPr>
          <p:cNvPr id="30" name="Straight Arrow Connector 29">
            <a:extLst>
              <a:ext uri="{FF2B5EF4-FFF2-40B4-BE49-F238E27FC236}">
                <a16:creationId xmlns:a16="http://schemas.microsoft.com/office/drawing/2014/main" id="{B9989315-189D-4B3A-97B2-A47EDB95DCD2}"/>
              </a:ext>
            </a:extLst>
          </p:cNvPr>
          <p:cNvCxnSpPr/>
          <p:nvPr/>
        </p:nvCxnSpPr>
        <p:spPr>
          <a:xfrm>
            <a:off x="9009188" y="4009180"/>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5FB9E91-4E85-4D7C-8C73-638AE85665B5}"/>
              </a:ext>
            </a:extLst>
          </p:cNvPr>
          <p:cNvSpPr/>
          <p:nvPr/>
        </p:nvSpPr>
        <p:spPr>
          <a:xfrm>
            <a:off x="1097569" y="4126595"/>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SUSE Linux</a:t>
            </a:r>
          </a:p>
        </p:txBody>
      </p:sp>
      <p:sp>
        <p:nvSpPr>
          <p:cNvPr id="11" name="Scroll: Horizontal 10">
            <a:extLst>
              <a:ext uri="{FF2B5EF4-FFF2-40B4-BE49-F238E27FC236}">
                <a16:creationId xmlns:a16="http://schemas.microsoft.com/office/drawing/2014/main" id="{4496CCC3-AC96-4E4F-A721-1808E689292E}"/>
              </a:ext>
            </a:extLst>
          </p:cNvPr>
          <p:cNvSpPr/>
          <p:nvPr/>
        </p:nvSpPr>
        <p:spPr>
          <a:xfrm>
            <a:off x="8006956" y="5523546"/>
            <a:ext cx="1632348" cy="736176"/>
          </a:xfrm>
          <a:prstGeom prst="horizontalScroll">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Supported!</a:t>
            </a:r>
          </a:p>
        </p:txBody>
      </p:sp>
      <p:pic>
        <p:nvPicPr>
          <p:cNvPr id="12" name="Picture 11" descr="A picture containing drawing&#10;&#10;Description automatically generated">
            <a:extLst>
              <a:ext uri="{FF2B5EF4-FFF2-40B4-BE49-F238E27FC236}">
                <a16:creationId xmlns:a16="http://schemas.microsoft.com/office/drawing/2014/main" id="{0E73C338-EFFE-4857-BBCC-DA0776B23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119" y="2993374"/>
            <a:ext cx="1891812" cy="1076231"/>
          </a:xfrm>
          <a:prstGeom prst="rect">
            <a:avLst/>
          </a:prstGeom>
        </p:spPr>
      </p:pic>
    </p:spTree>
    <p:extLst>
      <p:ext uri="{BB962C8B-B14F-4D97-AF65-F5344CB8AC3E}">
        <p14:creationId xmlns:p14="http://schemas.microsoft.com/office/powerpoint/2010/main" val="176457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picture containing drawing&#10;&#10;Description automatically generated">
            <a:extLst>
              <a:ext uri="{FF2B5EF4-FFF2-40B4-BE49-F238E27FC236}">
                <a16:creationId xmlns:a16="http://schemas.microsoft.com/office/drawing/2014/main" id="{95F34162-CDE9-499B-8B68-DE53E55A0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2166" y="3359949"/>
            <a:ext cx="1732077" cy="985359"/>
          </a:xfrm>
          <a:prstGeom prst="rect">
            <a:avLst/>
          </a:prstGeom>
        </p:spPr>
      </p:pic>
      <p:sp>
        <p:nvSpPr>
          <p:cNvPr id="2" name="Title 1">
            <a:extLst>
              <a:ext uri="{FF2B5EF4-FFF2-40B4-BE49-F238E27FC236}">
                <a16:creationId xmlns:a16="http://schemas.microsoft.com/office/drawing/2014/main" id="{A775987A-5DD8-4152-90ED-3AB14FBDB510}"/>
              </a:ext>
            </a:extLst>
          </p:cNvPr>
          <p:cNvSpPr>
            <a:spLocks noGrp="1"/>
          </p:cNvSpPr>
          <p:nvPr>
            <p:ph type="title"/>
          </p:nvPr>
        </p:nvSpPr>
        <p:spPr/>
        <p:txBody>
          <a:bodyPr/>
          <a:lstStyle/>
          <a:p>
            <a:r>
              <a:rPr lang="en-US" dirty="0"/>
              <a:t>Unsupported Deployment of Oracle on Azure</a:t>
            </a:r>
          </a:p>
        </p:txBody>
      </p:sp>
      <p:sp>
        <p:nvSpPr>
          <p:cNvPr id="4" name="Rectangle: Rounded Corners 3">
            <a:extLst>
              <a:ext uri="{FF2B5EF4-FFF2-40B4-BE49-F238E27FC236}">
                <a16:creationId xmlns:a16="http://schemas.microsoft.com/office/drawing/2014/main" id="{CE3CE750-5E88-4DA2-8E21-04D021121382}"/>
              </a:ext>
            </a:extLst>
          </p:cNvPr>
          <p:cNvSpPr/>
          <p:nvPr/>
        </p:nvSpPr>
        <p:spPr>
          <a:xfrm>
            <a:off x="1120285" y="2530026"/>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CentOS</a:t>
            </a:r>
          </a:p>
        </p:txBody>
      </p:sp>
      <p:sp>
        <p:nvSpPr>
          <p:cNvPr id="5" name="Rectangle: Rounded Corners 4">
            <a:extLst>
              <a:ext uri="{FF2B5EF4-FFF2-40B4-BE49-F238E27FC236}">
                <a16:creationId xmlns:a16="http://schemas.microsoft.com/office/drawing/2014/main" id="{31265602-604B-458C-90A4-91CEDD3F3762}"/>
              </a:ext>
            </a:extLst>
          </p:cNvPr>
          <p:cNvSpPr/>
          <p:nvPr/>
        </p:nvSpPr>
        <p:spPr>
          <a:xfrm>
            <a:off x="3082439" y="2484453"/>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11g</a:t>
            </a:r>
          </a:p>
        </p:txBody>
      </p:sp>
      <p:sp>
        <p:nvSpPr>
          <p:cNvPr id="7" name="Rectangle: Rounded Corners 6">
            <a:extLst>
              <a:ext uri="{FF2B5EF4-FFF2-40B4-BE49-F238E27FC236}">
                <a16:creationId xmlns:a16="http://schemas.microsoft.com/office/drawing/2014/main" id="{AF64B652-8CCE-43FD-A91F-53A9D1A6A8CB}"/>
              </a:ext>
            </a:extLst>
          </p:cNvPr>
          <p:cNvSpPr/>
          <p:nvPr/>
        </p:nvSpPr>
        <p:spPr>
          <a:xfrm>
            <a:off x="5251938" y="2507095"/>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E-business Suite</a:t>
            </a:r>
          </a:p>
        </p:txBody>
      </p:sp>
      <p:sp>
        <p:nvSpPr>
          <p:cNvPr id="8" name="Rectangle: Rounded Corners 7">
            <a:extLst>
              <a:ext uri="{FF2B5EF4-FFF2-40B4-BE49-F238E27FC236}">
                <a16:creationId xmlns:a16="http://schemas.microsoft.com/office/drawing/2014/main" id="{C6FD9FA0-7C3F-40DE-BCAD-E6BA58A30104}"/>
              </a:ext>
            </a:extLst>
          </p:cNvPr>
          <p:cNvSpPr/>
          <p:nvPr/>
        </p:nvSpPr>
        <p:spPr>
          <a:xfrm>
            <a:off x="5251938" y="3582753"/>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Hyperion</a:t>
            </a:r>
          </a:p>
        </p:txBody>
      </p:sp>
      <p:sp>
        <p:nvSpPr>
          <p:cNvPr id="9" name="Rectangle: Rounded Corners 8">
            <a:extLst>
              <a:ext uri="{FF2B5EF4-FFF2-40B4-BE49-F238E27FC236}">
                <a16:creationId xmlns:a16="http://schemas.microsoft.com/office/drawing/2014/main" id="{D144E5C9-D362-436F-BD50-04C1AAE33491}"/>
              </a:ext>
            </a:extLst>
          </p:cNvPr>
          <p:cNvSpPr/>
          <p:nvPr/>
        </p:nvSpPr>
        <p:spPr>
          <a:xfrm>
            <a:off x="3100022" y="4703862"/>
            <a:ext cx="1433146" cy="852854"/>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RAC </a:t>
            </a:r>
          </a:p>
        </p:txBody>
      </p:sp>
      <p:sp>
        <p:nvSpPr>
          <p:cNvPr id="10" name="Rectangle: Rounded Corners 9">
            <a:extLst>
              <a:ext uri="{FF2B5EF4-FFF2-40B4-BE49-F238E27FC236}">
                <a16:creationId xmlns:a16="http://schemas.microsoft.com/office/drawing/2014/main" id="{080706E2-D6C0-416A-BBD5-D2235839E724}"/>
              </a:ext>
            </a:extLst>
          </p:cNvPr>
          <p:cNvSpPr/>
          <p:nvPr/>
        </p:nvSpPr>
        <p:spPr>
          <a:xfrm>
            <a:off x="7576042" y="3582753"/>
            <a:ext cx="1433146" cy="852854"/>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EM 11g</a:t>
            </a:r>
          </a:p>
        </p:txBody>
      </p:sp>
      <p:sp>
        <p:nvSpPr>
          <p:cNvPr id="17" name="TextBox 16">
            <a:extLst>
              <a:ext uri="{FF2B5EF4-FFF2-40B4-BE49-F238E27FC236}">
                <a16:creationId xmlns:a16="http://schemas.microsoft.com/office/drawing/2014/main" id="{37F92157-8761-49E7-96AD-22780E68625D}"/>
              </a:ext>
            </a:extLst>
          </p:cNvPr>
          <p:cNvSpPr txBox="1"/>
          <p:nvPr/>
        </p:nvSpPr>
        <p:spPr>
          <a:xfrm>
            <a:off x="1031632" y="1360315"/>
            <a:ext cx="1433144" cy="646331"/>
          </a:xfrm>
          <a:prstGeom prst="rect">
            <a:avLst/>
          </a:prstGeom>
          <a:noFill/>
        </p:spPr>
        <p:txBody>
          <a:bodyPr wrap="square" rtlCol="0">
            <a:spAutoFit/>
          </a:bodyPr>
          <a:lstStyle/>
          <a:p>
            <a:pPr algn="ctr"/>
            <a:r>
              <a:rPr lang="en-US" dirty="0"/>
              <a:t>Operating</a:t>
            </a:r>
          </a:p>
          <a:p>
            <a:pPr algn="ctr"/>
            <a:r>
              <a:rPr lang="en-US" dirty="0"/>
              <a:t>System</a:t>
            </a:r>
          </a:p>
        </p:txBody>
      </p:sp>
      <p:sp>
        <p:nvSpPr>
          <p:cNvPr id="18" name="TextBox 17">
            <a:extLst>
              <a:ext uri="{FF2B5EF4-FFF2-40B4-BE49-F238E27FC236}">
                <a16:creationId xmlns:a16="http://schemas.microsoft.com/office/drawing/2014/main" id="{60567B95-15CB-4588-89DD-2A2418E7DFE4}"/>
              </a:ext>
            </a:extLst>
          </p:cNvPr>
          <p:cNvSpPr txBox="1"/>
          <p:nvPr/>
        </p:nvSpPr>
        <p:spPr>
          <a:xfrm>
            <a:off x="2987923" y="1343677"/>
            <a:ext cx="1433144" cy="646331"/>
          </a:xfrm>
          <a:prstGeom prst="rect">
            <a:avLst/>
          </a:prstGeom>
          <a:noFill/>
        </p:spPr>
        <p:txBody>
          <a:bodyPr wrap="square" rtlCol="0">
            <a:spAutoFit/>
          </a:bodyPr>
          <a:lstStyle/>
          <a:p>
            <a:pPr algn="ctr"/>
            <a:r>
              <a:rPr lang="en-US" dirty="0"/>
              <a:t>Database or Application</a:t>
            </a:r>
          </a:p>
        </p:txBody>
      </p:sp>
      <p:sp>
        <p:nvSpPr>
          <p:cNvPr id="19" name="TextBox 18">
            <a:extLst>
              <a:ext uri="{FF2B5EF4-FFF2-40B4-BE49-F238E27FC236}">
                <a16:creationId xmlns:a16="http://schemas.microsoft.com/office/drawing/2014/main" id="{C70DAFAD-E896-464F-B326-B8F247944465}"/>
              </a:ext>
            </a:extLst>
          </p:cNvPr>
          <p:cNvSpPr txBox="1"/>
          <p:nvPr/>
        </p:nvSpPr>
        <p:spPr>
          <a:xfrm>
            <a:off x="7514495" y="1343676"/>
            <a:ext cx="1740873" cy="646331"/>
          </a:xfrm>
          <a:prstGeom prst="rect">
            <a:avLst/>
          </a:prstGeom>
          <a:noFill/>
        </p:spPr>
        <p:txBody>
          <a:bodyPr wrap="square" rtlCol="0">
            <a:spAutoFit/>
          </a:bodyPr>
          <a:lstStyle/>
          <a:p>
            <a:pPr algn="ctr"/>
            <a:r>
              <a:rPr lang="en-US" dirty="0"/>
              <a:t>Monitoring &amp; Management</a:t>
            </a:r>
          </a:p>
        </p:txBody>
      </p:sp>
      <p:sp>
        <p:nvSpPr>
          <p:cNvPr id="20" name="TextBox 19">
            <a:extLst>
              <a:ext uri="{FF2B5EF4-FFF2-40B4-BE49-F238E27FC236}">
                <a16:creationId xmlns:a16="http://schemas.microsoft.com/office/drawing/2014/main" id="{999C0130-CA29-4157-83C3-F33FBCC8B6CB}"/>
              </a:ext>
            </a:extLst>
          </p:cNvPr>
          <p:cNvSpPr txBox="1"/>
          <p:nvPr/>
        </p:nvSpPr>
        <p:spPr>
          <a:xfrm>
            <a:off x="5193323" y="1371598"/>
            <a:ext cx="1433144" cy="369332"/>
          </a:xfrm>
          <a:prstGeom prst="rect">
            <a:avLst/>
          </a:prstGeom>
          <a:noFill/>
        </p:spPr>
        <p:txBody>
          <a:bodyPr wrap="square" rtlCol="0">
            <a:spAutoFit/>
          </a:bodyPr>
          <a:lstStyle/>
          <a:p>
            <a:pPr algn="ctr"/>
            <a:r>
              <a:rPr lang="en-US" dirty="0"/>
              <a:t>Oracle Suites</a:t>
            </a:r>
          </a:p>
        </p:txBody>
      </p:sp>
      <p:cxnSp>
        <p:nvCxnSpPr>
          <p:cNvPr id="6" name="Straight Arrow Connector 5">
            <a:extLst>
              <a:ext uri="{FF2B5EF4-FFF2-40B4-BE49-F238E27FC236}">
                <a16:creationId xmlns:a16="http://schemas.microsoft.com/office/drawing/2014/main" id="{12843082-E859-4E22-A1EF-47EC2CE6FBB3}"/>
              </a:ext>
            </a:extLst>
          </p:cNvPr>
          <p:cNvCxnSpPr>
            <a:cxnSpLocks/>
          </p:cNvCxnSpPr>
          <p:nvPr/>
        </p:nvCxnSpPr>
        <p:spPr>
          <a:xfrm>
            <a:off x="2464776" y="4020645"/>
            <a:ext cx="5539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2A5A390-1FF0-4B9D-AD3B-FFF89E3FD9ED}"/>
              </a:ext>
            </a:extLst>
          </p:cNvPr>
          <p:cNvCxnSpPr/>
          <p:nvPr/>
        </p:nvCxnSpPr>
        <p:spPr>
          <a:xfrm>
            <a:off x="4451838" y="4020645"/>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87A4AE-7D52-42F7-8BF1-179806F57920}"/>
              </a:ext>
            </a:extLst>
          </p:cNvPr>
          <p:cNvCxnSpPr/>
          <p:nvPr/>
        </p:nvCxnSpPr>
        <p:spPr>
          <a:xfrm>
            <a:off x="6775938" y="4020645"/>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9989315-189D-4B3A-97B2-A47EDB95DCD2}"/>
              </a:ext>
            </a:extLst>
          </p:cNvPr>
          <p:cNvCxnSpPr/>
          <p:nvPr/>
        </p:nvCxnSpPr>
        <p:spPr>
          <a:xfrm>
            <a:off x="9009188" y="4009180"/>
            <a:ext cx="6301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D5FB9E91-4E85-4D7C-8C73-638AE85665B5}"/>
              </a:ext>
            </a:extLst>
          </p:cNvPr>
          <p:cNvSpPr/>
          <p:nvPr/>
        </p:nvSpPr>
        <p:spPr>
          <a:xfrm>
            <a:off x="1120285" y="3594218"/>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Ubuntu</a:t>
            </a:r>
          </a:p>
        </p:txBody>
      </p:sp>
      <p:sp>
        <p:nvSpPr>
          <p:cNvPr id="3" name="&quot;Not Allowed&quot; Symbol 2">
            <a:extLst>
              <a:ext uri="{FF2B5EF4-FFF2-40B4-BE49-F238E27FC236}">
                <a16:creationId xmlns:a16="http://schemas.microsoft.com/office/drawing/2014/main" id="{A6A50450-F3C2-4941-A698-1509619369C7}"/>
              </a:ext>
            </a:extLst>
          </p:cNvPr>
          <p:cNvSpPr/>
          <p:nvPr/>
        </p:nvSpPr>
        <p:spPr>
          <a:xfrm>
            <a:off x="9826138" y="2956453"/>
            <a:ext cx="1984135" cy="1895706"/>
          </a:xfrm>
          <a:prstGeom prst="noSmoking">
            <a:avLst>
              <a:gd name="adj" fmla="val 323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Rounded Corners 20">
            <a:extLst>
              <a:ext uri="{FF2B5EF4-FFF2-40B4-BE49-F238E27FC236}">
                <a16:creationId xmlns:a16="http://schemas.microsoft.com/office/drawing/2014/main" id="{A6B48DB9-184C-44C5-87D4-18A0D1F95431}"/>
              </a:ext>
            </a:extLst>
          </p:cNvPr>
          <p:cNvSpPr/>
          <p:nvPr/>
        </p:nvSpPr>
        <p:spPr>
          <a:xfrm>
            <a:off x="5251938" y="4703862"/>
            <a:ext cx="1433146" cy="85285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Essbase</a:t>
            </a:r>
          </a:p>
        </p:txBody>
      </p:sp>
      <p:sp>
        <p:nvSpPr>
          <p:cNvPr id="22" name="Rectangle: Rounded Corners 21">
            <a:extLst>
              <a:ext uri="{FF2B5EF4-FFF2-40B4-BE49-F238E27FC236}">
                <a16:creationId xmlns:a16="http://schemas.microsoft.com/office/drawing/2014/main" id="{76EBD999-23A9-40B7-9E2B-F6AED96DCA8A}"/>
              </a:ext>
            </a:extLst>
          </p:cNvPr>
          <p:cNvSpPr/>
          <p:nvPr/>
        </p:nvSpPr>
        <p:spPr>
          <a:xfrm>
            <a:off x="1120285" y="4703862"/>
            <a:ext cx="1433146" cy="8528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Windows</a:t>
            </a:r>
          </a:p>
        </p:txBody>
      </p:sp>
      <p:sp>
        <p:nvSpPr>
          <p:cNvPr id="24" name="Rectangle: Rounded Corners 23">
            <a:extLst>
              <a:ext uri="{FF2B5EF4-FFF2-40B4-BE49-F238E27FC236}">
                <a16:creationId xmlns:a16="http://schemas.microsoft.com/office/drawing/2014/main" id="{F22DE819-79A2-4BA6-87B1-7244529A156D}"/>
              </a:ext>
            </a:extLst>
          </p:cNvPr>
          <p:cNvSpPr/>
          <p:nvPr/>
        </p:nvSpPr>
        <p:spPr>
          <a:xfrm>
            <a:off x="3082439" y="3582753"/>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10g</a:t>
            </a:r>
          </a:p>
        </p:txBody>
      </p:sp>
      <p:sp>
        <p:nvSpPr>
          <p:cNvPr id="11" name="Wave 10">
            <a:extLst>
              <a:ext uri="{FF2B5EF4-FFF2-40B4-BE49-F238E27FC236}">
                <a16:creationId xmlns:a16="http://schemas.microsoft.com/office/drawing/2014/main" id="{0486461A-982B-4ABA-AE75-2C8D1B0BEB62}"/>
              </a:ext>
            </a:extLst>
          </p:cNvPr>
          <p:cNvSpPr/>
          <p:nvPr/>
        </p:nvSpPr>
        <p:spPr>
          <a:xfrm>
            <a:off x="8200856" y="5740111"/>
            <a:ext cx="1582615" cy="752764"/>
          </a:xfrm>
          <a:prstGeom prst="wav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Unsupported</a:t>
            </a:r>
          </a:p>
        </p:txBody>
      </p:sp>
    </p:spTree>
    <p:extLst>
      <p:ext uri="{BB962C8B-B14F-4D97-AF65-F5344CB8AC3E}">
        <p14:creationId xmlns:p14="http://schemas.microsoft.com/office/powerpoint/2010/main" val="4010545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987A-5DD8-4152-90ED-3AB14FBDB510}"/>
              </a:ext>
            </a:extLst>
          </p:cNvPr>
          <p:cNvSpPr>
            <a:spLocks noGrp="1"/>
          </p:cNvSpPr>
          <p:nvPr>
            <p:ph type="title"/>
          </p:nvPr>
        </p:nvSpPr>
        <p:spPr/>
        <p:txBody>
          <a:bodyPr/>
          <a:lstStyle/>
          <a:p>
            <a:r>
              <a:rPr lang="en-US" dirty="0"/>
              <a:t>Vendor Supported Deployment of Oracle on Azure</a:t>
            </a:r>
          </a:p>
        </p:txBody>
      </p:sp>
      <p:sp>
        <p:nvSpPr>
          <p:cNvPr id="9" name="Rectangle: Rounded Corners 8">
            <a:extLst>
              <a:ext uri="{FF2B5EF4-FFF2-40B4-BE49-F238E27FC236}">
                <a16:creationId xmlns:a16="http://schemas.microsoft.com/office/drawing/2014/main" id="{D144E5C9-D362-436F-BD50-04C1AAE33491}"/>
              </a:ext>
            </a:extLst>
          </p:cNvPr>
          <p:cNvSpPr/>
          <p:nvPr/>
        </p:nvSpPr>
        <p:spPr>
          <a:xfrm>
            <a:off x="2952017" y="3002518"/>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RAC on CloudSimple</a:t>
            </a:r>
          </a:p>
        </p:txBody>
      </p:sp>
      <p:sp>
        <p:nvSpPr>
          <p:cNvPr id="17" name="TextBox 16">
            <a:extLst>
              <a:ext uri="{FF2B5EF4-FFF2-40B4-BE49-F238E27FC236}">
                <a16:creationId xmlns:a16="http://schemas.microsoft.com/office/drawing/2014/main" id="{37F92157-8761-49E7-96AD-22780E68625D}"/>
              </a:ext>
            </a:extLst>
          </p:cNvPr>
          <p:cNvSpPr txBox="1"/>
          <p:nvPr/>
        </p:nvSpPr>
        <p:spPr>
          <a:xfrm>
            <a:off x="1021375" y="1723366"/>
            <a:ext cx="1433144" cy="646331"/>
          </a:xfrm>
          <a:prstGeom prst="rect">
            <a:avLst/>
          </a:prstGeom>
          <a:noFill/>
        </p:spPr>
        <p:txBody>
          <a:bodyPr wrap="square" rtlCol="0">
            <a:spAutoFit/>
          </a:bodyPr>
          <a:lstStyle/>
          <a:p>
            <a:pPr algn="ctr"/>
            <a:r>
              <a:rPr lang="en-US" dirty="0"/>
              <a:t>Operating</a:t>
            </a:r>
          </a:p>
          <a:p>
            <a:pPr algn="ctr"/>
            <a:r>
              <a:rPr lang="en-US" dirty="0"/>
              <a:t>System</a:t>
            </a:r>
          </a:p>
        </p:txBody>
      </p:sp>
      <p:sp>
        <p:nvSpPr>
          <p:cNvPr id="18" name="TextBox 17">
            <a:extLst>
              <a:ext uri="{FF2B5EF4-FFF2-40B4-BE49-F238E27FC236}">
                <a16:creationId xmlns:a16="http://schemas.microsoft.com/office/drawing/2014/main" id="{60567B95-15CB-4588-89DD-2A2418E7DFE4}"/>
              </a:ext>
            </a:extLst>
          </p:cNvPr>
          <p:cNvSpPr txBox="1"/>
          <p:nvPr/>
        </p:nvSpPr>
        <p:spPr>
          <a:xfrm>
            <a:off x="2963012" y="1723366"/>
            <a:ext cx="1433144" cy="646331"/>
          </a:xfrm>
          <a:prstGeom prst="rect">
            <a:avLst/>
          </a:prstGeom>
          <a:noFill/>
        </p:spPr>
        <p:txBody>
          <a:bodyPr wrap="square" rtlCol="0">
            <a:spAutoFit/>
          </a:bodyPr>
          <a:lstStyle/>
          <a:p>
            <a:pPr algn="ctr"/>
            <a:r>
              <a:rPr lang="en-US" dirty="0"/>
              <a:t>Database or Application</a:t>
            </a:r>
          </a:p>
        </p:txBody>
      </p:sp>
      <p:sp>
        <p:nvSpPr>
          <p:cNvPr id="19" name="TextBox 18">
            <a:extLst>
              <a:ext uri="{FF2B5EF4-FFF2-40B4-BE49-F238E27FC236}">
                <a16:creationId xmlns:a16="http://schemas.microsoft.com/office/drawing/2014/main" id="{C70DAFAD-E896-464F-B326-B8F247944465}"/>
              </a:ext>
            </a:extLst>
          </p:cNvPr>
          <p:cNvSpPr txBox="1"/>
          <p:nvPr/>
        </p:nvSpPr>
        <p:spPr>
          <a:xfrm>
            <a:off x="7047050" y="1745249"/>
            <a:ext cx="1740873" cy="646331"/>
          </a:xfrm>
          <a:prstGeom prst="rect">
            <a:avLst/>
          </a:prstGeom>
          <a:noFill/>
        </p:spPr>
        <p:txBody>
          <a:bodyPr wrap="square" rtlCol="0">
            <a:spAutoFit/>
          </a:bodyPr>
          <a:lstStyle/>
          <a:p>
            <a:pPr algn="ctr"/>
            <a:r>
              <a:rPr lang="en-US" dirty="0"/>
              <a:t>Monitoring &amp; Management</a:t>
            </a:r>
          </a:p>
        </p:txBody>
      </p:sp>
      <p:sp>
        <p:nvSpPr>
          <p:cNvPr id="20" name="TextBox 19">
            <a:extLst>
              <a:ext uri="{FF2B5EF4-FFF2-40B4-BE49-F238E27FC236}">
                <a16:creationId xmlns:a16="http://schemas.microsoft.com/office/drawing/2014/main" id="{999C0130-CA29-4157-83C3-F33FBCC8B6CB}"/>
              </a:ext>
            </a:extLst>
          </p:cNvPr>
          <p:cNvSpPr txBox="1"/>
          <p:nvPr/>
        </p:nvSpPr>
        <p:spPr>
          <a:xfrm>
            <a:off x="4904649" y="1745249"/>
            <a:ext cx="1433144" cy="646331"/>
          </a:xfrm>
          <a:prstGeom prst="rect">
            <a:avLst/>
          </a:prstGeom>
          <a:noFill/>
        </p:spPr>
        <p:txBody>
          <a:bodyPr wrap="square" rtlCol="0">
            <a:spAutoFit/>
          </a:bodyPr>
          <a:lstStyle/>
          <a:p>
            <a:pPr algn="ctr"/>
            <a:r>
              <a:rPr lang="en-US" dirty="0"/>
              <a:t>Backup and DR</a:t>
            </a:r>
          </a:p>
        </p:txBody>
      </p:sp>
      <p:sp>
        <p:nvSpPr>
          <p:cNvPr id="22" name="Rectangle: Rounded Corners 21">
            <a:extLst>
              <a:ext uri="{FF2B5EF4-FFF2-40B4-BE49-F238E27FC236}">
                <a16:creationId xmlns:a16="http://schemas.microsoft.com/office/drawing/2014/main" id="{80CC06AF-1EFA-49C6-A3D2-84A79E702EAA}"/>
              </a:ext>
            </a:extLst>
          </p:cNvPr>
          <p:cNvSpPr/>
          <p:nvPr/>
        </p:nvSpPr>
        <p:spPr>
          <a:xfrm>
            <a:off x="2963012" y="4228880"/>
            <a:ext cx="1433146" cy="85285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RAC on Flashgrid</a:t>
            </a:r>
          </a:p>
        </p:txBody>
      </p:sp>
      <p:cxnSp>
        <p:nvCxnSpPr>
          <p:cNvPr id="6" name="Straight Arrow Connector 5">
            <a:extLst>
              <a:ext uri="{FF2B5EF4-FFF2-40B4-BE49-F238E27FC236}">
                <a16:creationId xmlns:a16="http://schemas.microsoft.com/office/drawing/2014/main" id="{14DC758B-D548-4B84-AE15-32524E31BE5B}"/>
              </a:ext>
            </a:extLst>
          </p:cNvPr>
          <p:cNvCxnSpPr/>
          <p:nvPr/>
        </p:nvCxnSpPr>
        <p:spPr>
          <a:xfrm>
            <a:off x="4636477" y="3429000"/>
            <a:ext cx="89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AD819F-1939-4347-A945-18446EA2F143}"/>
              </a:ext>
            </a:extLst>
          </p:cNvPr>
          <p:cNvCxnSpPr/>
          <p:nvPr/>
        </p:nvCxnSpPr>
        <p:spPr>
          <a:xfrm>
            <a:off x="4636477" y="4627684"/>
            <a:ext cx="8968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9FBFD2-9029-422B-9057-E9A6678FCCE3}"/>
              </a:ext>
            </a:extLst>
          </p:cNvPr>
          <p:cNvSpPr/>
          <p:nvPr/>
        </p:nvSpPr>
        <p:spPr>
          <a:xfrm>
            <a:off x="6096000" y="6492875"/>
            <a:ext cx="6096000" cy="246221"/>
          </a:xfrm>
          <a:prstGeom prst="rect">
            <a:avLst/>
          </a:prstGeom>
        </p:spPr>
        <p:txBody>
          <a:bodyPr>
            <a:spAutoFit/>
          </a:bodyPr>
          <a:lstStyle/>
          <a:p>
            <a:r>
              <a:rPr lang="en-US" sz="10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2"/>
              </a:rPr>
              <a:t>https://www.oracle.com/technetwork/database/options/clustering/overview/rac-cloud-support-2843861.pdf</a:t>
            </a:r>
            <a:endParaRPr lang="en-US" sz="1000" dirty="0"/>
          </a:p>
        </p:txBody>
      </p:sp>
      <p:sp>
        <p:nvSpPr>
          <p:cNvPr id="14" name="Wave 13">
            <a:extLst>
              <a:ext uri="{FF2B5EF4-FFF2-40B4-BE49-F238E27FC236}">
                <a16:creationId xmlns:a16="http://schemas.microsoft.com/office/drawing/2014/main" id="{A230AF70-ABD7-4ED8-984A-9E0E2381EC80}"/>
              </a:ext>
            </a:extLst>
          </p:cNvPr>
          <p:cNvSpPr/>
          <p:nvPr/>
        </p:nvSpPr>
        <p:spPr>
          <a:xfrm>
            <a:off x="8200856" y="5257800"/>
            <a:ext cx="1582615" cy="1235075"/>
          </a:xfrm>
          <a:prstGeom prst="wav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Vendor Supported</a:t>
            </a:r>
          </a:p>
        </p:txBody>
      </p:sp>
      <p:pic>
        <p:nvPicPr>
          <p:cNvPr id="4" name="Picture 3" descr="A picture containing food, drawing&#10;&#10;Description automatically generated">
            <a:extLst>
              <a:ext uri="{FF2B5EF4-FFF2-40B4-BE49-F238E27FC236}">
                <a16:creationId xmlns:a16="http://schemas.microsoft.com/office/drawing/2014/main" id="{81F4A5D3-4E18-4C54-AAF9-6C42FED11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365" y="3162238"/>
            <a:ext cx="2634412" cy="533414"/>
          </a:xfrm>
          <a:prstGeom prst="rect">
            <a:avLst/>
          </a:prstGeom>
        </p:spPr>
      </p:pic>
      <p:pic>
        <p:nvPicPr>
          <p:cNvPr id="7" name="Picture 6" descr="A picture containing drawing, sign&#10;&#10;Description automatically generated">
            <a:extLst>
              <a:ext uri="{FF2B5EF4-FFF2-40B4-BE49-F238E27FC236}">
                <a16:creationId xmlns:a16="http://schemas.microsoft.com/office/drawing/2014/main" id="{A333F488-E591-4E33-AA68-0C334277DF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4631" y="4263979"/>
            <a:ext cx="2053832" cy="585858"/>
          </a:xfrm>
          <a:prstGeom prst="rect">
            <a:avLst/>
          </a:prstGeom>
        </p:spPr>
      </p:pic>
    </p:spTree>
    <p:extLst>
      <p:ext uri="{BB962C8B-B14F-4D97-AF65-F5344CB8AC3E}">
        <p14:creationId xmlns:p14="http://schemas.microsoft.com/office/powerpoint/2010/main" val="1507293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F6A8B3-3489-41D6-BDAD-90AD2FF6DD93}"/>
              </a:ext>
            </a:extLst>
          </p:cNvPr>
          <p:cNvSpPr>
            <a:spLocks noGrp="1"/>
          </p:cNvSpPr>
          <p:nvPr>
            <p:ph type="title"/>
          </p:nvPr>
        </p:nvSpPr>
        <p:spPr>
          <a:xfrm>
            <a:off x="1045028" y="1336329"/>
            <a:ext cx="3892732" cy="4382588"/>
          </a:xfrm>
        </p:spPr>
        <p:txBody>
          <a:bodyPr anchor="ctr">
            <a:normAutofit/>
          </a:bodyPr>
          <a:lstStyle/>
          <a:p>
            <a:r>
              <a:rPr lang="en-US" sz="5400" dirty="0"/>
              <a:t>Why Oracle 19c and what is a terminal release?</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D17769F-869B-411D-8ED0-CD36392EB77D}"/>
              </a:ext>
            </a:extLst>
          </p:cNvPr>
          <p:cNvSpPr>
            <a:spLocks noGrp="1"/>
          </p:cNvSpPr>
          <p:nvPr>
            <p:ph idx="1"/>
          </p:nvPr>
        </p:nvSpPr>
        <p:spPr>
          <a:xfrm>
            <a:off x="6096001" y="1336329"/>
            <a:ext cx="5260848" cy="4382588"/>
          </a:xfrm>
        </p:spPr>
        <p:txBody>
          <a:bodyPr anchor="ctr">
            <a:normAutofit lnSpcReduction="10000"/>
          </a:bodyPr>
          <a:lstStyle/>
          <a:p>
            <a:r>
              <a:rPr lang="en-US" sz="2000" dirty="0"/>
              <a:t>Oracle 19c is Oracle’s choice for a terminal release.</a:t>
            </a:r>
          </a:p>
          <a:p>
            <a:pPr lvl="1"/>
            <a:r>
              <a:rPr lang="en-US" sz="2000" dirty="0"/>
              <a:t>It will be the last release for this product and really is the last release of “12c”.  </a:t>
            </a:r>
          </a:p>
          <a:p>
            <a:pPr lvl="1"/>
            <a:r>
              <a:rPr lang="en-US" sz="2000" dirty="0"/>
              <a:t>For those customers that don’t upgrade often or are dependent upon a vendor supported version of Oracle, a terminal release is the release to aim for.</a:t>
            </a:r>
          </a:p>
          <a:p>
            <a:pPr lvl="1"/>
            <a:r>
              <a:rPr lang="en-US" sz="2000" dirty="0"/>
              <a:t>Premier Support will continue till Mar 31, 2023, Extended Support, although requiring extra fees, will continue until Mar 31, 2026</a:t>
            </a:r>
          </a:p>
          <a:p>
            <a:pPr lvl="1"/>
            <a:r>
              <a:rPr lang="en-US" sz="2000" dirty="0"/>
              <a:t>This should be the target version for your customers for longevity of version support and sustainability.</a:t>
            </a:r>
          </a:p>
          <a:p>
            <a:pPr lvl="1"/>
            <a:endParaRPr lang="en-US" sz="2000" dirty="0"/>
          </a:p>
        </p:txBody>
      </p:sp>
    </p:spTree>
    <p:extLst>
      <p:ext uri="{BB962C8B-B14F-4D97-AF65-F5344CB8AC3E}">
        <p14:creationId xmlns:p14="http://schemas.microsoft.com/office/powerpoint/2010/main" val="3170913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FCD7C4-68C3-44AF-B9AF-29B1F64D9495}"/>
              </a:ext>
            </a:extLst>
          </p:cNvPr>
          <p:cNvSpPr>
            <a:spLocks noGrp="1"/>
          </p:cNvSpPr>
          <p:nvPr>
            <p:ph type="title"/>
          </p:nvPr>
        </p:nvSpPr>
        <p:spPr>
          <a:xfrm>
            <a:off x="1045028" y="1336329"/>
            <a:ext cx="3892732" cy="4382588"/>
          </a:xfrm>
        </p:spPr>
        <p:txBody>
          <a:bodyPr anchor="ctr">
            <a:normAutofit/>
          </a:bodyPr>
          <a:lstStyle/>
          <a:p>
            <a:r>
              <a:rPr lang="en-US" sz="5400" dirty="0"/>
              <a:t>Migration Tools for Oracle to the Cloud</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FFAA101-4C99-4497-9878-D7BBB6718FF8}"/>
              </a:ext>
            </a:extLst>
          </p:cNvPr>
          <p:cNvSpPr>
            <a:spLocks noGrp="1"/>
          </p:cNvSpPr>
          <p:nvPr>
            <p:ph idx="1"/>
          </p:nvPr>
        </p:nvSpPr>
        <p:spPr>
          <a:xfrm>
            <a:off x="6096001" y="1336329"/>
            <a:ext cx="5260848" cy="4382588"/>
          </a:xfrm>
        </p:spPr>
        <p:txBody>
          <a:bodyPr anchor="ctr">
            <a:normAutofit/>
          </a:bodyPr>
          <a:lstStyle/>
          <a:p>
            <a:r>
              <a:rPr lang="en-US" sz="2000" dirty="0"/>
              <a:t>DataPump, (expdp/impdp)</a:t>
            </a:r>
          </a:p>
          <a:p>
            <a:r>
              <a:rPr lang="en-US" sz="2000" dirty="0"/>
              <a:t>Transportable Tablespaces</a:t>
            </a:r>
          </a:p>
          <a:p>
            <a:r>
              <a:rPr lang="en-US" sz="2000" dirty="0"/>
              <a:t>RMAN Recovery/Duplicate</a:t>
            </a:r>
          </a:p>
          <a:p>
            <a:r>
              <a:rPr lang="en-US" sz="2000" dirty="0"/>
              <a:t>Cloning Technologies via Oracle</a:t>
            </a:r>
          </a:p>
          <a:p>
            <a:r>
              <a:rPr lang="en-US" sz="2000" dirty="0"/>
              <a:t>Oracle DataGuard with FarSync</a:t>
            </a:r>
          </a:p>
          <a:p>
            <a:r>
              <a:rPr lang="en-US" sz="2000" dirty="0"/>
              <a:t>Golden Gate to the Azure Cloud</a:t>
            </a:r>
          </a:p>
          <a:p>
            <a:r>
              <a:rPr lang="en-US" sz="2000" dirty="0"/>
              <a:t>VMWare to Azure using Azure Site Recovery</a:t>
            </a:r>
          </a:p>
          <a:p>
            <a:r>
              <a:rPr lang="en-US" sz="2000" dirty="0"/>
              <a:t>Azure NetApp Files</a:t>
            </a:r>
          </a:p>
        </p:txBody>
      </p:sp>
    </p:spTree>
    <p:extLst>
      <p:ext uri="{BB962C8B-B14F-4D97-AF65-F5344CB8AC3E}">
        <p14:creationId xmlns:p14="http://schemas.microsoft.com/office/powerpoint/2010/main" val="414337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B7A5E1-15DD-413C-8E4E-12A2EA7C563F}"/>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Licensing</a:t>
            </a:r>
          </a:p>
        </p:txBody>
      </p:sp>
      <p:cxnSp>
        <p:nvCxnSpPr>
          <p:cNvPr id="24" name="Straight Connector 23">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DA0AD9B-C949-44A7-B598-8BCA5EF166D0}"/>
              </a:ext>
            </a:extLst>
          </p:cNvPr>
          <p:cNvSpPr>
            <a:spLocks noGrp="1"/>
          </p:cNvSpPr>
          <p:nvPr>
            <p:ph idx="1"/>
          </p:nvPr>
        </p:nvSpPr>
        <p:spPr>
          <a:xfrm>
            <a:off x="4976031" y="963877"/>
            <a:ext cx="6377769" cy="4930246"/>
          </a:xfrm>
        </p:spPr>
        <p:txBody>
          <a:bodyPr anchor="ctr">
            <a:normAutofit/>
          </a:bodyPr>
          <a:lstStyle/>
          <a:p>
            <a:r>
              <a:rPr lang="en-US" sz="2400" dirty="0"/>
              <a:t>Licensing is BYOL-  Work with your third-party licensing as you always have.</a:t>
            </a:r>
          </a:p>
          <a:p>
            <a:pPr lvl="1"/>
            <a:r>
              <a:rPr lang="en-US" dirty="0"/>
              <a:t>Benefit: Single licensing agent for all Oracle</a:t>
            </a:r>
          </a:p>
          <a:p>
            <a:pPr lvl="1"/>
            <a:r>
              <a:rPr lang="en-US" dirty="0"/>
              <a:t>Active Dataguard is licensed different than standard dataguard, (future scope)</a:t>
            </a:r>
          </a:p>
          <a:p>
            <a:pPr lvl="1"/>
            <a:r>
              <a:rPr lang="en-US" dirty="0"/>
              <a:t>Savings going to single instance dataguard standbys</a:t>
            </a:r>
          </a:p>
          <a:p>
            <a:pPr lvl="1"/>
            <a:r>
              <a:rPr lang="en-US" dirty="0"/>
              <a:t>Inexpensive Azure blob storage for ASR is a benefit for VMs and compatible with Oracle consistent recovery.</a:t>
            </a:r>
          </a:p>
          <a:p>
            <a:pPr lvl="1"/>
            <a:r>
              <a:rPr lang="en-US" dirty="0"/>
              <a:t>Far Sync will require a separate Oracle instance, (as will ASM) and licensing.</a:t>
            </a:r>
          </a:p>
        </p:txBody>
      </p:sp>
    </p:spTree>
    <p:extLst>
      <p:ext uri="{BB962C8B-B14F-4D97-AF65-F5344CB8AC3E}">
        <p14:creationId xmlns:p14="http://schemas.microsoft.com/office/powerpoint/2010/main" val="377561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6851A2-787E-4E56-9EE1-D96CAF79AB6C}"/>
              </a:ext>
            </a:extLst>
          </p:cNvPr>
          <p:cNvSpPr>
            <a:spLocks noGrp="1"/>
          </p:cNvSpPr>
          <p:nvPr>
            <p:ph type="title"/>
          </p:nvPr>
        </p:nvSpPr>
        <p:spPr>
          <a:xfrm>
            <a:off x="1045028" y="1336329"/>
            <a:ext cx="3892732" cy="4382588"/>
          </a:xfrm>
        </p:spPr>
        <p:txBody>
          <a:bodyPr anchor="ctr">
            <a:normAutofit/>
          </a:bodyPr>
          <a:lstStyle/>
          <a:p>
            <a:r>
              <a:rPr lang="en-US" sz="5400" dirty="0"/>
              <a:t>High Availability and Disaster Recovery</a:t>
            </a:r>
          </a:p>
        </p:txBody>
      </p:sp>
      <p:grpSp>
        <p:nvGrpSpPr>
          <p:cNvPr id="19"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0"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2CD2D3-CFE8-4E5F-9AF1-2F10CF025DB6}"/>
              </a:ext>
            </a:extLst>
          </p:cNvPr>
          <p:cNvSpPr>
            <a:spLocks noGrp="1"/>
          </p:cNvSpPr>
          <p:nvPr>
            <p:ph idx="1"/>
          </p:nvPr>
        </p:nvSpPr>
        <p:spPr>
          <a:xfrm>
            <a:off x="6096001" y="1336329"/>
            <a:ext cx="5260848" cy="4382588"/>
          </a:xfrm>
        </p:spPr>
        <p:txBody>
          <a:bodyPr anchor="ctr">
            <a:normAutofit/>
          </a:bodyPr>
          <a:lstStyle/>
          <a:p>
            <a:pPr marL="0" indent="0">
              <a:buNone/>
            </a:pPr>
            <a:r>
              <a:rPr lang="en-US" sz="1700" dirty="0"/>
              <a:t>Although Oracle RAC isn’t supported outside of the vendor supported versions of Flashgrid and CloudSimple…</a:t>
            </a:r>
          </a:p>
          <a:p>
            <a:r>
              <a:rPr lang="en-US" sz="1700" dirty="0"/>
              <a:t>Identify the customer’s SLA and MAA, (Maximum Availability Architecture requirements.</a:t>
            </a:r>
          </a:p>
          <a:p>
            <a:r>
              <a:rPr lang="en-US" sz="1700" dirty="0"/>
              <a:t>Hardware clustering options are available via SIOS, Azure NetApp Files and Azure Shared Storage</a:t>
            </a:r>
          </a:p>
          <a:p>
            <a:r>
              <a:rPr lang="en-US" sz="1700" dirty="0"/>
              <a:t>Always use Oracle DataGuard, which is most similar to Always on Availability Groups in Microsoft/Azure</a:t>
            </a:r>
          </a:p>
          <a:p>
            <a:r>
              <a:rPr lang="en-US" sz="1700" dirty="0"/>
              <a:t>Consider using Oracle Active </a:t>
            </a:r>
            <a:r>
              <a:rPr lang="en-US" sz="1700" dirty="0" err="1"/>
              <a:t>DatagGuard</a:t>
            </a:r>
            <a:r>
              <a:rPr lang="en-US" sz="1700" dirty="0"/>
              <a:t>, configure for fast failover on secondaries and use FarSync with geo-region deployments.</a:t>
            </a:r>
          </a:p>
          <a:p>
            <a:r>
              <a:rPr lang="en-US" sz="1700" dirty="0"/>
              <a:t>Use Azure Site Recovery to backup and take snapshots of Azure VMs</a:t>
            </a:r>
          </a:p>
          <a:p>
            <a:r>
              <a:rPr lang="en-US" sz="1700" dirty="0"/>
              <a:t>RMAN backups and an RMAN repository is supported on a separate VM for Oracle RMAN backups.</a:t>
            </a:r>
          </a:p>
          <a:p>
            <a:endParaRPr lang="en-US" sz="1700" dirty="0"/>
          </a:p>
        </p:txBody>
      </p:sp>
    </p:spTree>
    <p:extLst>
      <p:ext uri="{BB962C8B-B14F-4D97-AF65-F5344CB8AC3E}">
        <p14:creationId xmlns:p14="http://schemas.microsoft.com/office/powerpoint/2010/main" val="1731654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C8F4E-1C5F-4C34-A892-4CBB06AE3271}"/>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Objectives of Recovery and HA</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4751762-03D2-4B67-9934-516C116EBFEB}"/>
              </a:ext>
            </a:extLst>
          </p:cNvPr>
          <p:cNvSpPr>
            <a:spLocks noGrp="1"/>
          </p:cNvSpPr>
          <p:nvPr>
            <p:ph idx="1"/>
          </p:nvPr>
        </p:nvSpPr>
        <p:spPr>
          <a:xfrm>
            <a:off x="4976031" y="963877"/>
            <a:ext cx="6377769" cy="4930246"/>
          </a:xfrm>
        </p:spPr>
        <p:txBody>
          <a:bodyPr anchor="ctr">
            <a:normAutofit/>
          </a:bodyPr>
          <a:lstStyle/>
          <a:p>
            <a:r>
              <a:rPr lang="en-US" sz="2400" dirty="0"/>
              <a:t>Decision to use different recovery strategies must focus on both the Recovery Time (RTO) and Recovery Point, (RPO) objective for the business.</a:t>
            </a:r>
          </a:p>
          <a:p>
            <a:r>
              <a:rPr lang="en-US" sz="2400" dirty="0"/>
              <a:t>Where ASR snapshots are exceptionally quick to recover with, the additional recovery time to apply archive logs to bring the database to a consistent point may result in a third party solution as a better choice.</a:t>
            </a:r>
          </a:p>
          <a:p>
            <a:r>
              <a:rPr lang="en-US" sz="2400" dirty="0"/>
              <a:t>Supplementing with Oracle </a:t>
            </a:r>
            <a:r>
              <a:rPr lang="en-US" sz="2400" dirty="0" err="1"/>
              <a:t>Dataguard</a:t>
            </a:r>
            <a:r>
              <a:rPr lang="en-US" sz="2400" dirty="0"/>
              <a:t>, so as a replica to failover to is always available, with ASR snapshots as a second route to recovery may meet the SLA for the business.</a:t>
            </a:r>
          </a:p>
        </p:txBody>
      </p:sp>
    </p:spTree>
    <p:extLst>
      <p:ext uri="{BB962C8B-B14F-4D97-AF65-F5344CB8AC3E}">
        <p14:creationId xmlns:p14="http://schemas.microsoft.com/office/powerpoint/2010/main" val="3463384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14B233-A365-479C-8BFA-ADFC07AEA873}"/>
              </a:ext>
            </a:extLst>
          </p:cNvPr>
          <p:cNvSpPr>
            <a:spLocks noGrp="1"/>
          </p:cNvSpPr>
          <p:nvPr>
            <p:ph type="title"/>
          </p:nvPr>
        </p:nvSpPr>
        <p:spPr>
          <a:xfrm>
            <a:off x="1153618" y="1239927"/>
            <a:ext cx="4008586" cy="4680583"/>
          </a:xfrm>
        </p:spPr>
        <p:txBody>
          <a:bodyPr anchor="ctr">
            <a:normAutofit/>
          </a:bodyPr>
          <a:lstStyle/>
          <a:p>
            <a:r>
              <a:rPr lang="en-US" sz="5200" dirty="0"/>
              <a:t>Why Investigate Oracle Workloads as Part of the Azure Move?</a:t>
            </a:r>
          </a:p>
        </p:txBody>
      </p:sp>
      <p:sp>
        <p:nvSpPr>
          <p:cNvPr id="3" name="Content Placeholder 2">
            <a:extLst>
              <a:ext uri="{FF2B5EF4-FFF2-40B4-BE49-F238E27FC236}">
                <a16:creationId xmlns:a16="http://schemas.microsoft.com/office/drawing/2014/main" id="{56F1E368-F303-466C-AEE1-FEE5E19FFACE}"/>
              </a:ext>
            </a:extLst>
          </p:cNvPr>
          <p:cNvSpPr>
            <a:spLocks noGrp="1"/>
          </p:cNvSpPr>
          <p:nvPr>
            <p:ph idx="1"/>
          </p:nvPr>
        </p:nvSpPr>
        <p:spPr>
          <a:xfrm>
            <a:off x="5315712" y="1239927"/>
            <a:ext cx="5948035" cy="4680583"/>
          </a:xfrm>
        </p:spPr>
        <p:txBody>
          <a:bodyPr anchor="ctr">
            <a:normAutofit/>
          </a:bodyPr>
          <a:lstStyle/>
          <a:p>
            <a:r>
              <a:rPr lang="en-US" sz="2000" dirty="0"/>
              <a:t>In project reviews, it was found that older relational databases were 60% of the reason customers were less likely to move their data to the cloud.</a:t>
            </a:r>
          </a:p>
          <a:p>
            <a:r>
              <a:rPr lang="en-US" sz="2000" dirty="0"/>
              <a:t>Oracle is estimated to have almost 30% of database software, engineered systems and enterprise software products in enterprise environments today.</a:t>
            </a:r>
          </a:p>
          <a:p>
            <a:r>
              <a:rPr lang="en-US" sz="2000" dirty="0"/>
              <a:t>There is an opportunity to move these workloads into Azure as part of existing projects with Microsoft engaged customers.</a:t>
            </a:r>
          </a:p>
          <a:p>
            <a:r>
              <a:rPr lang="en-US" sz="2000" dirty="0"/>
              <a:t>Assisting customers to identify their global-data landscape and opportunities to move these database “anchors” can turn WHEN into NOW.</a:t>
            </a:r>
          </a:p>
        </p:txBody>
      </p:sp>
    </p:spTree>
    <p:extLst>
      <p:ext uri="{BB962C8B-B14F-4D97-AF65-F5344CB8AC3E}">
        <p14:creationId xmlns:p14="http://schemas.microsoft.com/office/powerpoint/2010/main" val="200439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65F2A1B9-BA31-4F03-9C98-051A76B4993D}"/>
              </a:ext>
            </a:extLst>
          </p:cNvPr>
          <p:cNvPicPr>
            <a:picLocks noChangeAspect="1"/>
          </p:cNvPicPr>
          <p:nvPr/>
        </p:nvPicPr>
        <p:blipFill>
          <a:blip r:embed="rId3"/>
          <a:stretch>
            <a:fillRect/>
          </a:stretch>
        </p:blipFill>
        <p:spPr>
          <a:xfrm>
            <a:off x="2237143" y="1778199"/>
            <a:ext cx="981793" cy="880312"/>
          </a:xfrm>
          <a:prstGeom prst="rect">
            <a:avLst/>
          </a:prstGeom>
        </p:spPr>
      </p:pic>
      <p:pic>
        <p:nvPicPr>
          <p:cNvPr id="29" name="Picture 28">
            <a:extLst>
              <a:ext uri="{FF2B5EF4-FFF2-40B4-BE49-F238E27FC236}">
                <a16:creationId xmlns:a16="http://schemas.microsoft.com/office/drawing/2014/main" id="{E05B6D5F-D04B-4A46-8008-B3A024CEDBD2}"/>
              </a:ext>
            </a:extLst>
          </p:cNvPr>
          <p:cNvPicPr>
            <a:picLocks noChangeAspect="1"/>
          </p:cNvPicPr>
          <p:nvPr/>
        </p:nvPicPr>
        <p:blipFill>
          <a:blip r:embed="rId4">
            <a:alphaModFix amt="16000"/>
            <a:extLst>
              <a:ext uri="{28A0092B-C50C-407E-A947-70E740481C1C}">
                <a14:useLocalDpi xmlns:a14="http://schemas.microsoft.com/office/drawing/2010/main" val="0"/>
              </a:ext>
            </a:extLst>
          </a:blip>
          <a:stretch>
            <a:fillRect/>
          </a:stretch>
        </p:blipFill>
        <p:spPr>
          <a:xfrm>
            <a:off x="3935711" y="5694069"/>
            <a:ext cx="1281060" cy="760569"/>
          </a:xfrm>
          <a:prstGeom prst="rect">
            <a:avLst/>
          </a:prstGeom>
        </p:spPr>
      </p:pic>
      <p:pic>
        <p:nvPicPr>
          <p:cNvPr id="11" name="Picture 10">
            <a:extLst>
              <a:ext uri="{FF2B5EF4-FFF2-40B4-BE49-F238E27FC236}">
                <a16:creationId xmlns:a16="http://schemas.microsoft.com/office/drawing/2014/main" id="{1F7D564B-A3CF-45C8-8999-0BA9C49E0537}"/>
              </a:ext>
            </a:extLst>
          </p:cNvPr>
          <p:cNvPicPr>
            <a:picLocks noChangeAspect="1"/>
          </p:cNvPicPr>
          <p:nvPr/>
        </p:nvPicPr>
        <p:blipFill>
          <a:blip r:embed="rId3"/>
          <a:stretch>
            <a:fillRect/>
          </a:stretch>
        </p:blipFill>
        <p:spPr>
          <a:xfrm>
            <a:off x="9031513" y="3885154"/>
            <a:ext cx="960172" cy="960172"/>
          </a:xfrm>
          <a:prstGeom prst="rect">
            <a:avLst/>
          </a:prstGeom>
        </p:spPr>
      </p:pic>
      <p:pic>
        <p:nvPicPr>
          <p:cNvPr id="12" name="Picture 11">
            <a:extLst>
              <a:ext uri="{FF2B5EF4-FFF2-40B4-BE49-F238E27FC236}">
                <a16:creationId xmlns:a16="http://schemas.microsoft.com/office/drawing/2014/main" id="{A2CE777A-5370-427D-B908-E18FBF13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7331" y="4411900"/>
            <a:ext cx="606748" cy="556762"/>
          </a:xfrm>
          <a:prstGeom prst="rect">
            <a:avLst/>
          </a:prstGeom>
        </p:spPr>
      </p:pic>
      <p:cxnSp>
        <p:nvCxnSpPr>
          <p:cNvPr id="15" name="Straight Arrow Connector 14">
            <a:extLst>
              <a:ext uri="{FF2B5EF4-FFF2-40B4-BE49-F238E27FC236}">
                <a16:creationId xmlns:a16="http://schemas.microsoft.com/office/drawing/2014/main" id="{567A1A1B-51DE-42BA-8F16-C8BF1FAE31D2}"/>
              </a:ext>
            </a:extLst>
          </p:cNvPr>
          <p:cNvCxnSpPr>
            <a:cxnSpLocks/>
          </p:cNvCxnSpPr>
          <p:nvPr/>
        </p:nvCxnSpPr>
        <p:spPr>
          <a:xfrm>
            <a:off x="3170292" y="4280251"/>
            <a:ext cx="14446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B7BF434-08F8-4A6C-AD0C-3266B62C6642}"/>
              </a:ext>
            </a:extLst>
          </p:cNvPr>
          <p:cNvCxnSpPr>
            <a:cxnSpLocks/>
          </p:cNvCxnSpPr>
          <p:nvPr/>
        </p:nvCxnSpPr>
        <p:spPr>
          <a:xfrm>
            <a:off x="5999153" y="4310369"/>
            <a:ext cx="280709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489997B-3D7B-4B86-8C3F-16BB126014C9}"/>
              </a:ext>
            </a:extLst>
          </p:cNvPr>
          <p:cNvSpPr txBox="1"/>
          <p:nvPr/>
        </p:nvSpPr>
        <p:spPr>
          <a:xfrm>
            <a:off x="3256502" y="4320963"/>
            <a:ext cx="95250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Configured with Fast Sync, (Async)</a:t>
            </a:r>
          </a:p>
        </p:txBody>
      </p:sp>
      <p:sp>
        <p:nvSpPr>
          <p:cNvPr id="19" name="TextBox 18">
            <a:extLst>
              <a:ext uri="{FF2B5EF4-FFF2-40B4-BE49-F238E27FC236}">
                <a16:creationId xmlns:a16="http://schemas.microsoft.com/office/drawing/2014/main" id="{321CCFE3-9F79-4D33-92A8-1773D922A054}"/>
              </a:ext>
            </a:extLst>
          </p:cNvPr>
          <p:cNvSpPr txBox="1"/>
          <p:nvPr/>
        </p:nvSpPr>
        <p:spPr>
          <a:xfrm>
            <a:off x="6391562" y="4280251"/>
            <a:ext cx="17634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Data Guard Async Over Any Distance</a:t>
            </a:r>
          </a:p>
        </p:txBody>
      </p:sp>
      <p:sp>
        <p:nvSpPr>
          <p:cNvPr id="21" name="Rectangle: Rounded Corners 20">
            <a:extLst>
              <a:ext uri="{FF2B5EF4-FFF2-40B4-BE49-F238E27FC236}">
                <a16:creationId xmlns:a16="http://schemas.microsoft.com/office/drawing/2014/main" id="{67F43AFC-3799-4210-98D6-38F3750F0A14}"/>
              </a:ext>
            </a:extLst>
          </p:cNvPr>
          <p:cNvSpPr/>
          <p:nvPr/>
        </p:nvSpPr>
        <p:spPr>
          <a:xfrm>
            <a:off x="1363092" y="1323702"/>
            <a:ext cx="9710410" cy="5138643"/>
          </a:xfrm>
          <a:prstGeom prst="round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60F9DEF-9278-45F5-981F-84735B62EB70}"/>
              </a:ext>
            </a:extLst>
          </p:cNvPr>
          <p:cNvGrpSpPr/>
          <p:nvPr/>
        </p:nvGrpSpPr>
        <p:grpSpPr>
          <a:xfrm>
            <a:off x="4825520" y="3817009"/>
            <a:ext cx="1401495" cy="1420988"/>
            <a:chOff x="4044548" y="3562314"/>
            <a:chExt cx="2152318" cy="2357686"/>
          </a:xfrm>
        </p:grpSpPr>
        <p:pic>
          <p:nvPicPr>
            <p:cNvPr id="7" name="Picture 6" descr="A close up of a computer&#10;&#10;Description automatically generated">
              <a:extLst>
                <a:ext uri="{FF2B5EF4-FFF2-40B4-BE49-F238E27FC236}">
                  <a16:creationId xmlns:a16="http://schemas.microsoft.com/office/drawing/2014/main" id="{DD39D1E7-2BD6-4614-8C7A-AE14A87EA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18230" y="3562314"/>
              <a:ext cx="1414047" cy="1414047"/>
            </a:xfrm>
            <a:prstGeom prst="rect">
              <a:avLst/>
            </a:prstGeom>
          </p:spPr>
        </p:pic>
        <p:sp>
          <p:nvSpPr>
            <p:cNvPr id="13" name="Flowchart: Multidocument 12">
              <a:extLst>
                <a:ext uri="{FF2B5EF4-FFF2-40B4-BE49-F238E27FC236}">
                  <a16:creationId xmlns:a16="http://schemas.microsoft.com/office/drawing/2014/main" id="{B8CC3744-60CD-4664-9774-465B7DFB0DE4}"/>
                </a:ext>
              </a:extLst>
            </p:cNvPr>
            <p:cNvSpPr/>
            <p:nvPr/>
          </p:nvSpPr>
          <p:spPr>
            <a:xfrm>
              <a:off x="4044548" y="4492387"/>
              <a:ext cx="589143" cy="686331"/>
            </a:xfrm>
            <a:prstGeom prst="flowChartMultidocumen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D6423763-02C3-4D1E-A620-33F9E9685C64}"/>
                </a:ext>
              </a:extLst>
            </p:cNvPr>
            <p:cNvSpPr txBox="1"/>
            <p:nvPr/>
          </p:nvSpPr>
          <p:spPr>
            <a:xfrm>
              <a:off x="4178723" y="5051880"/>
              <a:ext cx="2018143" cy="8681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Data Guard Far Sync Instance</a:t>
              </a:r>
            </a:p>
          </p:txBody>
        </p:sp>
      </p:grpSp>
      <p:sp>
        <p:nvSpPr>
          <p:cNvPr id="26" name="TextBox 25">
            <a:extLst>
              <a:ext uri="{FF2B5EF4-FFF2-40B4-BE49-F238E27FC236}">
                <a16:creationId xmlns:a16="http://schemas.microsoft.com/office/drawing/2014/main" id="{4F44DD74-D759-4455-9C46-BEF9284C512B}"/>
              </a:ext>
            </a:extLst>
          </p:cNvPr>
          <p:cNvSpPr txBox="1"/>
          <p:nvPr/>
        </p:nvSpPr>
        <p:spPr>
          <a:xfrm>
            <a:off x="8842515" y="4938000"/>
            <a:ext cx="141439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Calibri" panose="020F0502020204030204"/>
              </a:rPr>
              <a:t>Active Standby</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Oracle Database</a:t>
            </a:r>
          </a:p>
        </p:txBody>
      </p:sp>
      <p:grpSp>
        <p:nvGrpSpPr>
          <p:cNvPr id="5" name="Group 4">
            <a:extLst>
              <a:ext uri="{FF2B5EF4-FFF2-40B4-BE49-F238E27FC236}">
                <a16:creationId xmlns:a16="http://schemas.microsoft.com/office/drawing/2014/main" id="{32C951CE-93C0-4CF9-8982-E8C60C458620}"/>
              </a:ext>
            </a:extLst>
          </p:cNvPr>
          <p:cNvGrpSpPr/>
          <p:nvPr/>
        </p:nvGrpSpPr>
        <p:grpSpPr>
          <a:xfrm>
            <a:off x="1789719" y="3953545"/>
            <a:ext cx="1406983" cy="1627095"/>
            <a:chOff x="1169994" y="3518771"/>
            <a:chExt cx="2026934" cy="2614248"/>
          </a:xfrm>
        </p:grpSpPr>
        <p:pic>
          <p:nvPicPr>
            <p:cNvPr id="10" name="Picture 9">
              <a:extLst>
                <a:ext uri="{FF2B5EF4-FFF2-40B4-BE49-F238E27FC236}">
                  <a16:creationId xmlns:a16="http://schemas.microsoft.com/office/drawing/2014/main" id="{5A51E700-EF5A-47F1-84C8-8ACFF9D67A24}"/>
                </a:ext>
              </a:extLst>
            </p:cNvPr>
            <p:cNvPicPr>
              <a:picLocks noChangeAspect="1"/>
            </p:cNvPicPr>
            <p:nvPr/>
          </p:nvPicPr>
          <p:blipFill>
            <a:blip r:embed="rId3"/>
            <a:stretch>
              <a:fillRect/>
            </a:stretch>
          </p:blipFill>
          <p:spPr>
            <a:xfrm>
              <a:off x="1580956" y="3518771"/>
              <a:ext cx="1414395" cy="1414395"/>
            </a:xfrm>
            <a:prstGeom prst="rect">
              <a:avLst/>
            </a:prstGeom>
          </p:spPr>
        </p:pic>
        <p:sp>
          <p:nvSpPr>
            <p:cNvPr id="24" name="TextBox 23">
              <a:extLst>
                <a:ext uri="{FF2B5EF4-FFF2-40B4-BE49-F238E27FC236}">
                  <a16:creationId xmlns:a16="http://schemas.microsoft.com/office/drawing/2014/main" id="{8249F357-8D68-46D4-8FCD-F97AC0E373C7}"/>
                </a:ext>
              </a:extLst>
            </p:cNvPr>
            <p:cNvSpPr txBox="1"/>
            <p:nvPr/>
          </p:nvSpPr>
          <p:spPr>
            <a:xfrm>
              <a:off x="1782533" y="4946210"/>
              <a:ext cx="1414395" cy="118680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Primary Oracle DataGuard</a:t>
              </a:r>
            </a:p>
          </p:txBody>
        </p:sp>
        <p:pic>
          <p:nvPicPr>
            <p:cNvPr id="9" name="Picture 8">
              <a:extLst>
                <a:ext uri="{FF2B5EF4-FFF2-40B4-BE49-F238E27FC236}">
                  <a16:creationId xmlns:a16="http://schemas.microsoft.com/office/drawing/2014/main" id="{6F399FC3-5D4C-4406-B51E-C6DCB12BAF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94" name="Group 93">
            <a:extLst>
              <a:ext uri="{FF2B5EF4-FFF2-40B4-BE49-F238E27FC236}">
                <a16:creationId xmlns:a16="http://schemas.microsoft.com/office/drawing/2014/main" id="{C0BCEDA3-7A08-41D6-8942-D2301AFC9F90}"/>
              </a:ext>
            </a:extLst>
          </p:cNvPr>
          <p:cNvGrpSpPr/>
          <p:nvPr/>
        </p:nvGrpSpPr>
        <p:grpSpPr>
          <a:xfrm>
            <a:off x="4628478" y="1698267"/>
            <a:ext cx="1657580" cy="1637665"/>
            <a:chOff x="8173507" y="903495"/>
            <a:chExt cx="2377313" cy="2541883"/>
          </a:xfrm>
        </p:grpSpPr>
        <p:pic>
          <p:nvPicPr>
            <p:cNvPr id="28" name="Picture 27" descr="A stop sign&#10;&#10;Description automatically generated">
              <a:extLst>
                <a:ext uri="{FF2B5EF4-FFF2-40B4-BE49-F238E27FC236}">
                  <a16:creationId xmlns:a16="http://schemas.microsoft.com/office/drawing/2014/main" id="{8F0D1B21-C8BB-4ACA-A27A-79FAAC33DB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9450" y="903495"/>
              <a:ext cx="972125" cy="972125"/>
            </a:xfrm>
            <a:prstGeom prst="rect">
              <a:avLst/>
            </a:prstGeom>
          </p:spPr>
        </p:pic>
        <p:pic>
          <p:nvPicPr>
            <p:cNvPr id="36" name="Picture 35">
              <a:extLst>
                <a:ext uri="{FF2B5EF4-FFF2-40B4-BE49-F238E27FC236}">
                  <a16:creationId xmlns:a16="http://schemas.microsoft.com/office/drawing/2014/main" id="{31B3787B-F798-4C52-845C-DE1E5C90DF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11734" y="1403358"/>
              <a:ext cx="1879033" cy="986492"/>
            </a:xfrm>
            <a:prstGeom prst="rect">
              <a:avLst/>
            </a:prstGeom>
          </p:spPr>
        </p:pic>
        <p:sp>
          <p:nvSpPr>
            <p:cNvPr id="45" name="TextBox 44">
              <a:extLst>
                <a:ext uri="{FF2B5EF4-FFF2-40B4-BE49-F238E27FC236}">
                  <a16:creationId xmlns:a16="http://schemas.microsoft.com/office/drawing/2014/main" id="{34CDE1C0-A03A-4570-A892-1BB77F9EEA09}"/>
                </a:ext>
              </a:extLst>
            </p:cNvPr>
            <p:cNvSpPr txBox="1"/>
            <p:nvPr/>
          </p:nvSpPr>
          <p:spPr>
            <a:xfrm>
              <a:off x="8173507" y="2298869"/>
              <a:ext cx="2377313" cy="114650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Azure Site Recovery, (ASR) with Blob Storage</a:t>
              </a:r>
            </a:p>
          </p:txBody>
        </p:sp>
      </p:grpSp>
      <p:cxnSp>
        <p:nvCxnSpPr>
          <p:cNvPr id="56" name="Straight Arrow Connector 55">
            <a:extLst>
              <a:ext uri="{FF2B5EF4-FFF2-40B4-BE49-F238E27FC236}">
                <a16:creationId xmlns:a16="http://schemas.microsoft.com/office/drawing/2014/main" id="{C47B4B82-1B97-48AD-A240-96324416DC5E}"/>
              </a:ext>
            </a:extLst>
          </p:cNvPr>
          <p:cNvCxnSpPr>
            <a:cxnSpLocks/>
          </p:cNvCxnSpPr>
          <p:nvPr/>
        </p:nvCxnSpPr>
        <p:spPr>
          <a:xfrm flipV="1">
            <a:off x="6138310" y="2253563"/>
            <a:ext cx="2681248" cy="714"/>
          </a:xfrm>
          <a:prstGeom prst="straightConnector1">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60080A9-19A1-43E0-AE11-D75057472074}"/>
              </a:ext>
            </a:extLst>
          </p:cNvPr>
          <p:cNvSpPr txBox="1"/>
          <p:nvPr/>
        </p:nvSpPr>
        <p:spPr>
          <a:xfrm>
            <a:off x="1695791" y="320844"/>
            <a:ext cx="7335722" cy="523220"/>
          </a:xfrm>
          <a:prstGeom prst="rect">
            <a:avLst/>
          </a:prstGeom>
          <a:noFill/>
        </p:spPr>
        <p:txBody>
          <a:bodyPr wrap="square" rtlCol="0">
            <a:spAutoFit/>
          </a:bodyPr>
          <a:lstStyle/>
          <a:p>
            <a:r>
              <a:rPr lang="en-US" sz="2800" dirty="0"/>
              <a:t>Oracle on Azure IaaS VM Architecture</a:t>
            </a:r>
          </a:p>
        </p:txBody>
      </p:sp>
      <p:cxnSp>
        <p:nvCxnSpPr>
          <p:cNvPr id="62" name="Straight Arrow Connector 61">
            <a:extLst>
              <a:ext uri="{FF2B5EF4-FFF2-40B4-BE49-F238E27FC236}">
                <a16:creationId xmlns:a16="http://schemas.microsoft.com/office/drawing/2014/main" id="{A728DD98-185A-41FB-BDF2-B50314FAF4D8}"/>
              </a:ext>
            </a:extLst>
          </p:cNvPr>
          <p:cNvCxnSpPr>
            <a:cxnSpLocks/>
          </p:cNvCxnSpPr>
          <p:nvPr/>
        </p:nvCxnSpPr>
        <p:spPr>
          <a:xfrm>
            <a:off x="3055257" y="2224589"/>
            <a:ext cx="1595370" cy="16953"/>
          </a:xfrm>
          <a:prstGeom prst="straightConnector1">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B1D3E61-B019-4346-A4F3-510CFC75A0FE}"/>
              </a:ext>
            </a:extLst>
          </p:cNvPr>
          <p:cNvSpPr/>
          <p:nvPr/>
        </p:nvSpPr>
        <p:spPr>
          <a:xfrm>
            <a:off x="4614924" y="1489738"/>
            <a:ext cx="6123118" cy="4264038"/>
          </a:xfrm>
          <a:prstGeom prst="roundRect">
            <a:avLst/>
          </a:prstGeom>
          <a:noFill/>
          <a:ln w="3810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DCCCFD8-1144-4126-976B-C8610636EDAC}"/>
              </a:ext>
            </a:extLst>
          </p:cNvPr>
          <p:cNvSpPr/>
          <p:nvPr/>
        </p:nvSpPr>
        <p:spPr>
          <a:xfrm>
            <a:off x="6361624" y="6439525"/>
            <a:ext cx="6096000" cy="553998"/>
          </a:xfrm>
          <a:prstGeom prst="rect">
            <a:avLst/>
          </a:prstGeom>
        </p:spPr>
        <p:txBody>
          <a:bodyPr>
            <a:spAutoFit/>
          </a:bodyPr>
          <a:lstStyle/>
          <a:p>
            <a:pPr lvl="0">
              <a:defRPr/>
            </a:pPr>
            <a:r>
              <a:rPr lang="en-US" sz="1000" dirty="0">
                <a:solidFill>
                  <a:prstClr val="black"/>
                </a:solidFill>
                <a:hlinkClick r:id="rId9"/>
              </a:rPr>
              <a:t>https://docs.microsoft.com/en-us/azure/site-recovery/</a:t>
            </a:r>
            <a:endParaRPr lang="en-US" sz="1000" dirty="0">
              <a:solidFill>
                <a:prstClr val="black"/>
              </a:solidFill>
            </a:endParaRPr>
          </a:p>
          <a:p>
            <a:pPr lvl="0">
              <a:defRPr/>
            </a:pPr>
            <a:r>
              <a:rPr lang="en-US" sz="1000" dirty="0">
                <a:solidFill>
                  <a:prstClr val="black"/>
                </a:solidFill>
                <a:hlinkClick r:id="rId10"/>
              </a:rPr>
              <a:t>https://docs.microsoft.com/en-us/azure/virtual-machines/workloads/oracle/oracle-backup-recovery</a:t>
            </a:r>
            <a:endParaRPr lang="en-US" sz="1000" dirty="0">
              <a:solidFill>
                <a:prstClr val="black"/>
              </a:solidFill>
            </a:endParaRPr>
          </a:p>
          <a:p>
            <a:pPr lvl="0">
              <a:defRPr/>
            </a:pP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3603300-6A0B-42D7-857B-33A238BF2C0A}"/>
              </a:ext>
            </a:extLst>
          </p:cNvPr>
          <p:cNvSpPr txBox="1"/>
          <p:nvPr/>
        </p:nvSpPr>
        <p:spPr>
          <a:xfrm>
            <a:off x="6842687" y="5783894"/>
            <a:ext cx="1672901" cy="646331"/>
          </a:xfrm>
          <a:prstGeom prst="rect">
            <a:avLst/>
          </a:prstGeom>
          <a:noFill/>
        </p:spPr>
        <p:txBody>
          <a:bodyPr wrap="square" rtlCol="0">
            <a:spAutoFit/>
          </a:bodyPr>
          <a:lstStyle/>
          <a:p>
            <a:pPr algn="ctr"/>
            <a:r>
              <a:rPr lang="en-US" dirty="0"/>
              <a:t>Secondary Azure Region</a:t>
            </a:r>
          </a:p>
        </p:txBody>
      </p:sp>
      <p:sp>
        <p:nvSpPr>
          <p:cNvPr id="47" name="Rectangle: Rounded Corners 46">
            <a:extLst>
              <a:ext uri="{FF2B5EF4-FFF2-40B4-BE49-F238E27FC236}">
                <a16:creationId xmlns:a16="http://schemas.microsoft.com/office/drawing/2014/main" id="{552BB3EC-5136-44BA-BA6C-6052A2120B9D}"/>
              </a:ext>
            </a:extLst>
          </p:cNvPr>
          <p:cNvSpPr/>
          <p:nvPr/>
        </p:nvSpPr>
        <p:spPr>
          <a:xfrm>
            <a:off x="1721831" y="1414466"/>
            <a:ext cx="2689615" cy="4264038"/>
          </a:xfrm>
          <a:prstGeom prst="roundRect">
            <a:avLst/>
          </a:prstGeom>
          <a:noFill/>
          <a:ln w="3810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C024F690-9E7B-48CA-B32D-D9D1B9E0D271}"/>
              </a:ext>
            </a:extLst>
          </p:cNvPr>
          <p:cNvSpPr txBox="1"/>
          <p:nvPr/>
        </p:nvSpPr>
        <p:spPr>
          <a:xfrm>
            <a:off x="2205870" y="5773711"/>
            <a:ext cx="1672901" cy="646331"/>
          </a:xfrm>
          <a:prstGeom prst="rect">
            <a:avLst/>
          </a:prstGeom>
          <a:noFill/>
        </p:spPr>
        <p:txBody>
          <a:bodyPr wrap="square" rtlCol="0">
            <a:spAutoFit/>
          </a:bodyPr>
          <a:lstStyle/>
          <a:p>
            <a:pPr algn="ctr"/>
            <a:r>
              <a:rPr lang="en-US" dirty="0"/>
              <a:t>Primary </a:t>
            </a:r>
          </a:p>
          <a:p>
            <a:pPr algn="ctr"/>
            <a:r>
              <a:rPr lang="en-US" dirty="0"/>
              <a:t>Azure Region</a:t>
            </a:r>
          </a:p>
        </p:txBody>
      </p:sp>
      <p:cxnSp>
        <p:nvCxnSpPr>
          <p:cNvPr id="59" name="Straight Arrow Connector 58">
            <a:extLst>
              <a:ext uri="{FF2B5EF4-FFF2-40B4-BE49-F238E27FC236}">
                <a16:creationId xmlns:a16="http://schemas.microsoft.com/office/drawing/2014/main" id="{F415B10D-F9EC-4383-955D-0F325902E32E}"/>
              </a:ext>
            </a:extLst>
          </p:cNvPr>
          <p:cNvCxnSpPr>
            <a:cxnSpLocks/>
          </p:cNvCxnSpPr>
          <p:nvPr/>
        </p:nvCxnSpPr>
        <p:spPr>
          <a:xfrm flipH="1" flipV="1">
            <a:off x="6108081" y="2357414"/>
            <a:ext cx="2639250" cy="1715849"/>
          </a:xfrm>
          <a:prstGeom prst="straightConnector1">
            <a:avLst/>
          </a:prstGeom>
          <a:ln w="38100">
            <a:prstDash val="lgDash"/>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5FE5D31-91F2-41EF-8165-26FE3F999851}"/>
              </a:ext>
            </a:extLst>
          </p:cNvPr>
          <p:cNvSpPr txBox="1"/>
          <p:nvPr/>
        </p:nvSpPr>
        <p:spPr>
          <a:xfrm>
            <a:off x="2189471" y="2615674"/>
            <a:ext cx="98179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RMAN Repository</a:t>
            </a:r>
          </a:p>
        </p:txBody>
      </p:sp>
      <p:sp>
        <p:nvSpPr>
          <p:cNvPr id="64" name="TextBox 63">
            <a:extLst>
              <a:ext uri="{FF2B5EF4-FFF2-40B4-BE49-F238E27FC236}">
                <a16:creationId xmlns:a16="http://schemas.microsoft.com/office/drawing/2014/main" id="{B0CD06A6-D7F2-4752-9960-5CA87F3B6467}"/>
              </a:ext>
            </a:extLst>
          </p:cNvPr>
          <p:cNvSpPr txBox="1"/>
          <p:nvPr/>
        </p:nvSpPr>
        <p:spPr>
          <a:xfrm rot="1987933">
            <a:off x="6574021" y="2913609"/>
            <a:ext cx="185168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Backup VM to ASR</a:t>
            </a:r>
          </a:p>
        </p:txBody>
      </p:sp>
      <p:sp>
        <p:nvSpPr>
          <p:cNvPr id="65" name="TextBox 64">
            <a:extLst>
              <a:ext uri="{FF2B5EF4-FFF2-40B4-BE49-F238E27FC236}">
                <a16:creationId xmlns:a16="http://schemas.microsoft.com/office/drawing/2014/main" id="{24B3F93D-8852-480E-A1BE-F28140B4F984}"/>
              </a:ext>
            </a:extLst>
          </p:cNvPr>
          <p:cNvSpPr txBox="1"/>
          <p:nvPr/>
        </p:nvSpPr>
        <p:spPr>
          <a:xfrm>
            <a:off x="6361624" y="1913436"/>
            <a:ext cx="178994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VM Snapshot </a:t>
            </a:r>
          </a:p>
        </p:txBody>
      </p:sp>
      <p:sp>
        <p:nvSpPr>
          <p:cNvPr id="66" name="TextBox 65">
            <a:extLst>
              <a:ext uri="{FF2B5EF4-FFF2-40B4-BE49-F238E27FC236}">
                <a16:creationId xmlns:a16="http://schemas.microsoft.com/office/drawing/2014/main" id="{7A2DE71B-79C1-4CAD-BB6F-B84E01A1451F}"/>
              </a:ext>
            </a:extLst>
          </p:cNvPr>
          <p:cNvSpPr txBox="1"/>
          <p:nvPr/>
        </p:nvSpPr>
        <p:spPr>
          <a:xfrm>
            <a:off x="3115951" y="1680335"/>
            <a:ext cx="137523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 Server Backup</a:t>
            </a:r>
          </a:p>
        </p:txBody>
      </p:sp>
      <p:pic>
        <p:nvPicPr>
          <p:cNvPr id="67" name="Picture 66">
            <a:extLst>
              <a:ext uri="{FF2B5EF4-FFF2-40B4-BE49-F238E27FC236}">
                <a16:creationId xmlns:a16="http://schemas.microsoft.com/office/drawing/2014/main" id="{F0536C64-6D17-4B59-85CC-44CED70CD9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60128" y="2269805"/>
            <a:ext cx="602612" cy="540324"/>
          </a:xfrm>
          <a:prstGeom prst="rect">
            <a:avLst/>
          </a:prstGeom>
        </p:spPr>
      </p:pic>
      <p:sp>
        <p:nvSpPr>
          <p:cNvPr id="3" name="Rectangle: Rounded Corners 2">
            <a:extLst>
              <a:ext uri="{FF2B5EF4-FFF2-40B4-BE49-F238E27FC236}">
                <a16:creationId xmlns:a16="http://schemas.microsoft.com/office/drawing/2014/main" id="{33C6D271-9E2E-4FDA-ACE4-7DAAC0E0DED3}"/>
              </a:ext>
            </a:extLst>
          </p:cNvPr>
          <p:cNvSpPr/>
          <p:nvPr/>
        </p:nvSpPr>
        <p:spPr>
          <a:xfrm>
            <a:off x="8819558" y="1600201"/>
            <a:ext cx="1630591" cy="1599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another VM copy or clone from ASR/ RMAN</a:t>
            </a:r>
          </a:p>
        </p:txBody>
      </p:sp>
      <p:cxnSp>
        <p:nvCxnSpPr>
          <p:cNvPr id="69" name="Straight Arrow Connector 68">
            <a:extLst>
              <a:ext uri="{FF2B5EF4-FFF2-40B4-BE49-F238E27FC236}">
                <a16:creationId xmlns:a16="http://schemas.microsoft.com/office/drawing/2014/main" id="{FC93BC11-4245-44CD-8D93-171AC02B63EC}"/>
              </a:ext>
            </a:extLst>
          </p:cNvPr>
          <p:cNvCxnSpPr>
            <a:cxnSpLocks/>
          </p:cNvCxnSpPr>
          <p:nvPr/>
        </p:nvCxnSpPr>
        <p:spPr>
          <a:xfrm flipH="1" flipV="1">
            <a:off x="2487675" y="3237709"/>
            <a:ext cx="548" cy="6474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07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circle(in)">
                                      <p:cBhvr>
                                        <p:cTn id="7" dur="2000"/>
                                        <p:tgtEl>
                                          <p:spTgt spid="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circle(in)">
                                      <p:cBhvr>
                                        <p:cTn id="12" dur="20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circle(in)">
                                      <p:cBhvr>
                                        <p:cTn id="17" dur="20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circle(in)">
                                      <p:cBhvr>
                                        <p:cTn id="22" dur="2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2D61-3586-4D14-8316-1CB597A9FC46}"/>
              </a:ext>
            </a:extLst>
          </p:cNvPr>
          <p:cNvSpPr>
            <a:spLocks noGrp="1"/>
          </p:cNvSpPr>
          <p:nvPr>
            <p:ph type="title"/>
          </p:nvPr>
        </p:nvSpPr>
        <p:spPr/>
        <p:txBody>
          <a:bodyPr/>
          <a:lstStyle/>
          <a:p>
            <a:r>
              <a:rPr lang="en-US"/>
              <a:t>Oracle Environment Monitoring with Cloud Control		</a:t>
            </a:r>
          </a:p>
        </p:txBody>
      </p:sp>
      <p:sp>
        <p:nvSpPr>
          <p:cNvPr id="3" name="Content Placeholder 2">
            <a:extLst>
              <a:ext uri="{FF2B5EF4-FFF2-40B4-BE49-F238E27FC236}">
                <a16:creationId xmlns:a16="http://schemas.microsoft.com/office/drawing/2014/main" id="{44C49D1F-A68E-4AAB-9138-C6A3634F6438}"/>
              </a:ext>
            </a:extLst>
          </p:cNvPr>
          <p:cNvSpPr>
            <a:spLocks noGrp="1"/>
          </p:cNvSpPr>
          <p:nvPr>
            <p:ph idx="1"/>
          </p:nvPr>
        </p:nvSpPr>
        <p:spPr/>
        <p:txBody>
          <a:bodyPr>
            <a:normAutofit fontScale="92500" lnSpcReduction="10000"/>
          </a:bodyPr>
          <a:lstStyle/>
          <a:p>
            <a:r>
              <a:rPr lang="en-US"/>
              <a:t>Oracle product-  defector infrastructure monitoring tool since Enterprise Manager 9i</a:t>
            </a:r>
          </a:p>
          <a:p>
            <a:r>
              <a:rPr lang="en-US"/>
              <a:t>Current release is Cloud Control 13c and the repository to manage the data is supported to run in Azure on a separate Azure IaaS VM.</a:t>
            </a:r>
          </a:p>
          <a:p>
            <a:r>
              <a:rPr lang="en-US"/>
              <a:t>Infrastructure tool requiring Tuning and Diagnostic Management Packs to use.</a:t>
            </a:r>
          </a:p>
          <a:p>
            <a:r>
              <a:rPr lang="en-US"/>
              <a:t>Comes with limited enterprise edition license, (the cloud control product is free from Oracle-  provide the hardware and if only running the product on the database, it doesn’t incur licensing fees outside of management packs.)</a:t>
            </a:r>
          </a:p>
          <a:p>
            <a:r>
              <a:rPr lang="en-US"/>
              <a:t>Requires the additional cloud management pack and lifecycle management pack to monitor VMs</a:t>
            </a:r>
          </a:p>
        </p:txBody>
      </p:sp>
      <p:sp>
        <p:nvSpPr>
          <p:cNvPr id="4" name="Rectangle 3">
            <a:extLst>
              <a:ext uri="{FF2B5EF4-FFF2-40B4-BE49-F238E27FC236}">
                <a16:creationId xmlns:a16="http://schemas.microsoft.com/office/drawing/2014/main" id="{CBDC2F42-50E7-4C62-AB2F-016705841C56}"/>
              </a:ext>
            </a:extLst>
          </p:cNvPr>
          <p:cNvSpPr/>
          <p:nvPr/>
        </p:nvSpPr>
        <p:spPr>
          <a:xfrm>
            <a:off x="5257800" y="6215876"/>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hlinkClick r:id="rId2"/>
              </a:rPr>
              <a:t>https://www.oracle.com/technetwork/oem/enterprise-manager/documentation/index.html</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hlinkClick r:id="rId3"/>
              </a:rPr>
              <a:t>https://dbakevlar.com/category/em13c/</a:t>
            </a: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73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D9A4BABB-49BD-472B-8184-864886CDD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246" y="1444400"/>
            <a:ext cx="1840263" cy="1046905"/>
          </a:xfrm>
          <a:prstGeom prst="rect">
            <a:avLst/>
          </a:prstGeom>
        </p:spPr>
      </p:pic>
      <p:pic>
        <p:nvPicPr>
          <p:cNvPr id="97" name="Picture 96">
            <a:extLst>
              <a:ext uri="{FF2B5EF4-FFF2-40B4-BE49-F238E27FC236}">
                <a16:creationId xmlns:a16="http://schemas.microsoft.com/office/drawing/2014/main" id="{A72ABC6F-016F-4A94-9ED0-B93A89570E5F}"/>
              </a:ext>
            </a:extLst>
          </p:cNvPr>
          <p:cNvPicPr>
            <a:picLocks noChangeAspect="1"/>
          </p:cNvPicPr>
          <p:nvPr/>
        </p:nvPicPr>
        <p:blipFill>
          <a:blip r:embed="rId4"/>
          <a:stretch>
            <a:fillRect/>
          </a:stretch>
        </p:blipFill>
        <p:spPr>
          <a:xfrm>
            <a:off x="8550213" y="4638749"/>
            <a:ext cx="662639" cy="653239"/>
          </a:xfrm>
          <a:prstGeom prst="rect">
            <a:avLst/>
          </a:prstGeom>
        </p:spPr>
      </p:pic>
      <p:sp>
        <p:nvSpPr>
          <p:cNvPr id="21" name="Rectangle: Rounded Corners 20">
            <a:extLst>
              <a:ext uri="{FF2B5EF4-FFF2-40B4-BE49-F238E27FC236}">
                <a16:creationId xmlns:a16="http://schemas.microsoft.com/office/drawing/2014/main" id="{67F43AFC-3799-4210-98D6-38F3750F0A14}"/>
              </a:ext>
            </a:extLst>
          </p:cNvPr>
          <p:cNvSpPr/>
          <p:nvPr/>
        </p:nvSpPr>
        <p:spPr>
          <a:xfrm>
            <a:off x="1363092" y="1323702"/>
            <a:ext cx="9710410" cy="5138643"/>
          </a:xfrm>
          <a:prstGeom prst="round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C60080A9-19A1-43E0-AE11-D75057472074}"/>
              </a:ext>
            </a:extLst>
          </p:cNvPr>
          <p:cNvSpPr txBox="1"/>
          <p:nvPr/>
        </p:nvSpPr>
        <p:spPr>
          <a:xfrm>
            <a:off x="1695791" y="320844"/>
            <a:ext cx="7335722" cy="523220"/>
          </a:xfrm>
          <a:prstGeom prst="rect">
            <a:avLst/>
          </a:prstGeom>
          <a:noFill/>
        </p:spPr>
        <p:txBody>
          <a:bodyPr wrap="square" rtlCol="0">
            <a:spAutoFit/>
          </a:bodyPr>
          <a:lstStyle/>
          <a:p>
            <a:r>
              <a:rPr lang="en-US" sz="2800"/>
              <a:t>Oracle Cloud Control Architecture in Azure</a:t>
            </a:r>
          </a:p>
        </p:txBody>
      </p:sp>
      <p:sp>
        <p:nvSpPr>
          <p:cNvPr id="44" name="Rectangle 43">
            <a:extLst>
              <a:ext uri="{FF2B5EF4-FFF2-40B4-BE49-F238E27FC236}">
                <a16:creationId xmlns:a16="http://schemas.microsoft.com/office/drawing/2014/main" id="{CDCCCFD8-1144-4126-976B-C8610636EDAC}"/>
              </a:ext>
            </a:extLst>
          </p:cNvPr>
          <p:cNvSpPr/>
          <p:nvPr/>
        </p:nvSpPr>
        <p:spPr>
          <a:xfrm>
            <a:off x="6361624" y="6439525"/>
            <a:ext cx="6096000" cy="553998"/>
          </a:xfrm>
          <a:prstGeom prst="rect">
            <a:avLst/>
          </a:prstGeom>
        </p:spPr>
        <p:txBody>
          <a:bodyPr>
            <a:spAutoFit/>
          </a:bodyPr>
          <a:lstStyle/>
          <a:p>
            <a:pPr lvl="0">
              <a:defRPr/>
            </a:pPr>
            <a:r>
              <a:rPr lang="en-US" sz="1000">
                <a:solidFill>
                  <a:prstClr val="black"/>
                </a:solidFill>
                <a:hlinkClick r:id="rId5"/>
              </a:rPr>
              <a:t>https://docs.microsoft.com/en-us/azure/site-recovery/</a:t>
            </a:r>
            <a:endParaRPr lang="en-US" sz="1000">
              <a:solidFill>
                <a:prstClr val="black"/>
              </a:solidFill>
            </a:endParaRPr>
          </a:p>
          <a:p>
            <a:pPr lvl="0">
              <a:defRPr/>
            </a:pPr>
            <a:r>
              <a:rPr lang="en-US" sz="1000">
                <a:solidFill>
                  <a:prstClr val="black"/>
                </a:solidFill>
                <a:hlinkClick r:id="rId6"/>
              </a:rPr>
              <a:t>https://docs.microsoft.com/en-us/azure/virtual-machines/workloads/oracle/oracle-backup-recovery</a:t>
            </a:r>
            <a:endParaRPr lang="en-US" sz="1000">
              <a:solidFill>
                <a:prstClr val="black"/>
              </a:solidFill>
            </a:endParaRPr>
          </a:p>
          <a:p>
            <a:pPr lvl="0">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03603300-6A0B-42D7-857B-33A238BF2C0A}"/>
              </a:ext>
            </a:extLst>
          </p:cNvPr>
          <p:cNvSpPr txBox="1"/>
          <p:nvPr/>
        </p:nvSpPr>
        <p:spPr>
          <a:xfrm>
            <a:off x="7915008" y="5575510"/>
            <a:ext cx="1672901" cy="646331"/>
          </a:xfrm>
          <a:prstGeom prst="rect">
            <a:avLst/>
          </a:prstGeom>
          <a:noFill/>
        </p:spPr>
        <p:txBody>
          <a:bodyPr wrap="square" rtlCol="0">
            <a:spAutoFit/>
          </a:bodyPr>
          <a:lstStyle/>
          <a:p>
            <a:pPr algn="ctr"/>
            <a:r>
              <a:rPr lang="en-US"/>
              <a:t>Secondary Azure Region</a:t>
            </a:r>
          </a:p>
        </p:txBody>
      </p:sp>
      <p:sp>
        <p:nvSpPr>
          <p:cNvPr id="48" name="TextBox 47">
            <a:extLst>
              <a:ext uri="{FF2B5EF4-FFF2-40B4-BE49-F238E27FC236}">
                <a16:creationId xmlns:a16="http://schemas.microsoft.com/office/drawing/2014/main" id="{C024F690-9E7B-48CA-B32D-D9D1B9E0D271}"/>
              </a:ext>
            </a:extLst>
          </p:cNvPr>
          <p:cNvSpPr txBox="1"/>
          <p:nvPr/>
        </p:nvSpPr>
        <p:spPr>
          <a:xfrm>
            <a:off x="3378052" y="5533323"/>
            <a:ext cx="1672901" cy="646331"/>
          </a:xfrm>
          <a:prstGeom prst="rect">
            <a:avLst/>
          </a:prstGeom>
          <a:noFill/>
        </p:spPr>
        <p:txBody>
          <a:bodyPr wrap="square" rtlCol="0">
            <a:spAutoFit/>
          </a:bodyPr>
          <a:lstStyle/>
          <a:p>
            <a:pPr algn="ctr"/>
            <a:r>
              <a:rPr lang="en-US"/>
              <a:t>Primary </a:t>
            </a:r>
          </a:p>
          <a:p>
            <a:pPr algn="ctr"/>
            <a:r>
              <a:rPr lang="en-US"/>
              <a:t>Azure Region</a:t>
            </a:r>
          </a:p>
        </p:txBody>
      </p:sp>
      <p:sp>
        <p:nvSpPr>
          <p:cNvPr id="65" name="TextBox 64">
            <a:extLst>
              <a:ext uri="{FF2B5EF4-FFF2-40B4-BE49-F238E27FC236}">
                <a16:creationId xmlns:a16="http://schemas.microsoft.com/office/drawing/2014/main" id="{24B3F93D-8852-480E-A1BE-F28140B4F984}"/>
              </a:ext>
            </a:extLst>
          </p:cNvPr>
          <p:cNvSpPr txBox="1"/>
          <p:nvPr/>
        </p:nvSpPr>
        <p:spPr>
          <a:xfrm>
            <a:off x="9283554" y="532382"/>
            <a:ext cx="1789948"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VM Snapshot </a:t>
            </a:r>
          </a:p>
        </p:txBody>
      </p:sp>
      <p:sp>
        <p:nvSpPr>
          <p:cNvPr id="3" name="Rectangle: Rounded Corners 2">
            <a:extLst>
              <a:ext uri="{FF2B5EF4-FFF2-40B4-BE49-F238E27FC236}">
                <a16:creationId xmlns:a16="http://schemas.microsoft.com/office/drawing/2014/main" id="{33C6D271-9E2E-4FDA-ACE4-7DAAC0E0DED3}"/>
              </a:ext>
            </a:extLst>
          </p:cNvPr>
          <p:cNvSpPr/>
          <p:nvPr/>
        </p:nvSpPr>
        <p:spPr>
          <a:xfrm>
            <a:off x="9635840" y="1194412"/>
            <a:ext cx="1630591" cy="15992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EM Agent installed on each VM</a:t>
            </a:r>
          </a:p>
        </p:txBody>
      </p:sp>
      <p:sp>
        <p:nvSpPr>
          <p:cNvPr id="6" name="Rectangle 5">
            <a:extLst>
              <a:ext uri="{FF2B5EF4-FFF2-40B4-BE49-F238E27FC236}">
                <a16:creationId xmlns:a16="http://schemas.microsoft.com/office/drawing/2014/main" id="{01D8757B-B63B-4AC6-9910-5D1D6D0E4A11}"/>
              </a:ext>
            </a:extLst>
          </p:cNvPr>
          <p:cNvSpPr/>
          <p:nvPr/>
        </p:nvSpPr>
        <p:spPr>
          <a:xfrm>
            <a:off x="4155185" y="1644242"/>
            <a:ext cx="3735417" cy="177265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D6423763-02C3-4D1E-A620-33F9E9685C64}"/>
              </a:ext>
            </a:extLst>
          </p:cNvPr>
          <p:cNvSpPr txBox="1"/>
          <p:nvPr/>
        </p:nvSpPr>
        <p:spPr>
          <a:xfrm>
            <a:off x="6238338" y="2690897"/>
            <a:ext cx="131412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Oracle Cloud Control Service</a:t>
            </a:r>
          </a:p>
        </p:txBody>
      </p:sp>
      <p:sp>
        <p:nvSpPr>
          <p:cNvPr id="24" name="TextBox 23">
            <a:extLst>
              <a:ext uri="{FF2B5EF4-FFF2-40B4-BE49-F238E27FC236}">
                <a16:creationId xmlns:a16="http://schemas.microsoft.com/office/drawing/2014/main" id="{8249F357-8D68-46D4-8FCD-F97AC0E373C7}"/>
              </a:ext>
            </a:extLst>
          </p:cNvPr>
          <p:cNvSpPr txBox="1"/>
          <p:nvPr/>
        </p:nvSpPr>
        <p:spPr>
          <a:xfrm>
            <a:off x="4776739" y="2678237"/>
            <a:ext cx="1419625"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Oracle Cloud Control Repository</a:t>
            </a:r>
          </a:p>
        </p:txBody>
      </p:sp>
      <p:sp>
        <p:nvSpPr>
          <p:cNvPr id="8" name="TextBox 7">
            <a:extLst>
              <a:ext uri="{FF2B5EF4-FFF2-40B4-BE49-F238E27FC236}">
                <a16:creationId xmlns:a16="http://schemas.microsoft.com/office/drawing/2014/main" id="{0CBA102A-379A-4A2F-98EA-AFCB80A167D6}"/>
              </a:ext>
            </a:extLst>
          </p:cNvPr>
          <p:cNvSpPr txBox="1"/>
          <p:nvPr/>
        </p:nvSpPr>
        <p:spPr>
          <a:xfrm>
            <a:off x="4966542" y="1339525"/>
            <a:ext cx="3136102" cy="369332"/>
          </a:xfrm>
          <a:prstGeom prst="rect">
            <a:avLst/>
          </a:prstGeom>
          <a:noFill/>
        </p:spPr>
        <p:txBody>
          <a:bodyPr wrap="square" rtlCol="0">
            <a:spAutoFit/>
          </a:bodyPr>
          <a:lstStyle/>
          <a:p>
            <a:r>
              <a:rPr lang="en-US"/>
              <a:t>Cloud Control VMs</a:t>
            </a:r>
          </a:p>
        </p:txBody>
      </p:sp>
      <p:cxnSp>
        <p:nvCxnSpPr>
          <p:cNvPr id="17" name="Straight Arrow Connector 16">
            <a:extLst>
              <a:ext uri="{FF2B5EF4-FFF2-40B4-BE49-F238E27FC236}">
                <a16:creationId xmlns:a16="http://schemas.microsoft.com/office/drawing/2014/main" id="{F4C95430-C342-46F6-9801-FCF2704B0DA1}"/>
              </a:ext>
            </a:extLst>
          </p:cNvPr>
          <p:cNvCxnSpPr>
            <a:cxnSpLocks/>
          </p:cNvCxnSpPr>
          <p:nvPr/>
        </p:nvCxnSpPr>
        <p:spPr>
          <a:xfrm flipV="1">
            <a:off x="5618609" y="2219255"/>
            <a:ext cx="710570" cy="107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BF478F77-D156-4E91-A17D-4554CB9D609E}"/>
              </a:ext>
            </a:extLst>
          </p:cNvPr>
          <p:cNvSpPr/>
          <p:nvPr/>
        </p:nvSpPr>
        <p:spPr>
          <a:xfrm>
            <a:off x="7675685" y="3572465"/>
            <a:ext cx="2310445" cy="2736417"/>
          </a:xfrm>
          <a:prstGeom prst="round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1B477927-787A-44ED-B023-6A90B31AC761}"/>
              </a:ext>
            </a:extLst>
          </p:cNvPr>
          <p:cNvSpPr/>
          <p:nvPr/>
        </p:nvSpPr>
        <p:spPr>
          <a:xfrm>
            <a:off x="2012032" y="3804079"/>
            <a:ext cx="4438602" cy="2351087"/>
          </a:xfrm>
          <a:prstGeom prst="roundRect">
            <a:avLst/>
          </a:prstGeom>
          <a:noFill/>
          <a:ln>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70D59C1-1D13-46BA-9355-CD8625B026E2}"/>
              </a:ext>
            </a:extLst>
          </p:cNvPr>
          <p:cNvCxnSpPr>
            <a:cxnSpLocks/>
          </p:cNvCxnSpPr>
          <p:nvPr/>
        </p:nvCxnSpPr>
        <p:spPr>
          <a:xfrm>
            <a:off x="6022893" y="3435879"/>
            <a:ext cx="2638576" cy="872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64FB71E-FBF0-4100-BFD7-B8833EE00FD1}"/>
              </a:ext>
            </a:extLst>
          </p:cNvPr>
          <p:cNvCxnSpPr>
            <a:cxnSpLocks/>
            <a:stCxn id="6" idx="2"/>
          </p:cNvCxnSpPr>
          <p:nvPr/>
        </p:nvCxnSpPr>
        <p:spPr>
          <a:xfrm flipH="1">
            <a:off x="5562071" y="3416901"/>
            <a:ext cx="460823" cy="67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4B3CD36-AB22-4C8D-99CA-A37DDF53D8D9}"/>
              </a:ext>
            </a:extLst>
          </p:cNvPr>
          <p:cNvCxnSpPr>
            <a:cxnSpLocks/>
            <a:stCxn id="6" idx="2"/>
          </p:cNvCxnSpPr>
          <p:nvPr/>
        </p:nvCxnSpPr>
        <p:spPr>
          <a:xfrm flipH="1">
            <a:off x="3130908" y="3416901"/>
            <a:ext cx="2891986" cy="908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Flowchart: Multidocument 62">
            <a:extLst>
              <a:ext uri="{FF2B5EF4-FFF2-40B4-BE49-F238E27FC236}">
                <a16:creationId xmlns:a16="http://schemas.microsoft.com/office/drawing/2014/main" id="{FDA11DCF-BACC-43F0-8700-FCE13AC2B64A}"/>
              </a:ext>
            </a:extLst>
          </p:cNvPr>
          <p:cNvSpPr/>
          <p:nvPr/>
        </p:nvSpPr>
        <p:spPr>
          <a:xfrm>
            <a:off x="8329944" y="5038618"/>
            <a:ext cx="383624" cy="413655"/>
          </a:xfrm>
          <a:prstGeom prst="flowChartMultidocumen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3" name="Straight Arrow Connector 82">
            <a:extLst>
              <a:ext uri="{FF2B5EF4-FFF2-40B4-BE49-F238E27FC236}">
                <a16:creationId xmlns:a16="http://schemas.microsoft.com/office/drawing/2014/main" id="{FFBFB1F1-FAF2-4DD2-8941-0DCD7668E840}"/>
              </a:ext>
            </a:extLst>
          </p:cNvPr>
          <p:cNvCxnSpPr>
            <a:cxnSpLocks/>
            <a:stCxn id="6" idx="2"/>
          </p:cNvCxnSpPr>
          <p:nvPr/>
        </p:nvCxnSpPr>
        <p:spPr>
          <a:xfrm flipH="1">
            <a:off x="3283310" y="3416901"/>
            <a:ext cx="2739584" cy="1060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084965A-A469-47BA-A128-7EB04B977DB7}"/>
              </a:ext>
            </a:extLst>
          </p:cNvPr>
          <p:cNvCxnSpPr>
            <a:cxnSpLocks/>
            <a:stCxn id="6" idx="2"/>
          </p:cNvCxnSpPr>
          <p:nvPr/>
        </p:nvCxnSpPr>
        <p:spPr>
          <a:xfrm flipH="1">
            <a:off x="3435710" y="3416901"/>
            <a:ext cx="2587184" cy="1213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243E444-042B-44DE-BC43-BF8D7A14F50C}"/>
              </a:ext>
            </a:extLst>
          </p:cNvPr>
          <p:cNvCxnSpPr>
            <a:cxnSpLocks/>
            <a:stCxn id="6" idx="2"/>
          </p:cNvCxnSpPr>
          <p:nvPr/>
        </p:nvCxnSpPr>
        <p:spPr>
          <a:xfrm flipH="1">
            <a:off x="5738268" y="3416901"/>
            <a:ext cx="284626" cy="936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AE8532A5-54F4-418B-B0B0-719CD18BAF54}"/>
              </a:ext>
            </a:extLst>
          </p:cNvPr>
          <p:cNvCxnSpPr>
            <a:cxnSpLocks/>
            <a:stCxn id="6" idx="2"/>
          </p:cNvCxnSpPr>
          <p:nvPr/>
        </p:nvCxnSpPr>
        <p:spPr>
          <a:xfrm flipH="1">
            <a:off x="5993298" y="3416901"/>
            <a:ext cx="29596" cy="1129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879F3DE-CBFF-4DC3-ABA0-36FC2B09B73A}"/>
              </a:ext>
            </a:extLst>
          </p:cNvPr>
          <p:cNvCxnSpPr>
            <a:cxnSpLocks/>
            <a:stCxn id="6" idx="2"/>
          </p:cNvCxnSpPr>
          <p:nvPr/>
        </p:nvCxnSpPr>
        <p:spPr>
          <a:xfrm>
            <a:off x="6022894" y="3416901"/>
            <a:ext cx="2587183" cy="1197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176F4D16-51E3-4FAA-B073-A70FB78C3652}"/>
              </a:ext>
            </a:extLst>
          </p:cNvPr>
          <p:cNvGrpSpPr/>
          <p:nvPr/>
        </p:nvGrpSpPr>
        <p:grpSpPr>
          <a:xfrm>
            <a:off x="4813254" y="4150526"/>
            <a:ext cx="855173" cy="747679"/>
            <a:chOff x="1169994" y="3518771"/>
            <a:chExt cx="1825357" cy="1618877"/>
          </a:xfrm>
        </p:grpSpPr>
        <p:pic>
          <p:nvPicPr>
            <p:cNvPr id="57" name="Picture 56">
              <a:extLst>
                <a:ext uri="{FF2B5EF4-FFF2-40B4-BE49-F238E27FC236}">
                  <a16:creationId xmlns:a16="http://schemas.microsoft.com/office/drawing/2014/main" id="{598DC4D7-5510-4D54-831E-4991C949F98A}"/>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58" name="Picture 57">
              <a:extLst>
                <a:ext uri="{FF2B5EF4-FFF2-40B4-BE49-F238E27FC236}">
                  <a16:creationId xmlns:a16="http://schemas.microsoft.com/office/drawing/2014/main" id="{D6426BE5-BAE6-4C28-95C9-54952A54CB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59" name="Group 58">
            <a:extLst>
              <a:ext uri="{FF2B5EF4-FFF2-40B4-BE49-F238E27FC236}">
                <a16:creationId xmlns:a16="http://schemas.microsoft.com/office/drawing/2014/main" id="{9296ECE8-4408-4C91-8ACE-228993F7500C}"/>
              </a:ext>
            </a:extLst>
          </p:cNvPr>
          <p:cNvGrpSpPr/>
          <p:nvPr/>
        </p:nvGrpSpPr>
        <p:grpSpPr>
          <a:xfrm>
            <a:off x="5020862" y="4444707"/>
            <a:ext cx="855173" cy="747679"/>
            <a:chOff x="1169994" y="3518771"/>
            <a:chExt cx="1825357" cy="1618877"/>
          </a:xfrm>
        </p:grpSpPr>
        <p:pic>
          <p:nvPicPr>
            <p:cNvPr id="60" name="Picture 59">
              <a:extLst>
                <a:ext uri="{FF2B5EF4-FFF2-40B4-BE49-F238E27FC236}">
                  <a16:creationId xmlns:a16="http://schemas.microsoft.com/office/drawing/2014/main" id="{265DA29C-64EF-4F10-B2B7-0B4958E7A692}"/>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61" name="Picture 60">
              <a:extLst>
                <a:ext uri="{FF2B5EF4-FFF2-40B4-BE49-F238E27FC236}">
                  <a16:creationId xmlns:a16="http://schemas.microsoft.com/office/drawing/2014/main" id="{2162A81F-BE0E-4860-B2E2-9DF40F7936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62" name="Group 61">
            <a:extLst>
              <a:ext uri="{FF2B5EF4-FFF2-40B4-BE49-F238E27FC236}">
                <a16:creationId xmlns:a16="http://schemas.microsoft.com/office/drawing/2014/main" id="{88B0A451-62F4-4AE1-94A2-6CE38B77DDBE}"/>
              </a:ext>
            </a:extLst>
          </p:cNvPr>
          <p:cNvGrpSpPr/>
          <p:nvPr/>
        </p:nvGrpSpPr>
        <p:grpSpPr>
          <a:xfrm>
            <a:off x="5273742" y="4744766"/>
            <a:ext cx="855173" cy="747679"/>
            <a:chOff x="1169994" y="3518771"/>
            <a:chExt cx="1825357" cy="1618877"/>
          </a:xfrm>
        </p:grpSpPr>
        <p:pic>
          <p:nvPicPr>
            <p:cNvPr id="64" name="Picture 63">
              <a:extLst>
                <a:ext uri="{FF2B5EF4-FFF2-40B4-BE49-F238E27FC236}">
                  <a16:creationId xmlns:a16="http://schemas.microsoft.com/office/drawing/2014/main" id="{7675EE91-D7D2-4BC9-8401-E25CC21D2C2C}"/>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66" name="Picture 65">
              <a:extLst>
                <a:ext uri="{FF2B5EF4-FFF2-40B4-BE49-F238E27FC236}">
                  <a16:creationId xmlns:a16="http://schemas.microsoft.com/office/drawing/2014/main" id="{A936119F-DF9F-4087-A2C7-C2DB12810E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67" name="Group 66">
            <a:extLst>
              <a:ext uri="{FF2B5EF4-FFF2-40B4-BE49-F238E27FC236}">
                <a16:creationId xmlns:a16="http://schemas.microsoft.com/office/drawing/2014/main" id="{AC5C3236-2606-4F86-8A9F-1357D0E25DB3}"/>
              </a:ext>
            </a:extLst>
          </p:cNvPr>
          <p:cNvGrpSpPr/>
          <p:nvPr/>
        </p:nvGrpSpPr>
        <p:grpSpPr>
          <a:xfrm>
            <a:off x="2181705" y="4359412"/>
            <a:ext cx="855173" cy="747679"/>
            <a:chOff x="1169994" y="3518771"/>
            <a:chExt cx="1825357" cy="1618877"/>
          </a:xfrm>
        </p:grpSpPr>
        <p:pic>
          <p:nvPicPr>
            <p:cNvPr id="68" name="Picture 67">
              <a:extLst>
                <a:ext uri="{FF2B5EF4-FFF2-40B4-BE49-F238E27FC236}">
                  <a16:creationId xmlns:a16="http://schemas.microsoft.com/office/drawing/2014/main" id="{CD3B3320-40DA-4FA5-9027-B3E3D33FBC31}"/>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69" name="Picture 68">
              <a:extLst>
                <a:ext uri="{FF2B5EF4-FFF2-40B4-BE49-F238E27FC236}">
                  <a16:creationId xmlns:a16="http://schemas.microsoft.com/office/drawing/2014/main" id="{3B72D1FF-9BC1-4217-BF89-DA198DBE57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87" name="Group 86">
            <a:extLst>
              <a:ext uri="{FF2B5EF4-FFF2-40B4-BE49-F238E27FC236}">
                <a16:creationId xmlns:a16="http://schemas.microsoft.com/office/drawing/2014/main" id="{FEDBC7F2-E4F6-4F14-B246-A63A53A76FA3}"/>
              </a:ext>
            </a:extLst>
          </p:cNvPr>
          <p:cNvGrpSpPr/>
          <p:nvPr/>
        </p:nvGrpSpPr>
        <p:grpSpPr>
          <a:xfrm>
            <a:off x="2351378" y="4546483"/>
            <a:ext cx="855173" cy="747679"/>
            <a:chOff x="1169994" y="3518771"/>
            <a:chExt cx="1825357" cy="1618877"/>
          </a:xfrm>
        </p:grpSpPr>
        <p:pic>
          <p:nvPicPr>
            <p:cNvPr id="88" name="Picture 87">
              <a:extLst>
                <a:ext uri="{FF2B5EF4-FFF2-40B4-BE49-F238E27FC236}">
                  <a16:creationId xmlns:a16="http://schemas.microsoft.com/office/drawing/2014/main" id="{EF723CB8-77DB-4075-91AD-04FB3C801C00}"/>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90" name="Picture 89">
              <a:extLst>
                <a:ext uri="{FF2B5EF4-FFF2-40B4-BE49-F238E27FC236}">
                  <a16:creationId xmlns:a16="http://schemas.microsoft.com/office/drawing/2014/main" id="{FAADFD3D-CDFB-486D-BF8A-C405585A59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91" name="Group 90">
            <a:extLst>
              <a:ext uri="{FF2B5EF4-FFF2-40B4-BE49-F238E27FC236}">
                <a16:creationId xmlns:a16="http://schemas.microsoft.com/office/drawing/2014/main" id="{64B64DFF-0050-4B82-8D12-B9F39AB80CF8}"/>
              </a:ext>
            </a:extLst>
          </p:cNvPr>
          <p:cNvGrpSpPr/>
          <p:nvPr/>
        </p:nvGrpSpPr>
        <p:grpSpPr>
          <a:xfrm>
            <a:off x="2515449" y="4760361"/>
            <a:ext cx="855173" cy="747679"/>
            <a:chOff x="1169994" y="3518771"/>
            <a:chExt cx="1825357" cy="1618877"/>
          </a:xfrm>
        </p:grpSpPr>
        <p:pic>
          <p:nvPicPr>
            <p:cNvPr id="92" name="Picture 91">
              <a:extLst>
                <a:ext uri="{FF2B5EF4-FFF2-40B4-BE49-F238E27FC236}">
                  <a16:creationId xmlns:a16="http://schemas.microsoft.com/office/drawing/2014/main" id="{F1DD3983-BF73-45B4-B434-677B8783806D}"/>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93" name="Picture 92">
              <a:extLst>
                <a:ext uri="{FF2B5EF4-FFF2-40B4-BE49-F238E27FC236}">
                  <a16:creationId xmlns:a16="http://schemas.microsoft.com/office/drawing/2014/main" id="{FDDAB1E7-8B1B-4955-98A3-795CD3CCE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94" name="Group 93">
            <a:extLst>
              <a:ext uri="{FF2B5EF4-FFF2-40B4-BE49-F238E27FC236}">
                <a16:creationId xmlns:a16="http://schemas.microsoft.com/office/drawing/2014/main" id="{46560BFE-FC6F-449A-A903-306D9F1972F2}"/>
              </a:ext>
            </a:extLst>
          </p:cNvPr>
          <p:cNvGrpSpPr/>
          <p:nvPr/>
        </p:nvGrpSpPr>
        <p:grpSpPr>
          <a:xfrm>
            <a:off x="4706898" y="2059680"/>
            <a:ext cx="855173" cy="747679"/>
            <a:chOff x="1169994" y="3518771"/>
            <a:chExt cx="1825357" cy="1618877"/>
          </a:xfrm>
        </p:grpSpPr>
        <p:pic>
          <p:nvPicPr>
            <p:cNvPr id="95" name="Picture 94">
              <a:extLst>
                <a:ext uri="{FF2B5EF4-FFF2-40B4-BE49-F238E27FC236}">
                  <a16:creationId xmlns:a16="http://schemas.microsoft.com/office/drawing/2014/main" id="{2E2A7EA7-7332-4167-BE46-E0CCE959A5E6}"/>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96" name="Picture 95">
              <a:extLst>
                <a:ext uri="{FF2B5EF4-FFF2-40B4-BE49-F238E27FC236}">
                  <a16:creationId xmlns:a16="http://schemas.microsoft.com/office/drawing/2014/main" id="{E569CBF8-0DBD-4BB2-A2A4-D413362941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grpSp>
        <p:nvGrpSpPr>
          <p:cNvPr id="98" name="Group 97">
            <a:extLst>
              <a:ext uri="{FF2B5EF4-FFF2-40B4-BE49-F238E27FC236}">
                <a16:creationId xmlns:a16="http://schemas.microsoft.com/office/drawing/2014/main" id="{81F2A9ED-318C-4163-A1E2-B227CA1F718D}"/>
              </a:ext>
            </a:extLst>
          </p:cNvPr>
          <p:cNvGrpSpPr/>
          <p:nvPr/>
        </p:nvGrpSpPr>
        <p:grpSpPr>
          <a:xfrm>
            <a:off x="8647779" y="3738389"/>
            <a:ext cx="855173" cy="747679"/>
            <a:chOff x="1169994" y="3518771"/>
            <a:chExt cx="1825357" cy="1618877"/>
          </a:xfrm>
        </p:grpSpPr>
        <p:pic>
          <p:nvPicPr>
            <p:cNvPr id="99" name="Picture 98">
              <a:extLst>
                <a:ext uri="{FF2B5EF4-FFF2-40B4-BE49-F238E27FC236}">
                  <a16:creationId xmlns:a16="http://schemas.microsoft.com/office/drawing/2014/main" id="{8F65A879-5661-412B-A121-9DD264F5BC6E}"/>
                </a:ext>
              </a:extLst>
            </p:cNvPr>
            <p:cNvPicPr>
              <a:picLocks noChangeAspect="1"/>
            </p:cNvPicPr>
            <p:nvPr/>
          </p:nvPicPr>
          <p:blipFill>
            <a:blip r:embed="rId4"/>
            <a:stretch>
              <a:fillRect/>
            </a:stretch>
          </p:blipFill>
          <p:spPr>
            <a:xfrm>
              <a:off x="1580956" y="3518771"/>
              <a:ext cx="1414395" cy="1414395"/>
            </a:xfrm>
            <a:prstGeom prst="rect">
              <a:avLst/>
            </a:prstGeom>
          </p:spPr>
        </p:pic>
        <p:pic>
          <p:nvPicPr>
            <p:cNvPr id="100" name="Picture 99">
              <a:extLst>
                <a:ext uri="{FF2B5EF4-FFF2-40B4-BE49-F238E27FC236}">
                  <a16:creationId xmlns:a16="http://schemas.microsoft.com/office/drawing/2014/main" id="{655566CF-9006-4755-8CFA-368055059D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9994" y="4269511"/>
              <a:ext cx="868137" cy="868137"/>
            </a:xfrm>
            <a:prstGeom prst="rect">
              <a:avLst/>
            </a:prstGeom>
          </p:spPr>
        </p:pic>
      </p:grpSp>
      <p:pic>
        <p:nvPicPr>
          <p:cNvPr id="101" name="Picture 100">
            <a:extLst>
              <a:ext uri="{FF2B5EF4-FFF2-40B4-BE49-F238E27FC236}">
                <a16:creationId xmlns:a16="http://schemas.microsoft.com/office/drawing/2014/main" id="{385A1F36-5180-42CF-9A50-6FB3C72FA51B}"/>
              </a:ext>
            </a:extLst>
          </p:cNvPr>
          <p:cNvPicPr>
            <a:picLocks noChangeAspect="1"/>
          </p:cNvPicPr>
          <p:nvPr/>
        </p:nvPicPr>
        <p:blipFill>
          <a:blip r:embed="rId4"/>
          <a:stretch>
            <a:fillRect/>
          </a:stretch>
        </p:blipFill>
        <p:spPr>
          <a:xfrm>
            <a:off x="6395017" y="2066683"/>
            <a:ext cx="662639" cy="653239"/>
          </a:xfrm>
          <a:prstGeom prst="rect">
            <a:avLst/>
          </a:prstGeom>
        </p:spPr>
      </p:pic>
      <p:sp>
        <p:nvSpPr>
          <p:cNvPr id="13" name="Flowchart: Multidocument 12">
            <a:extLst>
              <a:ext uri="{FF2B5EF4-FFF2-40B4-BE49-F238E27FC236}">
                <a16:creationId xmlns:a16="http://schemas.microsoft.com/office/drawing/2014/main" id="{B8CC3744-60CD-4664-9774-465B7DFB0DE4}"/>
              </a:ext>
            </a:extLst>
          </p:cNvPr>
          <p:cNvSpPr/>
          <p:nvPr/>
        </p:nvSpPr>
        <p:spPr>
          <a:xfrm>
            <a:off x="6150969" y="2353688"/>
            <a:ext cx="383624" cy="413655"/>
          </a:xfrm>
          <a:prstGeom prst="flowChartMultidocument">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89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276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4000"/>
            </a:schemeClr>
          </a:solidFill>
          <a:ln w="127000" cap="sq" cmpd="thinThick">
            <a:solidFill>
              <a:schemeClr val="tx1">
                <a:lumMod val="85000"/>
                <a:lumOff val="1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B2149-0570-4E47-A672-CE2119415B09}"/>
              </a:ext>
            </a:extLst>
          </p:cNvPr>
          <p:cNvSpPr>
            <a:spLocks noGrp="1"/>
          </p:cNvSpPr>
          <p:nvPr>
            <p:ph type="title"/>
          </p:nvPr>
        </p:nvSpPr>
        <p:spPr>
          <a:xfrm>
            <a:off x="838200" y="6318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RAC in Azure, (If needed for RAC database deployments)</a:t>
            </a:r>
          </a:p>
        </p:txBody>
      </p:sp>
      <p:sp>
        <p:nvSpPr>
          <p:cNvPr id="3" name="TextBox 2">
            <a:extLst>
              <a:ext uri="{FF2B5EF4-FFF2-40B4-BE49-F238E27FC236}">
                <a16:creationId xmlns:a16="http://schemas.microsoft.com/office/drawing/2014/main" id="{9048C1A8-1914-48E5-8ED3-513BCF131B72}"/>
              </a:ext>
            </a:extLst>
          </p:cNvPr>
          <p:cNvSpPr txBox="1"/>
          <p:nvPr/>
        </p:nvSpPr>
        <p:spPr>
          <a:xfrm>
            <a:off x="838200" y="2057400"/>
            <a:ext cx="10515600" cy="3871762"/>
          </a:xfrm>
          <a:prstGeom prst="rect">
            <a:avLst/>
          </a:prstGeom>
        </p:spPr>
        <p:txBody>
          <a:bodyPr vert="horz" lIns="91440" tIns="45720" rIns="91440" bIns="45720" rtlCol="0">
            <a:normAutofit fontScale="92500" lnSpcReduction="2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Microsoft has a deep knowledge around hardware clustering and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sharding</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1700" dirty="0">
                <a:solidFill>
                  <a:prstClr val="black"/>
                </a:solidFill>
                <a:latin typeface="Calibri" panose="020F0502020204030204"/>
              </a:rPr>
              <a:t>vs. clustering Oracle has focused on, which is</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software based.  Oracle *</a:t>
            </a:r>
            <a:r>
              <a:rPr kumimoji="0" lang="en-US" sz="1700" b="0" i="1" u="none" strike="noStrike" kern="1200" cap="none" spc="0" normalizeH="0" baseline="0" noProof="0" dirty="0">
                <a:ln>
                  <a:noFill/>
                </a:ln>
                <a:solidFill>
                  <a:prstClr val="black"/>
                </a:solidFill>
                <a:effectLst/>
                <a:uLnTx/>
                <a:uFillTx/>
                <a:latin typeface="Calibri" panose="020F0502020204030204"/>
                <a:ea typeface="+mn-ea"/>
                <a:cs typeface="+mn-cs"/>
              </a:rPr>
              <a:t>requires </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a very specific shared storage configuration to support RAC in a third party cloud and have chosen not to currently support RAC in </a:t>
            </a:r>
            <a:r>
              <a:rPr kumimoji="0" lang="en-US" sz="1700" b="1" i="0" u="none" strike="noStrike" kern="1200" cap="none" spc="0" normalizeH="0" baseline="0" noProof="0" dirty="0">
                <a:ln>
                  <a:noFill/>
                </a:ln>
                <a:solidFill>
                  <a:prstClr val="black"/>
                </a:solidFill>
                <a:effectLst/>
                <a:uLnTx/>
                <a:uFillTx/>
                <a:latin typeface="Calibri" panose="020F0502020204030204"/>
                <a:ea typeface="+mn-ea"/>
                <a:cs typeface="+mn-cs"/>
              </a:rPr>
              <a:t>any third-party cloud.  This must be repeated:  RAC is not supported in anyway on Azure!</a:t>
            </a:r>
          </a:p>
          <a:p>
            <a:pPr marR="0" lvl="0" algn="l" defTabSz="914400" rtl="0" eaLnBrk="1" fontAlgn="auto" latinLnBrk="0" hangingPunct="1">
              <a:lnSpc>
                <a:spcPct val="90000"/>
              </a:lnSpc>
              <a:spcBef>
                <a:spcPts val="0"/>
              </a:spcBef>
              <a:spcAft>
                <a:spcPts val="600"/>
              </a:spcAft>
              <a:buClrTx/>
              <a:buSzTx/>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Due to this, to architect an Oracle RAC environment in Azure, an intermediary layer is required.</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Two currently exist:</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Cloud Simple from VMWare</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Flashgrid</a:t>
            </a:r>
          </a:p>
          <a:p>
            <a:pPr marL="5715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Cloud Simple requires </a:t>
            </a:r>
            <a:r>
              <a:rPr kumimoji="0" lang="en-US" sz="1700" b="0" i="0" u="none" strike="noStrike" kern="1200" cap="none" spc="0" normalizeH="0" baseline="0" noProof="0" dirty="0" err="1">
                <a:ln>
                  <a:noFill/>
                </a:ln>
                <a:solidFill>
                  <a:prstClr val="black"/>
                </a:solidFill>
                <a:effectLst/>
                <a:uLnTx/>
                <a:uFillTx/>
                <a:latin typeface="Calibri" panose="020F0502020204030204"/>
                <a:ea typeface="+mn-ea"/>
                <a:cs typeface="+mn-cs"/>
              </a:rPr>
              <a:t>Vmware</a:t>
            </a: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 on Azure Bare Metal</a:t>
            </a:r>
          </a:p>
          <a:p>
            <a:pPr marL="285750" marR="0" lvl="0" indent="-28575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rPr>
              <a:t>Flashgrid can use native Azure VM images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90000"/>
              </a:lnSpc>
              <a:spcBef>
                <a:spcPts val="0"/>
              </a:spcBef>
              <a:spcAft>
                <a:spcPts val="600"/>
              </a:spcAft>
              <a:buClrTx/>
              <a:buSzTx/>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700" b="1" i="1" u="none" strike="noStrike" kern="1200" cap="none" spc="0" normalizeH="0" baseline="0" noProof="0" dirty="0">
                <a:ln>
                  <a:noFill/>
                </a:ln>
                <a:solidFill>
                  <a:prstClr val="black"/>
                </a:solidFill>
                <a:effectLst/>
                <a:uLnTx/>
                <a:uFillTx/>
                <a:latin typeface="Calibri" panose="020F0502020204030204"/>
                <a:ea typeface="+mn-ea"/>
                <a:cs typeface="+mn-cs"/>
              </a:rPr>
              <a:t>*New Shared storage from Azure is NOT supported for Oracle RAC and </a:t>
            </a:r>
            <a:r>
              <a:rPr lang="en-US" sz="1700" b="1" i="1" dirty="0">
                <a:solidFill>
                  <a:prstClr val="black"/>
                </a:solidFill>
                <a:latin typeface="Calibri" panose="020F0502020204030204"/>
              </a:rPr>
              <a:t>support for it is not on the roadmap.</a:t>
            </a:r>
          </a:p>
        </p:txBody>
      </p:sp>
    </p:spTree>
    <p:extLst>
      <p:ext uri="{BB962C8B-B14F-4D97-AF65-F5344CB8AC3E}">
        <p14:creationId xmlns:p14="http://schemas.microsoft.com/office/powerpoint/2010/main" val="96691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E168C1B3-789A-4147-B33D-B09D7BEC408C}"/>
              </a:ext>
            </a:extLst>
          </p:cNvPr>
          <p:cNvSpPr/>
          <p:nvPr/>
        </p:nvSpPr>
        <p:spPr>
          <a:xfrm>
            <a:off x="3372877" y="2602321"/>
            <a:ext cx="7409354" cy="2951412"/>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DF009DC-493D-4D8B-917A-A62CAF234737}"/>
              </a:ext>
            </a:extLst>
          </p:cNvPr>
          <p:cNvSpPr/>
          <p:nvPr/>
        </p:nvSpPr>
        <p:spPr>
          <a:xfrm>
            <a:off x="5803881" y="1589247"/>
            <a:ext cx="4687079" cy="40066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A237427D-A081-481E-91FC-1948EC4BC73E}"/>
              </a:ext>
            </a:extLst>
          </p:cNvPr>
          <p:cNvSpPr/>
          <p:nvPr/>
        </p:nvSpPr>
        <p:spPr>
          <a:xfrm>
            <a:off x="3066251" y="1078663"/>
            <a:ext cx="8007251" cy="5196202"/>
          </a:xfrm>
          <a:prstGeom prst="round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FF631D22-FC3F-47B0-97A2-7BA2B4EC7855}"/>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3188486" y="1182587"/>
            <a:ext cx="2032853" cy="1206910"/>
          </a:xfrm>
          <a:prstGeom prst="rect">
            <a:avLst/>
          </a:prstGeom>
        </p:spPr>
      </p:pic>
      <p:sp>
        <p:nvSpPr>
          <p:cNvPr id="12" name="Rectangle 11">
            <a:extLst>
              <a:ext uri="{FF2B5EF4-FFF2-40B4-BE49-F238E27FC236}">
                <a16:creationId xmlns:a16="http://schemas.microsoft.com/office/drawing/2014/main" id="{358589A4-0504-436C-B309-234D99230EC2}"/>
              </a:ext>
            </a:extLst>
          </p:cNvPr>
          <p:cNvSpPr/>
          <p:nvPr/>
        </p:nvSpPr>
        <p:spPr>
          <a:xfrm>
            <a:off x="5940862" y="1814851"/>
            <a:ext cx="4314654" cy="501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VCenter</a:t>
            </a:r>
          </a:p>
        </p:txBody>
      </p:sp>
      <p:pic>
        <p:nvPicPr>
          <p:cNvPr id="15" name="Picture 14" descr="A picture containing drawing&#10;&#10;Description automatically generated">
            <a:extLst>
              <a:ext uri="{FF2B5EF4-FFF2-40B4-BE49-F238E27FC236}">
                <a16:creationId xmlns:a16="http://schemas.microsoft.com/office/drawing/2014/main" id="{772EF0FA-1F3D-41E4-AD1F-694443743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448" y="2499543"/>
            <a:ext cx="792114" cy="792114"/>
          </a:xfrm>
          <a:prstGeom prst="rect">
            <a:avLst/>
          </a:prstGeom>
        </p:spPr>
      </p:pic>
      <p:pic>
        <p:nvPicPr>
          <p:cNvPr id="16" name="Picture 15" descr="A picture containing drawing&#10;&#10;Description automatically generated">
            <a:extLst>
              <a:ext uri="{FF2B5EF4-FFF2-40B4-BE49-F238E27FC236}">
                <a16:creationId xmlns:a16="http://schemas.microsoft.com/office/drawing/2014/main" id="{E8C2E283-7451-473A-8C0B-8BF060E1F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805" y="2479206"/>
            <a:ext cx="792114" cy="792114"/>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8723F68-B055-4F84-B56A-458D9947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5383" y="2499543"/>
            <a:ext cx="792114" cy="792114"/>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F12B9CF3-C63E-41C3-BF1E-987D1337F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7842" y="2499543"/>
            <a:ext cx="792114" cy="792114"/>
          </a:xfrm>
          <a:prstGeom prst="rect">
            <a:avLst/>
          </a:prstGeom>
        </p:spPr>
      </p:pic>
      <p:sp>
        <p:nvSpPr>
          <p:cNvPr id="19" name="Rectangle 18">
            <a:extLst>
              <a:ext uri="{FF2B5EF4-FFF2-40B4-BE49-F238E27FC236}">
                <a16:creationId xmlns:a16="http://schemas.microsoft.com/office/drawing/2014/main" id="{43321CC1-C648-4E45-B216-269A067490B0}"/>
              </a:ext>
            </a:extLst>
          </p:cNvPr>
          <p:cNvSpPr/>
          <p:nvPr/>
        </p:nvSpPr>
        <p:spPr>
          <a:xfrm>
            <a:off x="5983115" y="3484932"/>
            <a:ext cx="4245024" cy="862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Esxi Hosts</a:t>
            </a:r>
          </a:p>
        </p:txBody>
      </p:sp>
      <p:sp>
        <p:nvSpPr>
          <p:cNvPr id="20" name="Rectangle 19">
            <a:extLst>
              <a:ext uri="{FF2B5EF4-FFF2-40B4-BE49-F238E27FC236}">
                <a16:creationId xmlns:a16="http://schemas.microsoft.com/office/drawing/2014/main" id="{982DD018-FD95-4B2B-86B4-E49C6D284537}"/>
              </a:ext>
            </a:extLst>
          </p:cNvPr>
          <p:cNvSpPr/>
          <p:nvPr/>
        </p:nvSpPr>
        <p:spPr>
          <a:xfrm>
            <a:off x="5997448" y="4528196"/>
            <a:ext cx="2045987" cy="823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Storage</a:t>
            </a:r>
          </a:p>
        </p:txBody>
      </p:sp>
      <p:sp>
        <p:nvSpPr>
          <p:cNvPr id="21" name="Rectangle 20">
            <a:extLst>
              <a:ext uri="{FF2B5EF4-FFF2-40B4-BE49-F238E27FC236}">
                <a16:creationId xmlns:a16="http://schemas.microsoft.com/office/drawing/2014/main" id="{832908FA-54CB-45D9-86C4-766911BC71DC}"/>
              </a:ext>
            </a:extLst>
          </p:cNvPr>
          <p:cNvSpPr/>
          <p:nvPr/>
        </p:nvSpPr>
        <p:spPr>
          <a:xfrm>
            <a:off x="8182152" y="4528196"/>
            <a:ext cx="2045987" cy="823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Network</a:t>
            </a:r>
          </a:p>
        </p:txBody>
      </p:sp>
      <p:sp>
        <p:nvSpPr>
          <p:cNvPr id="22" name="TextBox 21">
            <a:extLst>
              <a:ext uri="{FF2B5EF4-FFF2-40B4-BE49-F238E27FC236}">
                <a16:creationId xmlns:a16="http://schemas.microsoft.com/office/drawing/2014/main" id="{3C4093B6-04E3-4439-9BD8-81001A783D51}"/>
              </a:ext>
            </a:extLst>
          </p:cNvPr>
          <p:cNvSpPr txBox="1"/>
          <p:nvPr/>
        </p:nvSpPr>
        <p:spPr>
          <a:xfrm>
            <a:off x="6721273" y="5714834"/>
            <a:ext cx="2659395" cy="369332"/>
          </a:xfrm>
          <a:prstGeom prst="rect">
            <a:avLst/>
          </a:prstGeom>
          <a:solidFill>
            <a:schemeClr val="accent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Azure Bare Metal Services</a:t>
            </a:r>
          </a:p>
        </p:txBody>
      </p:sp>
      <p:sp>
        <p:nvSpPr>
          <p:cNvPr id="24" name="TextBox 23">
            <a:extLst>
              <a:ext uri="{FF2B5EF4-FFF2-40B4-BE49-F238E27FC236}">
                <a16:creationId xmlns:a16="http://schemas.microsoft.com/office/drawing/2014/main" id="{CB0F2CE7-05D7-4595-921A-263BC0956C35}"/>
              </a:ext>
            </a:extLst>
          </p:cNvPr>
          <p:cNvSpPr txBox="1"/>
          <p:nvPr/>
        </p:nvSpPr>
        <p:spPr>
          <a:xfrm>
            <a:off x="3602846" y="2888527"/>
            <a:ext cx="1909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Azure Integration Service Platform</a:t>
            </a:r>
          </a:p>
        </p:txBody>
      </p:sp>
      <p:sp>
        <p:nvSpPr>
          <p:cNvPr id="25" name="TextBox 24">
            <a:extLst>
              <a:ext uri="{FF2B5EF4-FFF2-40B4-BE49-F238E27FC236}">
                <a16:creationId xmlns:a16="http://schemas.microsoft.com/office/drawing/2014/main" id="{CE39C664-0B64-477D-ACD5-A891700360AA}"/>
              </a:ext>
            </a:extLst>
          </p:cNvPr>
          <p:cNvSpPr txBox="1"/>
          <p:nvPr/>
        </p:nvSpPr>
        <p:spPr>
          <a:xfrm>
            <a:off x="3847894" y="5062049"/>
            <a:ext cx="197696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VMWare Cloud Simple Service Layer</a:t>
            </a:r>
          </a:p>
        </p:txBody>
      </p:sp>
      <p:sp>
        <p:nvSpPr>
          <p:cNvPr id="26" name="TextBox 25">
            <a:extLst>
              <a:ext uri="{FF2B5EF4-FFF2-40B4-BE49-F238E27FC236}">
                <a16:creationId xmlns:a16="http://schemas.microsoft.com/office/drawing/2014/main" id="{4B14CD3F-59E6-481C-B214-23D4E74758E7}"/>
              </a:ext>
            </a:extLst>
          </p:cNvPr>
          <p:cNvSpPr txBox="1"/>
          <p:nvPr/>
        </p:nvSpPr>
        <p:spPr>
          <a:xfrm>
            <a:off x="1695791" y="320844"/>
            <a:ext cx="651170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Oracle RAC with VMWare Cloud Simple</a:t>
            </a:r>
          </a:p>
        </p:txBody>
      </p:sp>
      <p:pic>
        <p:nvPicPr>
          <p:cNvPr id="27" name="Picture 26" descr="A close up of a logo&#10;&#10;Description automatically generated">
            <a:extLst>
              <a:ext uri="{FF2B5EF4-FFF2-40B4-BE49-F238E27FC236}">
                <a16:creationId xmlns:a16="http://schemas.microsoft.com/office/drawing/2014/main" id="{98FDC3F0-DAE4-447E-B1A9-86E4ECFD8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91" y="487486"/>
            <a:ext cx="1145969" cy="1066111"/>
          </a:xfrm>
          <a:prstGeom prst="rect">
            <a:avLst/>
          </a:prstGeom>
        </p:spPr>
      </p:pic>
      <p:grpSp>
        <p:nvGrpSpPr>
          <p:cNvPr id="28" name="Group 27">
            <a:extLst>
              <a:ext uri="{FF2B5EF4-FFF2-40B4-BE49-F238E27FC236}">
                <a16:creationId xmlns:a16="http://schemas.microsoft.com/office/drawing/2014/main" id="{3A7827E6-C2D0-4F92-9701-86F000A701E8}"/>
              </a:ext>
            </a:extLst>
          </p:cNvPr>
          <p:cNvGrpSpPr/>
          <p:nvPr/>
        </p:nvGrpSpPr>
        <p:grpSpPr>
          <a:xfrm>
            <a:off x="1275062" y="1368093"/>
            <a:ext cx="1851419" cy="772808"/>
            <a:chOff x="1034142" y="1553599"/>
            <a:chExt cx="3521197" cy="1166529"/>
          </a:xfrm>
        </p:grpSpPr>
        <p:pic>
          <p:nvPicPr>
            <p:cNvPr id="29" name="Picture 28" descr="A close up of a logo&#10;&#10;Description automatically generated">
              <a:extLst>
                <a:ext uri="{FF2B5EF4-FFF2-40B4-BE49-F238E27FC236}">
                  <a16:creationId xmlns:a16="http://schemas.microsoft.com/office/drawing/2014/main" id="{3A5F019A-596C-474F-AE83-C8CFA4643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2061" y="1799345"/>
              <a:ext cx="442679" cy="442679"/>
            </a:xfrm>
            <a:prstGeom prst="rect">
              <a:avLst/>
            </a:prstGeom>
          </p:spPr>
        </p:pic>
        <p:cxnSp>
          <p:nvCxnSpPr>
            <p:cNvPr id="30" name="Straight Arrow Connector 29">
              <a:extLst>
                <a:ext uri="{FF2B5EF4-FFF2-40B4-BE49-F238E27FC236}">
                  <a16:creationId xmlns:a16="http://schemas.microsoft.com/office/drawing/2014/main" id="{AA09F21C-1E76-4B8C-B98F-8621CC521E64}"/>
                </a:ext>
              </a:extLst>
            </p:cNvPr>
            <p:cNvCxnSpPr>
              <a:cxnSpLocks/>
            </p:cNvCxnSpPr>
            <p:nvPr/>
          </p:nvCxnSpPr>
          <p:spPr>
            <a:xfrm>
              <a:off x="1034142" y="1601734"/>
              <a:ext cx="3521197" cy="11183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F26099-24B7-492D-9539-674013E1A9C7}"/>
                </a:ext>
              </a:extLst>
            </p:cNvPr>
            <p:cNvCxnSpPr>
              <a:cxnSpLocks/>
            </p:cNvCxnSpPr>
            <p:nvPr/>
          </p:nvCxnSpPr>
          <p:spPr>
            <a:xfrm flipH="1" flipV="1">
              <a:off x="1118498" y="1553599"/>
              <a:ext cx="3418688" cy="1063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Flowchart: Direct Access Storage 31">
              <a:extLst>
                <a:ext uri="{FF2B5EF4-FFF2-40B4-BE49-F238E27FC236}">
                  <a16:creationId xmlns:a16="http://schemas.microsoft.com/office/drawing/2014/main" id="{0F99E412-3A2D-45B2-A514-3B9700B01FD3}"/>
                </a:ext>
              </a:extLst>
            </p:cNvPr>
            <p:cNvSpPr/>
            <p:nvPr/>
          </p:nvSpPr>
          <p:spPr>
            <a:xfrm rot="996069">
              <a:off x="1889025" y="1924720"/>
              <a:ext cx="1453237" cy="285421"/>
            </a:xfrm>
            <a:prstGeom prst="flowChartMagneticDrum">
              <a:avLst/>
            </a:prstGeom>
            <a:solidFill>
              <a:schemeClr val="accent6">
                <a:lumMod val="40000"/>
                <a:lumOff val="60000"/>
                <a:alpha val="44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AF31F1D2-48A5-4B69-872F-155C96C25D07}"/>
                </a:ext>
              </a:extLst>
            </p:cNvPr>
            <p:cNvSpPr txBox="1"/>
            <p:nvPr/>
          </p:nvSpPr>
          <p:spPr>
            <a:xfrm>
              <a:off x="1935985" y="2223859"/>
              <a:ext cx="182828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Express Route</a:t>
              </a:r>
            </a:p>
          </p:txBody>
        </p:sp>
      </p:grpSp>
      <p:sp>
        <p:nvSpPr>
          <p:cNvPr id="2" name="Rectangle 1">
            <a:extLst>
              <a:ext uri="{FF2B5EF4-FFF2-40B4-BE49-F238E27FC236}">
                <a16:creationId xmlns:a16="http://schemas.microsoft.com/office/drawing/2014/main" id="{BF54DD89-6181-4C4E-BF12-72C5913F3F9C}"/>
              </a:ext>
            </a:extLst>
          </p:cNvPr>
          <p:cNvSpPr/>
          <p:nvPr/>
        </p:nvSpPr>
        <p:spPr>
          <a:xfrm>
            <a:off x="5940862" y="6487689"/>
            <a:ext cx="6096000" cy="276999"/>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https://azure.microsoft.com/en-us/services/azure-vmware-cloudsimple/</a:t>
            </a:r>
          </a:p>
        </p:txBody>
      </p:sp>
    </p:spTree>
    <p:extLst>
      <p:ext uri="{BB962C8B-B14F-4D97-AF65-F5344CB8AC3E}">
        <p14:creationId xmlns:p14="http://schemas.microsoft.com/office/powerpoint/2010/main" val="358007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E168C1B3-789A-4147-B33D-B09D7BEC408C}"/>
              </a:ext>
            </a:extLst>
          </p:cNvPr>
          <p:cNvSpPr/>
          <p:nvPr/>
        </p:nvSpPr>
        <p:spPr>
          <a:xfrm>
            <a:off x="3372877" y="2602321"/>
            <a:ext cx="7409354" cy="2951412"/>
          </a:xfrm>
          <a:prstGeom prst="roundRect">
            <a:avLst/>
          </a:prstGeom>
          <a:solidFill>
            <a:schemeClr val="bg1">
              <a:lumMod val="8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EDF009DC-493D-4D8B-917A-A62CAF234737}"/>
              </a:ext>
            </a:extLst>
          </p:cNvPr>
          <p:cNvSpPr/>
          <p:nvPr/>
        </p:nvSpPr>
        <p:spPr>
          <a:xfrm>
            <a:off x="5429766" y="1690803"/>
            <a:ext cx="1733253" cy="40066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A237427D-A081-481E-91FC-1948EC4BC73E}"/>
              </a:ext>
            </a:extLst>
          </p:cNvPr>
          <p:cNvSpPr/>
          <p:nvPr/>
        </p:nvSpPr>
        <p:spPr>
          <a:xfrm>
            <a:off x="3066251" y="1078663"/>
            <a:ext cx="8164733" cy="5196202"/>
          </a:xfrm>
          <a:prstGeom prst="roundRect">
            <a:avLst/>
          </a:prstGeom>
          <a:noFill/>
          <a:ln w="28575">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FF631D22-FC3F-47B0-97A2-7BA2B4EC7855}"/>
              </a:ext>
            </a:extLst>
          </p:cNvPr>
          <p:cNvPicPr>
            <a:picLocks noChangeAspect="1"/>
          </p:cNvPicPr>
          <p:nvPr/>
        </p:nvPicPr>
        <p:blipFill>
          <a:blip r:embed="rId2">
            <a:alphaModFix amt="16000"/>
            <a:extLst>
              <a:ext uri="{28A0092B-C50C-407E-A947-70E740481C1C}">
                <a14:useLocalDpi xmlns:a14="http://schemas.microsoft.com/office/drawing/2010/main" val="0"/>
              </a:ext>
            </a:extLst>
          </a:blip>
          <a:stretch>
            <a:fillRect/>
          </a:stretch>
        </p:blipFill>
        <p:spPr>
          <a:xfrm>
            <a:off x="3188486" y="1182587"/>
            <a:ext cx="2032853" cy="1206910"/>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id="{F12B9CF3-C63E-41C3-BF1E-987D1337F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130" y="4874924"/>
            <a:ext cx="792114" cy="792114"/>
          </a:xfrm>
          <a:prstGeom prst="rect">
            <a:avLst/>
          </a:prstGeom>
        </p:spPr>
      </p:pic>
      <p:sp>
        <p:nvSpPr>
          <p:cNvPr id="24" name="TextBox 23">
            <a:extLst>
              <a:ext uri="{FF2B5EF4-FFF2-40B4-BE49-F238E27FC236}">
                <a16:creationId xmlns:a16="http://schemas.microsoft.com/office/drawing/2014/main" id="{CB0F2CE7-05D7-4595-921A-263BC0956C35}"/>
              </a:ext>
            </a:extLst>
          </p:cNvPr>
          <p:cNvSpPr txBox="1"/>
          <p:nvPr/>
        </p:nvSpPr>
        <p:spPr>
          <a:xfrm>
            <a:off x="3602846" y="2888527"/>
            <a:ext cx="1909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Flashgrid Cloud Area Network</a:t>
            </a:r>
          </a:p>
        </p:txBody>
      </p:sp>
      <p:sp>
        <p:nvSpPr>
          <p:cNvPr id="26" name="TextBox 25">
            <a:extLst>
              <a:ext uri="{FF2B5EF4-FFF2-40B4-BE49-F238E27FC236}">
                <a16:creationId xmlns:a16="http://schemas.microsoft.com/office/drawing/2014/main" id="{4B14CD3F-59E6-481C-B214-23D4E74758E7}"/>
              </a:ext>
            </a:extLst>
          </p:cNvPr>
          <p:cNvSpPr txBox="1"/>
          <p:nvPr/>
        </p:nvSpPr>
        <p:spPr>
          <a:xfrm>
            <a:off x="1695791" y="320844"/>
            <a:ext cx="6511709"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Oracle RAC with Flashgrid on Azure</a:t>
            </a:r>
          </a:p>
        </p:txBody>
      </p:sp>
      <p:pic>
        <p:nvPicPr>
          <p:cNvPr id="27" name="Picture 26" descr="A close up of a logo&#10;&#10;Description automatically generated">
            <a:extLst>
              <a:ext uri="{FF2B5EF4-FFF2-40B4-BE49-F238E27FC236}">
                <a16:creationId xmlns:a16="http://schemas.microsoft.com/office/drawing/2014/main" id="{98FDC3F0-DAE4-447E-B1A9-86E4ECFD8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891" y="487486"/>
            <a:ext cx="1145969" cy="1066111"/>
          </a:xfrm>
          <a:prstGeom prst="rect">
            <a:avLst/>
          </a:prstGeom>
        </p:spPr>
      </p:pic>
      <p:grpSp>
        <p:nvGrpSpPr>
          <p:cNvPr id="28" name="Group 27">
            <a:extLst>
              <a:ext uri="{FF2B5EF4-FFF2-40B4-BE49-F238E27FC236}">
                <a16:creationId xmlns:a16="http://schemas.microsoft.com/office/drawing/2014/main" id="{3A7827E6-C2D0-4F92-9701-86F000A701E8}"/>
              </a:ext>
            </a:extLst>
          </p:cNvPr>
          <p:cNvGrpSpPr/>
          <p:nvPr/>
        </p:nvGrpSpPr>
        <p:grpSpPr>
          <a:xfrm>
            <a:off x="1275062" y="1368093"/>
            <a:ext cx="1851419" cy="772808"/>
            <a:chOff x="1034142" y="1553599"/>
            <a:chExt cx="3521197" cy="1166529"/>
          </a:xfrm>
        </p:grpSpPr>
        <p:pic>
          <p:nvPicPr>
            <p:cNvPr id="29" name="Picture 28" descr="A close up of a logo&#10;&#10;Description automatically generated">
              <a:extLst>
                <a:ext uri="{FF2B5EF4-FFF2-40B4-BE49-F238E27FC236}">
                  <a16:creationId xmlns:a16="http://schemas.microsoft.com/office/drawing/2014/main" id="{3A5F019A-596C-474F-AE83-C8CFA46439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2061" y="1799345"/>
              <a:ext cx="442679" cy="442679"/>
            </a:xfrm>
            <a:prstGeom prst="rect">
              <a:avLst/>
            </a:prstGeom>
          </p:spPr>
        </p:pic>
        <p:cxnSp>
          <p:nvCxnSpPr>
            <p:cNvPr id="30" name="Straight Arrow Connector 29">
              <a:extLst>
                <a:ext uri="{FF2B5EF4-FFF2-40B4-BE49-F238E27FC236}">
                  <a16:creationId xmlns:a16="http://schemas.microsoft.com/office/drawing/2014/main" id="{AA09F21C-1E76-4B8C-B98F-8621CC521E64}"/>
                </a:ext>
              </a:extLst>
            </p:cNvPr>
            <p:cNvCxnSpPr>
              <a:cxnSpLocks/>
            </p:cNvCxnSpPr>
            <p:nvPr/>
          </p:nvCxnSpPr>
          <p:spPr>
            <a:xfrm>
              <a:off x="1034142" y="1601734"/>
              <a:ext cx="3521197" cy="11183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F26099-24B7-492D-9539-674013E1A9C7}"/>
                </a:ext>
              </a:extLst>
            </p:cNvPr>
            <p:cNvCxnSpPr>
              <a:cxnSpLocks/>
            </p:cNvCxnSpPr>
            <p:nvPr/>
          </p:nvCxnSpPr>
          <p:spPr>
            <a:xfrm flipH="1" flipV="1">
              <a:off x="1118498" y="1553599"/>
              <a:ext cx="3418688" cy="1063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Flowchart: Direct Access Storage 31">
              <a:extLst>
                <a:ext uri="{FF2B5EF4-FFF2-40B4-BE49-F238E27FC236}">
                  <a16:creationId xmlns:a16="http://schemas.microsoft.com/office/drawing/2014/main" id="{0F99E412-3A2D-45B2-A514-3B9700B01FD3}"/>
                </a:ext>
              </a:extLst>
            </p:cNvPr>
            <p:cNvSpPr/>
            <p:nvPr/>
          </p:nvSpPr>
          <p:spPr>
            <a:xfrm rot="996069">
              <a:off x="1889025" y="1924720"/>
              <a:ext cx="1453237" cy="285421"/>
            </a:xfrm>
            <a:prstGeom prst="flowChartMagneticDrum">
              <a:avLst/>
            </a:prstGeom>
            <a:solidFill>
              <a:schemeClr val="accent6">
                <a:lumMod val="40000"/>
                <a:lumOff val="60000"/>
                <a:alpha val="44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AF31F1D2-48A5-4B69-872F-155C96C25D07}"/>
                </a:ext>
              </a:extLst>
            </p:cNvPr>
            <p:cNvSpPr txBox="1"/>
            <p:nvPr/>
          </p:nvSpPr>
          <p:spPr>
            <a:xfrm>
              <a:off x="1935985" y="2223859"/>
              <a:ext cx="1828288"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Express Route</a:t>
              </a:r>
            </a:p>
          </p:txBody>
        </p:sp>
      </p:grpSp>
      <p:sp>
        <p:nvSpPr>
          <p:cNvPr id="35" name="Rectangle 34">
            <a:extLst>
              <a:ext uri="{FF2B5EF4-FFF2-40B4-BE49-F238E27FC236}">
                <a16:creationId xmlns:a16="http://schemas.microsoft.com/office/drawing/2014/main" id="{12A3A36E-A577-4F6F-B85E-02EF55424FFE}"/>
              </a:ext>
            </a:extLst>
          </p:cNvPr>
          <p:cNvSpPr/>
          <p:nvPr/>
        </p:nvSpPr>
        <p:spPr>
          <a:xfrm>
            <a:off x="9243891" y="1720332"/>
            <a:ext cx="1733253" cy="40066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C26BE6AD-2AD3-4604-B535-E5F5AADC5235}"/>
              </a:ext>
            </a:extLst>
          </p:cNvPr>
          <p:cNvSpPr/>
          <p:nvPr/>
        </p:nvSpPr>
        <p:spPr>
          <a:xfrm>
            <a:off x="7340873" y="1673433"/>
            <a:ext cx="1733253" cy="40066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descr="A picture containing drawing&#10;&#10;Description automatically generated">
            <a:extLst>
              <a:ext uri="{FF2B5EF4-FFF2-40B4-BE49-F238E27FC236}">
                <a16:creationId xmlns:a16="http://schemas.microsoft.com/office/drawing/2014/main" id="{E8C2E283-7451-473A-8C0B-8BF060E1F1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014" y="4864923"/>
            <a:ext cx="792114" cy="792114"/>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F8723F68-B055-4F84-B56A-458D99470B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9683" y="4863198"/>
            <a:ext cx="792114" cy="792114"/>
          </a:xfrm>
          <a:prstGeom prst="rect">
            <a:avLst/>
          </a:prstGeom>
        </p:spPr>
      </p:pic>
      <p:sp>
        <p:nvSpPr>
          <p:cNvPr id="20" name="Rectangle 19">
            <a:extLst>
              <a:ext uri="{FF2B5EF4-FFF2-40B4-BE49-F238E27FC236}">
                <a16:creationId xmlns:a16="http://schemas.microsoft.com/office/drawing/2014/main" id="{982DD018-FD95-4B2B-86B4-E49C6D284537}"/>
              </a:ext>
            </a:extLst>
          </p:cNvPr>
          <p:cNvSpPr/>
          <p:nvPr/>
        </p:nvSpPr>
        <p:spPr>
          <a:xfrm>
            <a:off x="6030825" y="3282506"/>
            <a:ext cx="4378303" cy="82386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Flashgrid Storage Fabric: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Storage between all nodes</a:t>
            </a:r>
          </a:p>
        </p:txBody>
      </p:sp>
      <p:sp>
        <p:nvSpPr>
          <p:cNvPr id="37" name="Rectangle 36">
            <a:extLst>
              <a:ext uri="{FF2B5EF4-FFF2-40B4-BE49-F238E27FC236}">
                <a16:creationId xmlns:a16="http://schemas.microsoft.com/office/drawing/2014/main" id="{C48638A2-C90A-43C7-B51B-B35524B8A242}"/>
              </a:ext>
            </a:extLst>
          </p:cNvPr>
          <p:cNvSpPr/>
          <p:nvPr/>
        </p:nvSpPr>
        <p:spPr>
          <a:xfrm>
            <a:off x="5621814" y="2628738"/>
            <a:ext cx="5368844" cy="5374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Oracle ASM Cluster</a:t>
            </a:r>
          </a:p>
        </p:txBody>
      </p:sp>
      <p:grpSp>
        <p:nvGrpSpPr>
          <p:cNvPr id="45" name="Group 44">
            <a:extLst>
              <a:ext uri="{FF2B5EF4-FFF2-40B4-BE49-F238E27FC236}">
                <a16:creationId xmlns:a16="http://schemas.microsoft.com/office/drawing/2014/main" id="{39064D58-16F0-45B0-8B70-A292E1904E93}"/>
              </a:ext>
            </a:extLst>
          </p:cNvPr>
          <p:cNvGrpSpPr/>
          <p:nvPr/>
        </p:nvGrpSpPr>
        <p:grpSpPr>
          <a:xfrm>
            <a:off x="7446742" y="4141072"/>
            <a:ext cx="1434233" cy="437751"/>
            <a:chOff x="5565353" y="5119735"/>
            <a:chExt cx="1434233" cy="437751"/>
          </a:xfrm>
        </p:grpSpPr>
        <p:pic>
          <p:nvPicPr>
            <p:cNvPr id="46" name="Picture 45">
              <a:extLst>
                <a:ext uri="{FF2B5EF4-FFF2-40B4-BE49-F238E27FC236}">
                  <a16:creationId xmlns:a16="http://schemas.microsoft.com/office/drawing/2014/main" id="{54D7EA18-93E5-454C-97D3-8380130BBB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5353" y="5131748"/>
              <a:ext cx="425738" cy="425738"/>
            </a:xfrm>
            <a:prstGeom prst="rect">
              <a:avLst/>
            </a:prstGeom>
            <a:ln w="12700">
              <a:solidFill>
                <a:schemeClr val="accent1">
                  <a:lumMod val="50000"/>
                </a:schemeClr>
              </a:solidFill>
            </a:ln>
          </p:spPr>
        </p:pic>
        <p:pic>
          <p:nvPicPr>
            <p:cNvPr id="47" name="Picture 46">
              <a:extLst>
                <a:ext uri="{FF2B5EF4-FFF2-40B4-BE49-F238E27FC236}">
                  <a16:creationId xmlns:a16="http://schemas.microsoft.com/office/drawing/2014/main" id="{4A9D358F-5F79-4623-85C8-96DCAA7FA8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68237" y="5131748"/>
              <a:ext cx="425738" cy="425738"/>
            </a:xfrm>
            <a:prstGeom prst="rect">
              <a:avLst/>
            </a:prstGeom>
            <a:ln w="12700">
              <a:solidFill>
                <a:schemeClr val="accent1">
                  <a:lumMod val="50000"/>
                </a:schemeClr>
              </a:solidFill>
            </a:ln>
          </p:spPr>
        </p:pic>
        <p:pic>
          <p:nvPicPr>
            <p:cNvPr id="48" name="Picture 47">
              <a:extLst>
                <a:ext uri="{FF2B5EF4-FFF2-40B4-BE49-F238E27FC236}">
                  <a16:creationId xmlns:a16="http://schemas.microsoft.com/office/drawing/2014/main" id="{F6220360-109A-48D1-B345-973155C8C9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3848" y="5119735"/>
              <a:ext cx="425738" cy="425738"/>
            </a:xfrm>
            <a:prstGeom prst="rect">
              <a:avLst/>
            </a:prstGeom>
            <a:ln w="12700">
              <a:solidFill>
                <a:schemeClr val="accent1">
                  <a:lumMod val="50000"/>
                </a:schemeClr>
              </a:solidFill>
            </a:ln>
          </p:spPr>
        </p:pic>
      </p:grpSp>
      <p:sp>
        <p:nvSpPr>
          <p:cNvPr id="3" name="Rectangle 2">
            <a:extLst>
              <a:ext uri="{FF2B5EF4-FFF2-40B4-BE49-F238E27FC236}">
                <a16:creationId xmlns:a16="http://schemas.microsoft.com/office/drawing/2014/main" id="{D0336662-3F64-4F16-89B6-DDF48D1FF95D}"/>
              </a:ext>
            </a:extLst>
          </p:cNvPr>
          <p:cNvSpPr/>
          <p:nvPr/>
        </p:nvSpPr>
        <p:spPr>
          <a:xfrm>
            <a:off x="5688992" y="1953692"/>
            <a:ext cx="1323536" cy="4358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Database Instance 1</a:t>
            </a:r>
          </a:p>
        </p:txBody>
      </p:sp>
      <p:sp>
        <p:nvSpPr>
          <p:cNvPr id="49" name="Rectangle 48">
            <a:extLst>
              <a:ext uri="{FF2B5EF4-FFF2-40B4-BE49-F238E27FC236}">
                <a16:creationId xmlns:a16="http://schemas.microsoft.com/office/drawing/2014/main" id="{D250C053-46E1-4BBF-B47A-5F23449ACB6A}"/>
              </a:ext>
            </a:extLst>
          </p:cNvPr>
          <p:cNvSpPr/>
          <p:nvPr/>
        </p:nvSpPr>
        <p:spPr>
          <a:xfrm>
            <a:off x="7564393" y="1943424"/>
            <a:ext cx="1323536" cy="4358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Database Instance 2</a:t>
            </a:r>
          </a:p>
        </p:txBody>
      </p:sp>
      <p:sp>
        <p:nvSpPr>
          <p:cNvPr id="50" name="Rectangle 49">
            <a:extLst>
              <a:ext uri="{FF2B5EF4-FFF2-40B4-BE49-F238E27FC236}">
                <a16:creationId xmlns:a16="http://schemas.microsoft.com/office/drawing/2014/main" id="{927588DF-EFDB-478A-88CC-681A584D52CE}"/>
              </a:ext>
            </a:extLst>
          </p:cNvPr>
          <p:cNvSpPr/>
          <p:nvPr/>
        </p:nvSpPr>
        <p:spPr>
          <a:xfrm>
            <a:off x="9425806" y="1939929"/>
            <a:ext cx="1323536" cy="4358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Database Instance 3</a:t>
            </a:r>
          </a:p>
        </p:txBody>
      </p:sp>
      <p:sp>
        <p:nvSpPr>
          <p:cNvPr id="4" name="TextBox 3">
            <a:extLst>
              <a:ext uri="{FF2B5EF4-FFF2-40B4-BE49-F238E27FC236}">
                <a16:creationId xmlns:a16="http://schemas.microsoft.com/office/drawing/2014/main" id="{75D24C79-5C12-49AB-A77E-D760CF9CFFF7}"/>
              </a:ext>
            </a:extLst>
          </p:cNvPr>
          <p:cNvSpPr txBox="1"/>
          <p:nvPr/>
        </p:nvSpPr>
        <p:spPr>
          <a:xfrm>
            <a:off x="5429766" y="1308632"/>
            <a:ext cx="17332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Fault Domain 1</a:t>
            </a:r>
          </a:p>
        </p:txBody>
      </p:sp>
      <p:sp>
        <p:nvSpPr>
          <p:cNvPr id="52" name="TextBox 51">
            <a:extLst>
              <a:ext uri="{FF2B5EF4-FFF2-40B4-BE49-F238E27FC236}">
                <a16:creationId xmlns:a16="http://schemas.microsoft.com/office/drawing/2014/main" id="{6A06E9CF-E634-419E-B1B7-4BD9C1603851}"/>
              </a:ext>
            </a:extLst>
          </p:cNvPr>
          <p:cNvSpPr txBox="1"/>
          <p:nvPr/>
        </p:nvSpPr>
        <p:spPr>
          <a:xfrm>
            <a:off x="7347480" y="1315229"/>
            <a:ext cx="17332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Fault Domain 2</a:t>
            </a:r>
          </a:p>
        </p:txBody>
      </p:sp>
      <p:sp>
        <p:nvSpPr>
          <p:cNvPr id="53" name="TextBox 52">
            <a:extLst>
              <a:ext uri="{FF2B5EF4-FFF2-40B4-BE49-F238E27FC236}">
                <a16:creationId xmlns:a16="http://schemas.microsoft.com/office/drawing/2014/main" id="{C4D09D6F-3E93-436F-BB9D-DD950C8C79C9}"/>
              </a:ext>
            </a:extLst>
          </p:cNvPr>
          <p:cNvSpPr txBox="1"/>
          <p:nvPr/>
        </p:nvSpPr>
        <p:spPr>
          <a:xfrm>
            <a:off x="9243890" y="1324075"/>
            <a:ext cx="17332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Fault Domain 3</a:t>
            </a:r>
          </a:p>
        </p:txBody>
      </p:sp>
      <p:sp>
        <p:nvSpPr>
          <p:cNvPr id="5" name="Rectangle 4">
            <a:extLst>
              <a:ext uri="{FF2B5EF4-FFF2-40B4-BE49-F238E27FC236}">
                <a16:creationId xmlns:a16="http://schemas.microsoft.com/office/drawing/2014/main" id="{719B1B06-8046-420F-AAF9-99E2C2BD14A6}"/>
              </a:ext>
            </a:extLst>
          </p:cNvPr>
          <p:cNvSpPr/>
          <p:nvPr/>
        </p:nvSpPr>
        <p:spPr>
          <a:xfrm>
            <a:off x="7033958" y="6406513"/>
            <a:ext cx="300056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https://www.flashgrid.io/oracle-rac-in-azure/</a:t>
            </a:r>
          </a:p>
        </p:txBody>
      </p:sp>
      <p:sp>
        <p:nvSpPr>
          <p:cNvPr id="22" name="TextBox 21">
            <a:extLst>
              <a:ext uri="{FF2B5EF4-FFF2-40B4-BE49-F238E27FC236}">
                <a16:creationId xmlns:a16="http://schemas.microsoft.com/office/drawing/2014/main" id="{3C4093B6-04E3-4439-9BD8-81001A783D51}"/>
              </a:ext>
            </a:extLst>
          </p:cNvPr>
          <p:cNvSpPr txBox="1"/>
          <p:nvPr/>
        </p:nvSpPr>
        <p:spPr>
          <a:xfrm>
            <a:off x="5429766" y="5664298"/>
            <a:ext cx="5547377" cy="276999"/>
          </a:xfrm>
          <a:prstGeom prst="rect">
            <a:avLst/>
          </a:prstGeom>
          <a:solidFill>
            <a:srgbClr val="FF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Azure Virtual Machines</a:t>
            </a:r>
          </a:p>
        </p:txBody>
      </p:sp>
      <p:cxnSp>
        <p:nvCxnSpPr>
          <p:cNvPr id="7" name="Straight Arrow Connector 6">
            <a:extLst>
              <a:ext uri="{FF2B5EF4-FFF2-40B4-BE49-F238E27FC236}">
                <a16:creationId xmlns:a16="http://schemas.microsoft.com/office/drawing/2014/main" id="{D3D12013-A1E3-47F7-8625-5583B89C108B}"/>
              </a:ext>
            </a:extLst>
          </p:cNvPr>
          <p:cNvCxnSpPr>
            <a:cxnSpLocks/>
            <a:stCxn id="18" idx="0"/>
            <a:endCxn id="47" idx="2"/>
          </p:cNvCxnSpPr>
          <p:nvPr/>
        </p:nvCxnSpPr>
        <p:spPr>
          <a:xfrm flipV="1">
            <a:off x="6320187" y="4578823"/>
            <a:ext cx="1842308" cy="29610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6D09E6-4A68-4E56-84EB-2BAA1FF6E031}"/>
              </a:ext>
            </a:extLst>
          </p:cNvPr>
          <p:cNvCxnSpPr>
            <a:cxnSpLocks/>
            <a:stCxn id="47" idx="2"/>
            <a:endCxn id="16" idx="0"/>
          </p:cNvCxnSpPr>
          <p:nvPr/>
        </p:nvCxnSpPr>
        <p:spPr>
          <a:xfrm>
            <a:off x="8162495" y="4578823"/>
            <a:ext cx="1850576" cy="2861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56E17A3-3861-4DE2-928F-47F59BDFE985}"/>
              </a:ext>
            </a:extLst>
          </p:cNvPr>
          <p:cNvCxnSpPr>
            <a:cxnSpLocks/>
            <a:stCxn id="17" idx="0"/>
            <a:endCxn id="47" idx="2"/>
          </p:cNvCxnSpPr>
          <p:nvPr/>
        </p:nvCxnSpPr>
        <p:spPr>
          <a:xfrm flipH="1" flipV="1">
            <a:off x="8162495" y="4578823"/>
            <a:ext cx="3245" cy="284375"/>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437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D513B1D2-B10A-444F-97AF-CA43CBF9B281}"/>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a:solidFill>
                  <a:srgbClr val="FFFFFF"/>
                </a:solidFill>
              </a:rPr>
              <a:t>High Availability with Azure Netapp Files</a:t>
            </a:r>
          </a:p>
        </p:txBody>
      </p:sp>
      <p:sp>
        <p:nvSpPr>
          <p:cNvPr id="4" name="TextBox 3">
            <a:extLst>
              <a:ext uri="{FF2B5EF4-FFF2-40B4-BE49-F238E27FC236}">
                <a16:creationId xmlns:a16="http://schemas.microsoft.com/office/drawing/2014/main" id="{17F96323-331C-42AA-AC6D-0EEACCC239A4}"/>
              </a:ext>
            </a:extLst>
          </p:cNvPr>
          <p:cNvSpPr txBox="1"/>
          <p:nvPr/>
        </p:nvSpPr>
        <p:spPr>
          <a:xfrm>
            <a:off x="1424904" y="2494450"/>
            <a:ext cx="4053545" cy="356315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a:t>Oracle Technology Partner</a:t>
            </a:r>
          </a:p>
          <a:p>
            <a:pPr marL="285750" indent="-228600">
              <a:lnSpc>
                <a:spcPct val="90000"/>
              </a:lnSpc>
              <a:spcAft>
                <a:spcPts val="600"/>
              </a:spcAft>
              <a:buFont typeface="Arial" panose="020B0604020202020204" pitchFamily="34" charset="0"/>
              <a:buChar char="•"/>
            </a:pPr>
            <a:r>
              <a:rPr lang="en-US" sz="2200"/>
              <a:t>Cloud Volume Ontap: Build similar to a storage array in Azure to use with multiple Oracle databases.</a:t>
            </a:r>
          </a:p>
          <a:p>
            <a:pPr marL="285750" indent="-228600">
              <a:lnSpc>
                <a:spcPct val="90000"/>
              </a:lnSpc>
              <a:spcAft>
                <a:spcPts val="600"/>
              </a:spcAft>
              <a:buFont typeface="Arial" panose="020B0604020202020204" pitchFamily="34" charset="0"/>
              <a:buChar char="•"/>
            </a:pPr>
            <a:r>
              <a:rPr lang="en-US" sz="2200"/>
              <a:t>High availability at the storage layer for those customers wanting a supported product in Azure for HA.</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pic>
        <p:nvPicPr>
          <p:cNvPr id="5" name="Picture 4" descr="A screenshot of a social media post&#10;&#10;Description automatically generated">
            <a:extLst>
              <a:ext uri="{FF2B5EF4-FFF2-40B4-BE49-F238E27FC236}">
                <a16:creationId xmlns:a16="http://schemas.microsoft.com/office/drawing/2014/main" id="{E07D06E7-386B-4893-B8C7-8F4593AD04A9}"/>
              </a:ext>
            </a:extLst>
          </p:cNvPr>
          <p:cNvPicPr>
            <a:picLocks noChangeAspect="1"/>
          </p:cNvPicPr>
          <p:nvPr/>
        </p:nvPicPr>
        <p:blipFill rotWithShape="1">
          <a:blip r:embed="rId2"/>
          <a:srcRect l="66" r="35580" b="-2"/>
          <a:stretch/>
        </p:blipFill>
        <p:spPr>
          <a:xfrm>
            <a:off x="6098892" y="2492376"/>
            <a:ext cx="4802404" cy="3563372"/>
          </a:xfrm>
          <a:prstGeom prst="rect">
            <a:avLst/>
          </a:prstGeom>
        </p:spPr>
      </p:pic>
      <p:sp>
        <p:nvSpPr>
          <p:cNvPr id="3" name="Rectangle 2">
            <a:extLst>
              <a:ext uri="{FF2B5EF4-FFF2-40B4-BE49-F238E27FC236}">
                <a16:creationId xmlns:a16="http://schemas.microsoft.com/office/drawing/2014/main" id="{22274E7C-CCF2-4C99-B5FB-BCA9C2B46AC2}"/>
              </a:ext>
            </a:extLst>
          </p:cNvPr>
          <p:cNvSpPr/>
          <p:nvPr/>
        </p:nvSpPr>
        <p:spPr>
          <a:xfrm>
            <a:off x="8854597" y="6362070"/>
            <a:ext cx="2953053" cy="261610"/>
          </a:xfrm>
          <a:prstGeom prst="rect">
            <a:avLst/>
          </a:prstGeom>
        </p:spPr>
        <p:txBody>
          <a:bodyPr wrap="none">
            <a:spAutoFit/>
          </a:bodyPr>
          <a:lstStyle/>
          <a:p>
            <a:pPr>
              <a:spcAft>
                <a:spcPts val="600"/>
              </a:spcAft>
            </a:pPr>
            <a:r>
              <a:rPr lang="en-US" sz="1100" dirty="0"/>
              <a:t>https://www.netapp.com/us/media/tr-4780.pdf</a:t>
            </a:r>
            <a:endParaRPr lang="en-US" sz="1100"/>
          </a:p>
        </p:txBody>
      </p:sp>
    </p:spTree>
    <p:extLst>
      <p:ext uri="{BB962C8B-B14F-4D97-AF65-F5344CB8AC3E}">
        <p14:creationId xmlns:p14="http://schemas.microsoft.com/office/powerpoint/2010/main" val="150877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E1452D-5A3D-4ABA-854D-B2552FE5EDFC}"/>
              </a:ext>
            </a:extLst>
          </p:cNvPr>
          <p:cNvSpPr>
            <a:spLocks noGrp="1"/>
          </p:cNvSpPr>
          <p:nvPr>
            <p:ph type="title"/>
          </p:nvPr>
        </p:nvSpPr>
        <p:spPr>
          <a:xfrm>
            <a:off x="1045028" y="1336329"/>
            <a:ext cx="3892732" cy="4382588"/>
          </a:xfrm>
        </p:spPr>
        <p:txBody>
          <a:bodyPr anchor="ctr">
            <a:normAutofit/>
          </a:bodyPr>
          <a:lstStyle/>
          <a:p>
            <a:r>
              <a:rPr lang="en-US" sz="5400"/>
              <a:t>Sizing an Oracle Environment</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35C28E-7D8E-46DC-B1FE-FF417CE1A815}"/>
              </a:ext>
            </a:extLst>
          </p:cNvPr>
          <p:cNvSpPr>
            <a:spLocks noGrp="1"/>
          </p:cNvSpPr>
          <p:nvPr>
            <p:ph idx="1"/>
          </p:nvPr>
        </p:nvSpPr>
        <p:spPr>
          <a:xfrm>
            <a:off x="5743381" y="1336329"/>
            <a:ext cx="5613468" cy="4382588"/>
          </a:xfrm>
        </p:spPr>
        <p:txBody>
          <a:bodyPr anchor="ctr">
            <a:normAutofit/>
          </a:bodyPr>
          <a:lstStyle/>
          <a:p>
            <a:pPr marL="514350" indent="-514350">
              <a:buAutoNum type="arabicPeriod"/>
            </a:pPr>
            <a:r>
              <a:rPr lang="en-US" sz="1700"/>
              <a:t>Move the Oracle workload, not the server to the cloud.</a:t>
            </a:r>
          </a:p>
          <a:p>
            <a:pPr marL="971550" lvl="1" indent="-514350">
              <a:buAutoNum type="arabicPeriod"/>
            </a:pPr>
            <a:r>
              <a:rPr lang="en-US" sz="1700"/>
              <a:t>The Automatic Workload Repository, (AWR) report is the best data to collect to size a workload from Oracle</a:t>
            </a:r>
          </a:p>
          <a:p>
            <a:pPr marL="971550" lvl="1" indent="-514350">
              <a:buAutoNum type="arabicPeriod"/>
            </a:pPr>
            <a:r>
              <a:rPr lang="en-US" sz="1700"/>
              <a:t>One report, a seven-day interval MINIMUM should be used to size the workload.</a:t>
            </a:r>
          </a:p>
          <a:p>
            <a:pPr marL="971550" lvl="1" indent="-514350">
              <a:buAutoNum type="arabicPeriod"/>
            </a:pPr>
            <a:r>
              <a:rPr lang="en-US" sz="1700"/>
              <a:t>The normal workload the database runs is expected, not one just testing the upper limits of the hardware.  </a:t>
            </a:r>
          </a:p>
          <a:p>
            <a:pPr marL="971550" lvl="1" indent="-514350">
              <a:buAutoNum type="arabicPeriod"/>
            </a:pPr>
            <a:r>
              <a:rPr lang="en-US" sz="1700"/>
              <a:t>The report resides in the database software home, ($ORACLE_HOME/</a:t>
            </a:r>
            <a:r>
              <a:rPr lang="en-US" sz="1700" err="1"/>
              <a:t>rdbms</a:t>
            </a:r>
            <a:r>
              <a:rPr lang="en-US" sz="1700"/>
              <a:t>/admin/</a:t>
            </a:r>
            <a:r>
              <a:rPr lang="en-US" sz="1700" err="1"/>
              <a:t>awrrpt.sql</a:t>
            </a:r>
            <a:r>
              <a:rPr lang="en-US" sz="1700"/>
              <a:t>)</a:t>
            </a:r>
          </a:p>
          <a:p>
            <a:pPr marL="971550" lvl="1" indent="-514350">
              <a:buAutoNum type="arabicPeriod"/>
            </a:pPr>
            <a:r>
              <a:rPr lang="en-US" sz="1700"/>
              <a:t>Oracle RAC has its own combined report, same location, but </a:t>
            </a:r>
            <a:r>
              <a:rPr lang="en-US" sz="1700" err="1"/>
              <a:t>awrgrpt.sql</a:t>
            </a:r>
            <a:r>
              <a:rPr lang="en-US" sz="1700"/>
              <a:t>.</a:t>
            </a:r>
          </a:p>
          <a:p>
            <a:pPr marL="457200" lvl="1" indent="0">
              <a:buNone/>
            </a:pPr>
            <a:endParaRPr lang="en-US" sz="1700"/>
          </a:p>
        </p:txBody>
      </p:sp>
    </p:spTree>
    <p:extLst>
      <p:ext uri="{BB962C8B-B14F-4D97-AF65-F5344CB8AC3E}">
        <p14:creationId xmlns:p14="http://schemas.microsoft.com/office/powerpoint/2010/main" val="3830416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E680EA-6668-4214-AB48-112EDBCDD9C2}"/>
              </a:ext>
            </a:extLst>
          </p:cNvPr>
          <p:cNvSpPr>
            <a:spLocks noGrp="1"/>
          </p:cNvSpPr>
          <p:nvPr>
            <p:ph type="title"/>
          </p:nvPr>
        </p:nvSpPr>
        <p:spPr>
          <a:xfrm>
            <a:off x="7859437" y="957695"/>
            <a:ext cx="3494362" cy="4930246"/>
          </a:xfrm>
        </p:spPr>
        <p:txBody>
          <a:bodyPr>
            <a:normAutofit/>
          </a:bodyPr>
          <a:lstStyle/>
          <a:p>
            <a:pPr algn="r"/>
            <a:r>
              <a:rPr lang="en-US">
                <a:solidFill>
                  <a:schemeClr val="accent1"/>
                </a:solidFill>
              </a:rPr>
              <a:t>Excel Spreadsheet to Tool Conversion	</a:t>
            </a:r>
          </a:p>
        </p:txBody>
      </p:sp>
      <p:sp>
        <p:nvSpPr>
          <p:cNvPr id="3" name="Content Placeholder 2">
            <a:extLst>
              <a:ext uri="{FF2B5EF4-FFF2-40B4-BE49-F238E27FC236}">
                <a16:creationId xmlns:a16="http://schemas.microsoft.com/office/drawing/2014/main" id="{A9EAA43B-6293-4DBC-B9AE-3E3FB7123A08}"/>
              </a:ext>
            </a:extLst>
          </p:cNvPr>
          <p:cNvSpPr>
            <a:spLocks noGrp="1"/>
          </p:cNvSpPr>
          <p:nvPr>
            <p:ph idx="1"/>
          </p:nvPr>
        </p:nvSpPr>
        <p:spPr>
          <a:xfrm>
            <a:off x="857266" y="963877"/>
            <a:ext cx="6377769" cy="4930246"/>
          </a:xfrm>
        </p:spPr>
        <p:txBody>
          <a:bodyPr anchor="ctr">
            <a:normAutofit/>
          </a:bodyPr>
          <a:lstStyle/>
          <a:p>
            <a:r>
              <a:rPr lang="en-US" sz="2400"/>
              <a:t>Spreadsheet exists to take AWR data and convert to Azure VM size</a:t>
            </a:r>
          </a:p>
          <a:p>
            <a:r>
              <a:rPr lang="en-US" sz="2400"/>
              <a:t>RAC and single instance converted to single VMs</a:t>
            </a:r>
          </a:p>
          <a:p>
            <a:r>
              <a:rPr lang="en-US" sz="2400"/>
              <a:t>Migrates the WORKLOAD, not the server</a:t>
            </a:r>
          </a:p>
          <a:p>
            <a:r>
              <a:rPr lang="en-US" sz="2400"/>
              <a:t>Requires additional work for Exadata</a:t>
            </a:r>
          </a:p>
          <a:p>
            <a:r>
              <a:rPr lang="en-US" sz="2400"/>
              <a:t>Script to collect data outside of AWR review in the works</a:t>
            </a:r>
          </a:p>
          <a:p>
            <a:r>
              <a:rPr lang="en-US" sz="2400"/>
              <a:t>Currently working with the Project team to migrate a manual Excel sizing worksheet to an easily assessible tool.</a:t>
            </a:r>
          </a:p>
          <a:p>
            <a:r>
              <a:rPr lang="en-US" sz="2400"/>
              <a:t>ETA undetermined</a:t>
            </a:r>
          </a:p>
          <a:p>
            <a:endParaRPr lang="en-US" sz="2400"/>
          </a:p>
        </p:txBody>
      </p:sp>
      <p:cxnSp>
        <p:nvCxnSpPr>
          <p:cNvPr id="25" name="Straight Connector 2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368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9FC5-F6E7-43F4-BEBE-8FDD2ECAE52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kern="1200">
                <a:solidFill>
                  <a:schemeClr val="tx1"/>
                </a:solidFill>
                <a:latin typeface="+mj-lt"/>
                <a:ea typeface="+mj-ea"/>
                <a:cs typeface="+mj-cs"/>
              </a:rPr>
              <a:t>Oracle Environment to Azure High Level Steps</a:t>
            </a:r>
          </a:p>
        </p:txBody>
      </p:sp>
      <p:graphicFrame>
        <p:nvGraphicFramePr>
          <p:cNvPr id="5" name="TextBox 2">
            <a:extLst>
              <a:ext uri="{FF2B5EF4-FFF2-40B4-BE49-F238E27FC236}">
                <a16:creationId xmlns:a16="http://schemas.microsoft.com/office/drawing/2014/main" id="{E7D637F6-6572-4D84-B3FA-C2D2B756C1E4}"/>
              </a:ext>
            </a:extLst>
          </p:cNvPr>
          <p:cNvGraphicFramePr/>
          <p:nvPr>
            <p:extLst>
              <p:ext uri="{D42A27DB-BD31-4B8C-83A1-F6EECF244321}">
                <p14:modId xmlns:p14="http://schemas.microsoft.com/office/powerpoint/2010/main" val="310002492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10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5C33AB-4DBF-4401-AC1A-547287ECCC4C}"/>
              </a:ext>
            </a:extLst>
          </p:cNvPr>
          <p:cNvSpPr>
            <a:spLocks noGrp="1"/>
          </p:cNvSpPr>
          <p:nvPr>
            <p:ph type="title"/>
          </p:nvPr>
        </p:nvSpPr>
        <p:spPr>
          <a:xfrm>
            <a:off x="838200" y="963877"/>
            <a:ext cx="3494362" cy="4930246"/>
          </a:xfrm>
        </p:spPr>
        <p:txBody>
          <a:bodyPr>
            <a:normAutofit/>
          </a:bodyPr>
          <a:lstStyle/>
          <a:p>
            <a:pPr algn="r"/>
            <a:r>
              <a:rPr lang="en-US" dirty="0">
                <a:solidFill>
                  <a:schemeClr val="accent1"/>
                </a:solidFill>
              </a:rPr>
              <a:t>Oracle Migration Paths in Azure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8E614B-85C9-4BF3-99BA-4E83DBA0A1E9}"/>
              </a:ext>
            </a:extLst>
          </p:cNvPr>
          <p:cNvSpPr>
            <a:spLocks noGrp="1"/>
          </p:cNvSpPr>
          <p:nvPr>
            <p:ph idx="1"/>
          </p:nvPr>
        </p:nvSpPr>
        <p:spPr>
          <a:xfrm>
            <a:off x="4976031" y="963877"/>
            <a:ext cx="6377769" cy="4930246"/>
          </a:xfrm>
        </p:spPr>
        <p:txBody>
          <a:bodyPr anchor="ctr">
            <a:normAutofit/>
          </a:bodyPr>
          <a:lstStyle/>
          <a:p>
            <a:r>
              <a:rPr lang="en-US" sz="2400" dirty="0"/>
              <a:t>Oracle to </a:t>
            </a:r>
            <a:r>
              <a:rPr lang="en-US" sz="2400" dirty="0">
                <a:hlinkClick r:id="rId2"/>
              </a:rPr>
              <a:t>SQL Server 2019 Managed Instance</a:t>
            </a:r>
            <a:r>
              <a:rPr lang="en-US" sz="2400" dirty="0"/>
              <a:t>, (SSMA Ora2SQL)</a:t>
            </a:r>
          </a:p>
          <a:p>
            <a:r>
              <a:rPr lang="en-US" sz="2400" dirty="0">
                <a:hlinkClick r:id="rId3"/>
              </a:rPr>
              <a:t>Oracle to Azure SQL PaaS </a:t>
            </a:r>
            <a:r>
              <a:rPr lang="en-US" sz="2400" dirty="0"/>
              <a:t>, (DMA/DMS)</a:t>
            </a:r>
          </a:p>
          <a:p>
            <a:r>
              <a:rPr lang="en-US" sz="2400" dirty="0">
                <a:hlinkClick r:id="rId4"/>
              </a:rPr>
              <a:t>Oracle to PostgreSQL PaaS</a:t>
            </a:r>
            <a:r>
              <a:rPr lang="en-US" sz="2400" dirty="0"/>
              <a:t>, (DMS Ora2PG)</a:t>
            </a:r>
          </a:p>
          <a:p>
            <a:r>
              <a:rPr lang="en-US" sz="2400" dirty="0">
                <a:hlinkClick r:id="rId5"/>
              </a:rPr>
              <a:t>OCI, (Oracle Cloud Infrastructure)/Azure Connect</a:t>
            </a:r>
            <a:endParaRPr lang="en-US" sz="2400" dirty="0"/>
          </a:p>
          <a:p>
            <a:r>
              <a:rPr lang="en-US" sz="2400" dirty="0">
                <a:hlinkClick r:id="rId6"/>
              </a:rPr>
              <a:t>Lift and Shift to IaaS VM in Azure</a:t>
            </a:r>
            <a:r>
              <a:rPr lang="en-US" sz="2400" dirty="0"/>
              <a:t>, leaving database on Oracle</a:t>
            </a:r>
          </a:p>
        </p:txBody>
      </p:sp>
    </p:spTree>
    <p:extLst>
      <p:ext uri="{BB962C8B-B14F-4D97-AF65-F5344CB8AC3E}">
        <p14:creationId xmlns:p14="http://schemas.microsoft.com/office/powerpoint/2010/main" val="1095490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7A17C-34E4-4DCA-8D58-FF0D4DAD6F0B}"/>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References</a:t>
            </a:r>
          </a:p>
        </p:txBody>
      </p:sp>
      <p:cxnSp>
        <p:nvCxnSpPr>
          <p:cNvPr id="52" name="Straight Connector 51">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782439-15D2-4D4F-AE03-49CFE891FB72}"/>
              </a:ext>
            </a:extLst>
          </p:cNvPr>
          <p:cNvSpPr>
            <a:spLocks noGrp="1"/>
          </p:cNvSpPr>
          <p:nvPr>
            <p:ph idx="1"/>
          </p:nvPr>
        </p:nvSpPr>
        <p:spPr>
          <a:xfrm>
            <a:off x="4976031" y="963877"/>
            <a:ext cx="6377769" cy="4930246"/>
          </a:xfrm>
        </p:spPr>
        <p:txBody>
          <a:bodyPr anchor="ctr">
            <a:normAutofit/>
          </a:bodyPr>
          <a:lstStyle/>
          <a:p>
            <a:pPr marL="0" indent="0">
              <a:buNone/>
            </a:pPr>
            <a:r>
              <a:rPr lang="en-US" sz="1100" dirty="0"/>
              <a:t>Oracle </a:t>
            </a:r>
            <a:r>
              <a:rPr lang="en-US" sz="1100" dirty="0" err="1"/>
              <a:t>Dataguard</a:t>
            </a:r>
            <a:r>
              <a:rPr lang="en-US" sz="1100" dirty="0"/>
              <a:t> on Azure:</a:t>
            </a:r>
          </a:p>
          <a:p>
            <a:r>
              <a:rPr lang="en-US" sz="1100" u="sng" dirty="0">
                <a:hlinkClick r:id="rId2"/>
              </a:rPr>
              <a:t>https://docs.microsoft.com/en-us/azure/virtual-machines/workloads/oracle/configure-oracle-dataguard</a:t>
            </a:r>
            <a:endParaRPr lang="en-US" sz="1100" dirty="0"/>
          </a:p>
          <a:p>
            <a:pPr marL="0" indent="0">
              <a:buNone/>
            </a:pPr>
            <a:r>
              <a:rPr lang="en-US" sz="1100" dirty="0"/>
              <a:t>Oracle </a:t>
            </a:r>
            <a:r>
              <a:rPr lang="en-US" sz="1100" dirty="0" err="1"/>
              <a:t>Dataguard</a:t>
            </a:r>
            <a:r>
              <a:rPr lang="en-US" sz="1100" dirty="0"/>
              <a:t> Far Sync:</a:t>
            </a:r>
          </a:p>
          <a:p>
            <a:r>
              <a:rPr lang="en-US" sz="1100" u="sng" dirty="0">
                <a:hlinkClick r:id="rId3"/>
              </a:rPr>
              <a:t>https://docs.oracle.com/database/121/SBYDB/create_fs.htm#SBYDB5416</a:t>
            </a:r>
            <a:endParaRPr lang="en-US" sz="1100" dirty="0"/>
          </a:p>
          <a:p>
            <a:pPr marL="0" indent="0">
              <a:buNone/>
            </a:pPr>
            <a:r>
              <a:rPr lang="en-US" sz="1100" dirty="0"/>
              <a:t>Oracle </a:t>
            </a:r>
            <a:r>
              <a:rPr lang="en-US" sz="1100" dirty="0" err="1"/>
              <a:t>DataGuard</a:t>
            </a:r>
            <a:r>
              <a:rPr lang="en-US" sz="1100" dirty="0"/>
              <a:t> standby from RAC to single instance:</a:t>
            </a:r>
          </a:p>
          <a:p>
            <a:r>
              <a:rPr lang="en-US" sz="1100" u="sng" dirty="0">
                <a:hlinkClick r:id="rId4"/>
              </a:rPr>
              <a:t>https://docs.oracle.com/en/database/oracle/oracle-database/19/sbydb/configuring-data-guard-standby-databases-in-oracle-RAC.html#GUID-3140A293-DDD8-4559-8493-B6C21646E90F</a:t>
            </a:r>
            <a:endParaRPr lang="en-US" sz="1100" u="sng" dirty="0"/>
          </a:p>
          <a:p>
            <a:pPr marL="0" indent="0">
              <a:buNone/>
            </a:pPr>
            <a:r>
              <a:rPr lang="en-US" sz="1100" dirty="0"/>
              <a:t>Azure VM Sizing: </a:t>
            </a:r>
          </a:p>
          <a:p>
            <a:r>
              <a:rPr lang="en-US" sz="1100" dirty="0">
                <a:hlinkClick r:id="rId5"/>
              </a:rPr>
              <a:t>Generation 1: https://docs.microsoft.com/en-us/azure/virtual-machines/linux/sizes</a:t>
            </a:r>
            <a:r>
              <a:rPr lang="en-US" sz="1100" dirty="0"/>
              <a:t>  </a:t>
            </a:r>
          </a:p>
          <a:p>
            <a:r>
              <a:rPr lang="en-US" sz="1100" dirty="0"/>
              <a:t>Generation 2: </a:t>
            </a:r>
            <a:r>
              <a:rPr lang="en-US" sz="1100" dirty="0">
                <a:hlinkClick r:id="rId6"/>
              </a:rPr>
              <a:t>https://docs.microsoft.com/en-us/azure/virtual-machines/linux/generation-2</a:t>
            </a:r>
            <a:endParaRPr lang="en-US" sz="1100" dirty="0"/>
          </a:p>
          <a:p>
            <a:pPr marL="0" indent="0">
              <a:buNone/>
            </a:pPr>
            <a:r>
              <a:rPr lang="en-US" sz="1100" dirty="0"/>
              <a:t>Isolated Bare Metal: </a:t>
            </a:r>
          </a:p>
          <a:p>
            <a:r>
              <a:rPr lang="en-US" sz="1100" dirty="0">
                <a:hlinkClick r:id="rId7"/>
              </a:rPr>
              <a:t>https://docs.microsoft.com/en-us/azure/virtual-machines/linux/isolation</a:t>
            </a:r>
            <a:endParaRPr lang="en-US" sz="1100" dirty="0"/>
          </a:p>
          <a:p>
            <a:pPr marL="0" indent="0">
              <a:buNone/>
            </a:pPr>
            <a:r>
              <a:rPr lang="en-US" sz="1100"/>
              <a:t>Express </a:t>
            </a:r>
            <a:r>
              <a:rPr lang="en-US" sz="1100" dirty="0"/>
              <a:t>Route Documentation:</a:t>
            </a:r>
          </a:p>
          <a:p>
            <a:r>
              <a:rPr lang="en-US" sz="1100" dirty="0">
                <a:hlinkClick r:id="rId8"/>
              </a:rPr>
              <a:t>https://docs.microsoft.com/en-us/azure/expressroute/</a:t>
            </a:r>
            <a:endParaRPr lang="en-US" sz="1100" dirty="0"/>
          </a:p>
          <a:p>
            <a:pPr marL="0" indent="0">
              <a:buNone/>
            </a:pPr>
            <a:r>
              <a:rPr lang="en-US" sz="1100" dirty="0" err="1"/>
              <a:t>Ultradisks</a:t>
            </a:r>
            <a:r>
              <a:rPr lang="en-US" sz="1100" dirty="0"/>
              <a:t> for Azure Linux VMs:</a:t>
            </a:r>
          </a:p>
          <a:p>
            <a:r>
              <a:rPr lang="en-US" sz="1100" dirty="0">
                <a:hlinkClick r:id="rId9"/>
              </a:rPr>
              <a:t>https://docs.microsoft.com/en-us/azure/virtual-machines/linux/disks-enable-ultra-ssd</a:t>
            </a:r>
            <a:endParaRPr lang="en-US" sz="1100" dirty="0"/>
          </a:p>
        </p:txBody>
      </p:sp>
    </p:spTree>
    <p:extLst>
      <p:ext uri="{BB962C8B-B14F-4D97-AF65-F5344CB8AC3E}">
        <p14:creationId xmlns:p14="http://schemas.microsoft.com/office/powerpoint/2010/main" val="1352410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llout: Down Arrow 5">
            <a:extLst>
              <a:ext uri="{FF2B5EF4-FFF2-40B4-BE49-F238E27FC236}">
                <a16:creationId xmlns:a16="http://schemas.microsoft.com/office/drawing/2014/main" id="{98918CC3-C61F-4CF5-BBAA-8827AEFD361F}"/>
              </a:ext>
            </a:extLst>
          </p:cNvPr>
          <p:cNvSpPr/>
          <p:nvPr/>
        </p:nvSpPr>
        <p:spPr>
          <a:xfrm>
            <a:off x="1327297" y="71011"/>
            <a:ext cx="2111229" cy="889233"/>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Beginning</a:t>
            </a:r>
          </a:p>
        </p:txBody>
      </p:sp>
      <p:sp>
        <p:nvSpPr>
          <p:cNvPr id="7" name="Rectangle 6">
            <a:extLst>
              <a:ext uri="{FF2B5EF4-FFF2-40B4-BE49-F238E27FC236}">
                <a16:creationId xmlns:a16="http://schemas.microsoft.com/office/drawing/2014/main" id="{18C9AC8D-4556-40A8-B5C1-9C407DA875E5}"/>
              </a:ext>
            </a:extLst>
          </p:cNvPr>
          <p:cNvSpPr/>
          <p:nvPr/>
        </p:nvSpPr>
        <p:spPr>
          <a:xfrm>
            <a:off x="1441612" y="960242"/>
            <a:ext cx="1996579"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Existing Oracle Environment</a:t>
            </a:r>
          </a:p>
        </p:txBody>
      </p:sp>
      <p:sp>
        <p:nvSpPr>
          <p:cNvPr id="11" name="Rectangle: Rounded Corners 10">
            <a:extLst>
              <a:ext uri="{FF2B5EF4-FFF2-40B4-BE49-F238E27FC236}">
                <a16:creationId xmlns:a16="http://schemas.microsoft.com/office/drawing/2014/main" id="{7DC228CB-3A1C-48A2-94C7-B055C2FAF519}"/>
              </a:ext>
            </a:extLst>
          </p:cNvPr>
          <p:cNvSpPr/>
          <p:nvPr/>
        </p:nvSpPr>
        <p:spPr>
          <a:xfrm>
            <a:off x="6244027" y="1959851"/>
            <a:ext cx="212800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E-business Suite, Essbase, Hyperion</a:t>
            </a:r>
          </a:p>
        </p:txBody>
      </p:sp>
      <p:sp>
        <p:nvSpPr>
          <p:cNvPr id="12" name="Rectangle: Rounded Corners 11">
            <a:extLst>
              <a:ext uri="{FF2B5EF4-FFF2-40B4-BE49-F238E27FC236}">
                <a16:creationId xmlns:a16="http://schemas.microsoft.com/office/drawing/2014/main" id="{2F6FE2A7-1B46-4F80-B8A3-654545AFC5E6}"/>
              </a:ext>
            </a:extLst>
          </p:cNvPr>
          <p:cNvSpPr/>
          <p:nvPr/>
        </p:nvSpPr>
        <p:spPr>
          <a:xfrm>
            <a:off x="628651" y="2649517"/>
            <a:ext cx="1929468" cy="8906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Major Azure Projects Dependent</a:t>
            </a:r>
          </a:p>
        </p:txBody>
      </p:sp>
      <p:sp>
        <p:nvSpPr>
          <p:cNvPr id="13" name="Rectangle: Rounded Corners 12">
            <a:extLst>
              <a:ext uri="{FF2B5EF4-FFF2-40B4-BE49-F238E27FC236}">
                <a16:creationId xmlns:a16="http://schemas.microsoft.com/office/drawing/2014/main" id="{489BF301-48FD-4C03-8A6A-190367DD6F59}"/>
              </a:ext>
            </a:extLst>
          </p:cNvPr>
          <p:cNvSpPr/>
          <p:nvPr/>
        </p:nvSpPr>
        <p:spPr>
          <a:xfrm>
            <a:off x="2271319" y="3790422"/>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Less than 1 Year Turnaround</a:t>
            </a:r>
          </a:p>
        </p:txBody>
      </p:sp>
      <p:sp>
        <p:nvSpPr>
          <p:cNvPr id="15" name="Rectangle 14">
            <a:extLst>
              <a:ext uri="{FF2B5EF4-FFF2-40B4-BE49-F238E27FC236}">
                <a16:creationId xmlns:a16="http://schemas.microsoft.com/office/drawing/2014/main" id="{C1A3D734-E0D5-463B-A188-0DB5CA110A1E}"/>
              </a:ext>
            </a:extLst>
          </p:cNvPr>
          <p:cNvSpPr/>
          <p:nvPr/>
        </p:nvSpPr>
        <p:spPr>
          <a:xfrm>
            <a:off x="999601" y="6001944"/>
            <a:ext cx="2290195"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on IaaS</a:t>
            </a:r>
          </a:p>
        </p:txBody>
      </p:sp>
      <p:sp>
        <p:nvSpPr>
          <p:cNvPr id="18" name="Rectangle 17">
            <a:extLst>
              <a:ext uri="{FF2B5EF4-FFF2-40B4-BE49-F238E27FC236}">
                <a16:creationId xmlns:a16="http://schemas.microsoft.com/office/drawing/2014/main" id="{3FE4530F-3C85-49AA-A5D2-4FFE1656D57D}"/>
              </a:ext>
            </a:extLst>
          </p:cNvPr>
          <p:cNvSpPr/>
          <p:nvPr/>
        </p:nvSpPr>
        <p:spPr>
          <a:xfrm>
            <a:off x="7181557" y="6001944"/>
            <a:ext cx="2128008"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OCI/Azure Connect</a:t>
            </a:r>
          </a:p>
        </p:txBody>
      </p:sp>
      <p:sp>
        <p:nvSpPr>
          <p:cNvPr id="19" name="Rectangle: Rounded Corners 18">
            <a:extLst>
              <a:ext uri="{FF2B5EF4-FFF2-40B4-BE49-F238E27FC236}">
                <a16:creationId xmlns:a16="http://schemas.microsoft.com/office/drawing/2014/main" id="{495F2C9E-E7F1-4B2F-BE06-62401C159013}"/>
              </a:ext>
            </a:extLst>
          </p:cNvPr>
          <p:cNvSpPr/>
          <p:nvPr/>
        </p:nvSpPr>
        <p:spPr>
          <a:xfrm>
            <a:off x="3990529" y="2417275"/>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Vendor Supports only Oracle</a:t>
            </a:r>
          </a:p>
        </p:txBody>
      </p:sp>
      <p:cxnSp>
        <p:nvCxnSpPr>
          <p:cNvPr id="21" name="Connector: Elbow 20">
            <a:extLst>
              <a:ext uri="{FF2B5EF4-FFF2-40B4-BE49-F238E27FC236}">
                <a16:creationId xmlns:a16="http://schemas.microsoft.com/office/drawing/2014/main" id="{A894A151-34EF-4F09-86DF-E23EC9372355}"/>
              </a:ext>
            </a:extLst>
          </p:cNvPr>
          <p:cNvCxnSpPr>
            <a:cxnSpLocks/>
            <a:stCxn id="116" idx="2"/>
            <a:endCxn id="15" idx="3"/>
          </p:cNvCxnSpPr>
          <p:nvPr/>
        </p:nvCxnSpPr>
        <p:spPr>
          <a:xfrm rot="5400000">
            <a:off x="3787688" y="5421061"/>
            <a:ext cx="292717" cy="12884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934C46B-E8CB-4B6A-87E2-87631A926ABB}"/>
              </a:ext>
            </a:extLst>
          </p:cNvPr>
          <p:cNvCxnSpPr>
            <a:cxnSpLocks/>
            <a:stCxn id="26" idx="2"/>
            <a:endCxn id="135" idx="0"/>
          </p:cNvCxnSpPr>
          <p:nvPr/>
        </p:nvCxnSpPr>
        <p:spPr>
          <a:xfrm rot="5400000">
            <a:off x="7957079" y="4079300"/>
            <a:ext cx="634794" cy="8225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C9C6E582-1CB9-42D8-9F3A-50869684EA1F}"/>
              </a:ext>
            </a:extLst>
          </p:cNvPr>
          <p:cNvSpPr/>
          <p:nvPr/>
        </p:nvSpPr>
        <p:spPr>
          <a:xfrm>
            <a:off x="7820980" y="3282542"/>
            <a:ext cx="1729532" cy="89063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Modules, Significant support</a:t>
            </a:r>
          </a:p>
        </p:txBody>
      </p:sp>
      <p:sp>
        <p:nvSpPr>
          <p:cNvPr id="27" name="Rectangle: Rounded Corners 26">
            <a:extLst>
              <a:ext uri="{FF2B5EF4-FFF2-40B4-BE49-F238E27FC236}">
                <a16:creationId xmlns:a16="http://schemas.microsoft.com/office/drawing/2014/main" id="{5CB8EDC1-2591-4D9E-BB0F-B9BED219DDFA}"/>
              </a:ext>
            </a:extLst>
          </p:cNvPr>
          <p:cNvSpPr/>
          <p:nvPr/>
        </p:nvSpPr>
        <p:spPr>
          <a:xfrm>
            <a:off x="5543029" y="3282542"/>
            <a:ext cx="1359017" cy="8906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Simple implementation</a:t>
            </a:r>
          </a:p>
        </p:txBody>
      </p:sp>
      <p:cxnSp>
        <p:nvCxnSpPr>
          <p:cNvPr id="29" name="Connector: Elbow 28">
            <a:extLst>
              <a:ext uri="{FF2B5EF4-FFF2-40B4-BE49-F238E27FC236}">
                <a16:creationId xmlns:a16="http://schemas.microsoft.com/office/drawing/2014/main" id="{05533E6D-8DEC-467F-AF94-22435CE1EC9A}"/>
              </a:ext>
            </a:extLst>
          </p:cNvPr>
          <p:cNvCxnSpPr>
            <a:stCxn id="7" idx="2"/>
            <a:endCxn id="11" idx="0"/>
          </p:cNvCxnSpPr>
          <p:nvPr/>
        </p:nvCxnSpPr>
        <p:spPr>
          <a:xfrm rot="16200000" flipH="1">
            <a:off x="4760055" y="-588125"/>
            <a:ext cx="227822" cy="48681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A8E07AB-F77E-4B73-A4DA-D6A167616F00}"/>
              </a:ext>
            </a:extLst>
          </p:cNvPr>
          <p:cNvCxnSpPr>
            <a:cxnSpLocks/>
            <a:stCxn id="7" idx="2"/>
            <a:endCxn id="13" idx="0"/>
          </p:cNvCxnSpPr>
          <p:nvPr/>
        </p:nvCxnSpPr>
        <p:spPr>
          <a:xfrm rot="16200000" flipH="1">
            <a:off x="1808781" y="2363149"/>
            <a:ext cx="2058393" cy="796151"/>
          </a:xfrm>
          <a:prstGeom prst="bentConnector3">
            <a:avLst>
              <a:gd name="adj1" fmla="val 2147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079029F-8B2F-487C-8CAF-141E21175DCA}"/>
              </a:ext>
            </a:extLst>
          </p:cNvPr>
          <p:cNvCxnSpPr>
            <a:cxnSpLocks/>
            <a:stCxn id="7" idx="2"/>
            <a:endCxn id="12" idx="0"/>
          </p:cNvCxnSpPr>
          <p:nvPr/>
        </p:nvCxnSpPr>
        <p:spPr>
          <a:xfrm rot="5400000">
            <a:off x="1557900" y="1767515"/>
            <a:ext cx="917488" cy="8465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BF4D0D5-37F6-479D-8D09-1B6E8F747BEC}"/>
              </a:ext>
            </a:extLst>
          </p:cNvPr>
          <p:cNvCxnSpPr>
            <a:cxnSpLocks/>
            <a:stCxn id="12" idx="2"/>
            <a:endCxn id="15" idx="0"/>
          </p:cNvCxnSpPr>
          <p:nvPr/>
        </p:nvCxnSpPr>
        <p:spPr>
          <a:xfrm rot="16200000" flipH="1">
            <a:off x="638145" y="4495389"/>
            <a:ext cx="2461795" cy="5513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AE5295B7-131A-401A-B3A0-A1A19F2DDDEF}"/>
              </a:ext>
            </a:extLst>
          </p:cNvPr>
          <p:cNvCxnSpPr>
            <a:stCxn id="11" idx="2"/>
            <a:endCxn id="26" idx="0"/>
          </p:cNvCxnSpPr>
          <p:nvPr/>
        </p:nvCxnSpPr>
        <p:spPr>
          <a:xfrm rot="16200000" flipH="1">
            <a:off x="7679491" y="2276287"/>
            <a:ext cx="634794" cy="1377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EEA1BDF-2E26-414F-9D1F-89317F63A776}"/>
              </a:ext>
            </a:extLst>
          </p:cNvPr>
          <p:cNvCxnSpPr>
            <a:stCxn id="11" idx="2"/>
            <a:endCxn id="27" idx="0"/>
          </p:cNvCxnSpPr>
          <p:nvPr/>
        </p:nvCxnSpPr>
        <p:spPr>
          <a:xfrm rot="5400000">
            <a:off x="6447888" y="2422399"/>
            <a:ext cx="634794" cy="10854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643440D2-A230-49FD-88C4-89C33C8F6F65}"/>
              </a:ext>
            </a:extLst>
          </p:cNvPr>
          <p:cNvCxnSpPr>
            <a:cxnSpLocks/>
            <a:stCxn id="7" idx="2"/>
            <a:endCxn id="19" idx="0"/>
          </p:cNvCxnSpPr>
          <p:nvPr/>
        </p:nvCxnSpPr>
        <p:spPr>
          <a:xfrm rot="16200000" flipH="1">
            <a:off x="3354959" y="816971"/>
            <a:ext cx="685246" cy="251536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6D6928F-783A-468C-A6A8-95542C2506D7}"/>
              </a:ext>
            </a:extLst>
          </p:cNvPr>
          <p:cNvCxnSpPr>
            <a:cxnSpLocks/>
            <a:stCxn id="19" idx="2"/>
            <a:endCxn id="116" idx="0"/>
          </p:cNvCxnSpPr>
          <p:nvPr/>
        </p:nvCxnSpPr>
        <p:spPr>
          <a:xfrm rot="5400000">
            <a:off x="3703838" y="3979629"/>
            <a:ext cx="2125883" cy="37696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7CCBA6A8-E194-44B8-B580-C11C0CC59AE8}"/>
              </a:ext>
            </a:extLst>
          </p:cNvPr>
          <p:cNvCxnSpPr>
            <a:cxnSpLocks/>
            <a:stCxn id="6" idx="3"/>
            <a:endCxn id="68" idx="0"/>
          </p:cNvCxnSpPr>
          <p:nvPr/>
        </p:nvCxnSpPr>
        <p:spPr>
          <a:xfrm>
            <a:off x="3438526" y="359909"/>
            <a:ext cx="7500718" cy="418692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BCC27D8-D60F-44BF-82A5-541EFB9A4EB9}"/>
              </a:ext>
            </a:extLst>
          </p:cNvPr>
          <p:cNvSpPr/>
          <p:nvPr/>
        </p:nvSpPr>
        <p:spPr>
          <a:xfrm>
            <a:off x="9940954" y="4546833"/>
            <a:ext cx="1996579"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Oracle Proposal</a:t>
            </a:r>
          </a:p>
        </p:txBody>
      </p:sp>
      <p:cxnSp>
        <p:nvCxnSpPr>
          <p:cNvPr id="72" name="Straight Arrow Connector 71">
            <a:extLst>
              <a:ext uri="{FF2B5EF4-FFF2-40B4-BE49-F238E27FC236}">
                <a16:creationId xmlns:a16="http://schemas.microsoft.com/office/drawing/2014/main" id="{45CDC9E1-C629-4B61-B93A-FD06C22B2DA5}"/>
              </a:ext>
            </a:extLst>
          </p:cNvPr>
          <p:cNvCxnSpPr>
            <a:stCxn id="68" idx="2"/>
          </p:cNvCxnSpPr>
          <p:nvPr/>
        </p:nvCxnSpPr>
        <p:spPr>
          <a:xfrm flipH="1">
            <a:off x="10939243" y="5318620"/>
            <a:ext cx="1" cy="1539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99A7DF20-D9E7-48F9-972F-2F6A7E9C4C4C}"/>
              </a:ext>
            </a:extLst>
          </p:cNvPr>
          <p:cNvSpPr/>
          <p:nvPr/>
        </p:nvSpPr>
        <p:spPr>
          <a:xfrm>
            <a:off x="9852791" y="6211669"/>
            <a:ext cx="2172903"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cap="none" spc="0" dirty="0">
                <a:ln/>
                <a:solidFill>
                  <a:schemeClr val="accent4"/>
                </a:solidFill>
                <a:effectLst/>
              </a:rPr>
              <a:t>Continued</a:t>
            </a:r>
          </a:p>
        </p:txBody>
      </p:sp>
      <p:cxnSp>
        <p:nvCxnSpPr>
          <p:cNvPr id="110" name="Connector: Elbow 109">
            <a:extLst>
              <a:ext uri="{FF2B5EF4-FFF2-40B4-BE49-F238E27FC236}">
                <a16:creationId xmlns:a16="http://schemas.microsoft.com/office/drawing/2014/main" id="{CD1444E8-00F2-4A07-9E9B-1C16D7EB7407}"/>
              </a:ext>
            </a:extLst>
          </p:cNvPr>
          <p:cNvCxnSpPr>
            <a:stCxn id="6" idx="1"/>
          </p:cNvCxnSpPr>
          <p:nvPr/>
        </p:nvCxnSpPr>
        <p:spPr>
          <a:xfrm rot="10800000" flipV="1">
            <a:off x="240633" y="359908"/>
            <a:ext cx="1086665" cy="64980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Rectangle: Rounded Corners 115">
            <a:extLst>
              <a:ext uri="{FF2B5EF4-FFF2-40B4-BE49-F238E27FC236}">
                <a16:creationId xmlns:a16="http://schemas.microsoft.com/office/drawing/2014/main" id="{34B6C734-C5E8-4552-82BB-B622964AFB1B}"/>
              </a:ext>
            </a:extLst>
          </p:cNvPr>
          <p:cNvSpPr/>
          <p:nvPr/>
        </p:nvSpPr>
        <p:spPr>
          <a:xfrm>
            <a:off x="3613561" y="5231055"/>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 Unsupported Azure/OCI Region</a:t>
            </a:r>
          </a:p>
        </p:txBody>
      </p:sp>
      <p:cxnSp>
        <p:nvCxnSpPr>
          <p:cNvPr id="122" name="Connector: Elbow 121">
            <a:extLst>
              <a:ext uri="{FF2B5EF4-FFF2-40B4-BE49-F238E27FC236}">
                <a16:creationId xmlns:a16="http://schemas.microsoft.com/office/drawing/2014/main" id="{57E7E517-DDDA-4C78-B8BD-2F0FA10EB2F6}"/>
              </a:ext>
            </a:extLst>
          </p:cNvPr>
          <p:cNvCxnSpPr>
            <a:cxnSpLocks/>
            <a:stCxn id="27" idx="2"/>
            <a:endCxn id="135" idx="0"/>
          </p:cNvCxnSpPr>
          <p:nvPr/>
        </p:nvCxnSpPr>
        <p:spPr>
          <a:xfrm rot="16200000" flipH="1">
            <a:off x="6725475" y="3670236"/>
            <a:ext cx="634793" cy="164066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Connector: Elbow 131">
            <a:extLst>
              <a:ext uri="{FF2B5EF4-FFF2-40B4-BE49-F238E27FC236}">
                <a16:creationId xmlns:a16="http://schemas.microsoft.com/office/drawing/2014/main" id="{8590BA45-BD9C-465C-90A5-B755312E2B49}"/>
              </a:ext>
            </a:extLst>
          </p:cNvPr>
          <p:cNvCxnSpPr>
            <a:stCxn id="27" idx="2"/>
            <a:endCxn id="15" idx="3"/>
          </p:cNvCxnSpPr>
          <p:nvPr/>
        </p:nvCxnSpPr>
        <p:spPr>
          <a:xfrm rot="5400000">
            <a:off x="3736920" y="3726050"/>
            <a:ext cx="2038495" cy="2932742"/>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4" name="Connector: Elbow 133">
            <a:extLst>
              <a:ext uri="{FF2B5EF4-FFF2-40B4-BE49-F238E27FC236}">
                <a16:creationId xmlns:a16="http://schemas.microsoft.com/office/drawing/2014/main" id="{1A8A17D0-4D32-4888-82C0-2DDCD77DF064}"/>
              </a:ext>
            </a:extLst>
          </p:cNvPr>
          <p:cNvCxnSpPr>
            <a:stCxn id="13" idx="2"/>
            <a:endCxn id="15" idx="0"/>
          </p:cNvCxnSpPr>
          <p:nvPr/>
        </p:nvCxnSpPr>
        <p:spPr>
          <a:xfrm rot="5400000">
            <a:off x="1928564" y="4694454"/>
            <a:ext cx="1523625" cy="10913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Rectangle: Rounded Corners 134">
            <a:extLst>
              <a:ext uri="{FF2B5EF4-FFF2-40B4-BE49-F238E27FC236}">
                <a16:creationId xmlns:a16="http://schemas.microsoft.com/office/drawing/2014/main" id="{5631A610-DECA-4704-8523-027728DCF93C}"/>
              </a:ext>
            </a:extLst>
          </p:cNvPr>
          <p:cNvSpPr/>
          <p:nvPr/>
        </p:nvSpPr>
        <p:spPr>
          <a:xfrm>
            <a:off x="6898471" y="4807967"/>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Supported Azure/OCI Region</a:t>
            </a:r>
          </a:p>
        </p:txBody>
      </p:sp>
      <p:cxnSp>
        <p:nvCxnSpPr>
          <p:cNvPr id="141" name="Connector: Elbow 140">
            <a:extLst>
              <a:ext uri="{FF2B5EF4-FFF2-40B4-BE49-F238E27FC236}">
                <a16:creationId xmlns:a16="http://schemas.microsoft.com/office/drawing/2014/main" id="{F311805F-E03D-43E8-9EBC-345E4DE58BBA}"/>
              </a:ext>
            </a:extLst>
          </p:cNvPr>
          <p:cNvCxnSpPr>
            <a:stCxn id="135" idx="2"/>
            <a:endCxn id="18" idx="0"/>
          </p:cNvCxnSpPr>
          <p:nvPr/>
        </p:nvCxnSpPr>
        <p:spPr>
          <a:xfrm rot="16200000" flipH="1">
            <a:off x="7801343" y="5557726"/>
            <a:ext cx="506080" cy="3823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077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E798D-8D35-4DB0-8232-73DECACAB1B4}"/>
              </a:ext>
            </a:extLst>
          </p:cNvPr>
          <p:cNvSpPr/>
          <p:nvPr/>
        </p:nvSpPr>
        <p:spPr>
          <a:xfrm>
            <a:off x="5210188" y="121122"/>
            <a:ext cx="1996579"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Oracle Proposal</a:t>
            </a:r>
          </a:p>
        </p:txBody>
      </p:sp>
      <p:sp>
        <p:nvSpPr>
          <p:cNvPr id="9" name="Rectangle: Rounded Corners 8">
            <a:extLst>
              <a:ext uri="{FF2B5EF4-FFF2-40B4-BE49-F238E27FC236}">
                <a16:creationId xmlns:a16="http://schemas.microsoft.com/office/drawing/2014/main" id="{71CD73E0-74D0-4B22-8395-81965D9DDD6B}"/>
              </a:ext>
            </a:extLst>
          </p:cNvPr>
          <p:cNvSpPr/>
          <p:nvPr/>
        </p:nvSpPr>
        <p:spPr>
          <a:xfrm>
            <a:off x="3861987" y="1779047"/>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Developers Can’t be retrained</a:t>
            </a:r>
          </a:p>
        </p:txBody>
      </p:sp>
      <p:sp>
        <p:nvSpPr>
          <p:cNvPr id="11" name="Rectangle: Rounded Corners 10">
            <a:extLst>
              <a:ext uri="{FF2B5EF4-FFF2-40B4-BE49-F238E27FC236}">
                <a16:creationId xmlns:a16="http://schemas.microsoft.com/office/drawing/2014/main" id="{7DC228CB-3A1C-48A2-94C7-B055C2FAF519}"/>
              </a:ext>
            </a:extLst>
          </p:cNvPr>
          <p:cNvSpPr/>
          <p:nvPr/>
        </p:nvSpPr>
        <p:spPr>
          <a:xfrm>
            <a:off x="8348792" y="4577429"/>
            <a:ext cx="212800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 to Decrease Licensing</a:t>
            </a:r>
          </a:p>
        </p:txBody>
      </p:sp>
      <p:sp>
        <p:nvSpPr>
          <p:cNvPr id="12" name="Rectangle: Rounded Corners 11">
            <a:extLst>
              <a:ext uri="{FF2B5EF4-FFF2-40B4-BE49-F238E27FC236}">
                <a16:creationId xmlns:a16="http://schemas.microsoft.com/office/drawing/2014/main" id="{2F6FE2A7-1B46-4F80-B8A3-654545AFC5E6}"/>
              </a:ext>
            </a:extLst>
          </p:cNvPr>
          <p:cNvSpPr/>
          <p:nvPr/>
        </p:nvSpPr>
        <p:spPr>
          <a:xfrm>
            <a:off x="350937" y="2037224"/>
            <a:ext cx="1929468" cy="89063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Major Azure Projects Dependent</a:t>
            </a:r>
          </a:p>
        </p:txBody>
      </p:sp>
      <p:sp>
        <p:nvSpPr>
          <p:cNvPr id="13" name="Rectangle: Rounded Corners 12">
            <a:extLst>
              <a:ext uri="{FF2B5EF4-FFF2-40B4-BE49-F238E27FC236}">
                <a16:creationId xmlns:a16="http://schemas.microsoft.com/office/drawing/2014/main" id="{489BF301-48FD-4C03-8A6A-190367DD6F59}"/>
              </a:ext>
            </a:extLst>
          </p:cNvPr>
          <p:cNvSpPr/>
          <p:nvPr/>
        </p:nvSpPr>
        <p:spPr>
          <a:xfrm>
            <a:off x="1882108" y="3027987"/>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Dependent on Oracle</a:t>
            </a:r>
          </a:p>
        </p:txBody>
      </p:sp>
      <p:sp>
        <p:nvSpPr>
          <p:cNvPr id="14" name="Rectangle 13">
            <a:extLst>
              <a:ext uri="{FF2B5EF4-FFF2-40B4-BE49-F238E27FC236}">
                <a16:creationId xmlns:a16="http://schemas.microsoft.com/office/drawing/2014/main" id="{DB02E1F0-587F-48D7-AC7D-3935137AE9F9}"/>
              </a:ext>
            </a:extLst>
          </p:cNvPr>
          <p:cNvSpPr/>
          <p:nvPr/>
        </p:nvSpPr>
        <p:spPr>
          <a:xfrm>
            <a:off x="9676001" y="5796792"/>
            <a:ext cx="2172748"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PostgreSQL on Azure</a:t>
            </a:r>
          </a:p>
        </p:txBody>
      </p:sp>
      <p:sp>
        <p:nvSpPr>
          <p:cNvPr id="15" name="Rectangle 14">
            <a:extLst>
              <a:ext uri="{FF2B5EF4-FFF2-40B4-BE49-F238E27FC236}">
                <a16:creationId xmlns:a16="http://schemas.microsoft.com/office/drawing/2014/main" id="{C1A3D734-E0D5-463B-A188-0DB5CA110A1E}"/>
              </a:ext>
            </a:extLst>
          </p:cNvPr>
          <p:cNvSpPr/>
          <p:nvPr/>
        </p:nvSpPr>
        <p:spPr>
          <a:xfrm>
            <a:off x="170574" y="5796792"/>
            <a:ext cx="2290195"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Oracle on IaaS</a:t>
            </a:r>
          </a:p>
        </p:txBody>
      </p:sp>
      <p:sp>
        <p:nvSpPr>
          <p:cNvPr id="16" name="Rectangle 15">
            <a:extLst>
              <a:ext uri="{FF2B5EF4-FFF2-40B4-BE49-F238E27FC236}">
                <a16:creationId xmlns:a16="http://schemas.microsoft.com/office/drawing/2014/main" id="{56BA6F98-F2C1-4AC7-8544-25E3A7059B7D}"/>
              </a:ext>
            </a:extLst>
          </p:cNvPr>
          <p:cNvSpPr/>
          <p:nvPr/>
        </p:nvSpPr>
        <p:spPr>
          <a:xfrm>
            <a:off x="5377478" y="5795054"/>
            <a:ext cx="1644940"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Azure SQL</a:t>
            </a:r>
          </a:p>
        </p:txBody>
      </p:sp>
      <p:sp>
        <p:nvSpPr>
          <p:cNvPr id="17" name="Rectangle 16">
            <a:extLst>
              <a:ext uri="{FF2B5EF4-FFF2-40B4-BE49-F238E27FC236}">
                <a16:creationId xmlns:a16="http://schemas.microsoft.com/office/drawing/2014/main" id="{B97B0F46-E023-4A48-B010-059D54A18A38}"/>
              </a:ext>
            </a:extLst>
          </p:cNvPr>
          <p:cNvSpPr/>
          <p:nvPr/>
        </p:nvSpPr>
        <p:spPr>
          <a:xfrm>
            <a:off x="7483507" y="5795054"/>
            <a:ext cx="1821807"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MySQL on Azure</a:t>
            </a:r>
          </a:p>
        </p:txBody>
      </p:sp>
      <p:sp>
        <p:nvSpPr>
          <p:cNvPr id="18" name="Rectangle 17">
            <a:extLst>
              <a:ext uri="{FF2B5EF4-FFF2-40B4-BE49-F238E27FC236}">
                <a16:creationId xmlns:a16="http://schemas.microsoft.com/office/drawing/2014/main" id="{3FE4530F-3C85-49AA-A5D2-4FFE1656D57D}"/>
              </a:ext>
            </a:extLst>
          </p:cNvPr>
          <p:cNvSpPr/>
          <p:nvPr/>
        </p:nvSpPr>
        <p:spPr>
          <a:xfrm>
            <a:off x="2798427" y="5796097"/>
            <a:ext cx="2128008" cy="419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OCI/Azure Connect</a:t>
            </a:r>
          </a:p>
        </p:txBody>
      </p:sp>
      <p:sp>
        <p:nvSpPr>
          <p:cNvPr id="19" name="Rectangle: Rounded Corners 18">
            <a:extLst>
              <a:ext uri="{FF2B5EF4-FFF2-40B4-BE49-F238E27FC236}">
                <a16:creationId xmlns:a16="http://schemas.microsoft.com/office/drawing/2014/main" id="{495F2C9E-E7F1-4B2F-BE06-62401C159013}"/>
              </a:ext>
            </a:extLst>
          </p:cNvPr>
          <p:cNvSpPr/>
          <p:nvPr/>
        </p:nvSpPr>
        <p:spPr>
          <a:xfrm>
            <a:off x="5226685" y="4575324"/>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Developers Know TSQL</a:t>
            </a:r>
          </a:p>
        </p:txBody>
      </p:sp>
      <p:cxnSp>
        <p:nvCxnSpPr>
          <p:cNvPr id="21" name="Connector: Elbow 20">
            <a:extLst>
              <a:ext uri="{FF2B5EF4-FFF2-40B4-BE49-F238E27FC236}">
                <a16:creationId xmlns:a16="http://schemas.microsoft.com/office/drawing/2014/main" id="{A894A151-34EF-4F09-86DF-E23EC9372355}"/>
              </a:ext>
            </a:extLst>
          </p:cNvPr>
          <p:cNvCxnSpPr>
            <a:cxnSpLocks/>
            <a:stCxn id="19" idx="2"/>
            <a:endCxn id="16" idx="0"/>
          </p:cNvCxnSpPr>
          <p:nvPr/>
        </p:nvCxnSpPr>
        <p:spPr>
          <a:xfrm rot="16200000" flipH="1">
            <a:off x="5929767" y="5524872"/>
            <a:ext cx="531833" cy="85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6E9603C-1CE5-42CB-8B9B-DD61A0FFC3EC}"/>
              </a:ext>
            </a:extLst>
          </p:cNvPr>
          <p:cNvCxnSpPr>
            <a:cxnSpLocks/>
            <a:stCxn id="140" idx="1"/>
            <a:endCxn id="15" idx="0"/>
          </p:cNvCxnSpPr>
          <p:nvPr/>
        </p:nvCxnSpPr>
        <p:spPr>
          <a:xfrm rot="10800000" flipV="1">
            <a:off x="1315672" y="4575324"/>
            <a:ext cx="564214" cy="12214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934C46B-E8CB-4B6A-87E2-87631A926ABB}"/>
              </a:ext>
            </a:extLst>
          </p:cNvPr>
          <p:cNvCxnSpPr>
            <a:cxnSpLocks/>
            <a:stCxn id="8" idx="2"/>
            <a:endCxn id="9" idx="0"/>
          </p:cNvCxnSpPr>
          <p:nvPr/>
        </p:nvCxnSpPr>
        <p:spPr>
          <a:xfrm rot="5400000">
            <a:off x="5074531" y="645100"/>
            <a:ext cx="886138" cy="13817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5CB8EDC1-2591-4D9E-BB0F-B9BED219DDFA}"/>
              </a:ext>
            </a:extLst>
          </p:cNvPr>
          <p:cNvSpPr/>
          <p:nvPr/>
        </p:nvSpPr>
        <p:spPr>
          <a:xfrm>
            <a:off x="9190707" y="1386037"/>
            <a:ext cx="1729965" cy="86286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Agrees to 2+ year project</a:t>
            </a:r>
          </a:p>
        </p:txBody>
      </p:sp>
      <p:cxnSp>
        <p:nvCxnSpPr>
          <p:cNvPr id="29" name="Connector: Elbow 28">
            <a:extLst>
              <a:ext uri="{FF2B5EF4-FFF2-40B4-BE49-F238E27FC236}">
                <a16:creationId xmlns:a16="http://schemas.microsoft.com/office/drawing/2014/main" id="{05533E6D-8DEC-467F-AF94-22435CE1EC9A}"/>
              </a:ext>
            </a:extLst>
          </p:cNvPr>
          <p:cNvCxnSpPr>
            <a:cxnSpLocks/>
            <a:stCxn id="27" idx="2"/>
            <a:endCxn id="11" idx="0"/>
          </p:cNvCxnSpPr>
          <p:nvPr/>
        </p:nvCxnSpPr>
        <p:spPr>
          <a:xfrm rot="5400000">
            <a:off x="8569979" y="3091717"/>
            <a:ext cx="2328529" cy="6428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EA8E07AB-F77E-4B73-A4DA-D6A167616F00}"/>
              </a:ext>
            </a:extLst>
          </p:cNvPr>
          <p:cNvCxnSpPr>
            <a:cxnSpLocks/>
            <a:stCxn id="8" idx="2"/>
            <a:endCxn id="13" idx="0"/>
          </p:cNvCxnSpPr>
          <p:nvPr/>
        </p:nvCxnSpPr>
        <p:spPr>
          <a:xfrm rot="5400000">
            <a:off x="3460121" y="279630"/>
            <a:ext cx="2135078" cy="3361636"/>
          </a:xfrm>
          <a:prstGeom prst="bentConnector3">
            <a:avLst>
              <a:gd name="adj1" fmla="val 1483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5079029F-8B2F-487C-8CAF-141E21175DCA}"/>
              </a:ext>
            </a:extLst>
          </p:cNvPr>
          <p:cNvCxnSpPr>
            <a:cxnSpLocks/>
            <a:stCxn id="8" idx="2"/>
            <a:endCxn id="12" idx="0"/>
          </p:cNvCxnSpPr>
          <p:nvPr/>
        </p:nvCxnSpPr>
        <p:spPr>
          <a:xfrm rot="5400000">
            <a:off x="3189918" y="-981337"/>
            <a:ext cx="1144315" cy="4892807"/>
          </a:xfrm>
          <a:prstGeom prst="bentConnector3">
            <a:avLst>
              <a:gd name="adj1" fmla="val 129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2BF4D0D5-37F6-479D-8D09-1B6E8F747BEC}"/>
              </a:ext>
            </a:extLst>
          </p:cNvPr>
          <p:cNvCxnSpPr>
            <a:stCxn id="12" idx="2"/>
            <a:endCxn id="15" idx="0"/>
          </p:cNvCxnSpPr>
          <p:nvPr/>
        </p:nvCxnSpPr>
        <p:spPr>
          <a:xfrm rot="16200000" flipH="1">
            <a:off x="-118797" y="4362323"/>
            <a:ext cx="2868936"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73CA146C-55D7-4DCC-B6A1-A4BCAF8EB399}"/>
              </a:ext>
            </a:extLst>
          </p:cNvPr>
          <p:cNvCxnSpPr>
            <a:cxnSpLocks/>
            <a:stCxn id="26" idx="2"/>
            <a:endCxn id="11" idx="0"/>
          </p:cNvCxnSpPr>
          <p:nvPr/>
        </p:nvCxnSpPr>
        <p:spPr>
          <a:xfrm rot="16200000" flipH="1">
            <a:off x="8344353" y="3508986"/>
            <a:ext cx="952682" cy="11842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7C27807B-7E93-45ED-BC44-4436E8F37947}"/>
              </a:ext>
            </a:extLst>
          </p:cNvPr>
          <p:cNvCxnSpPr>
            <a:cxnSpLocks/>
            <a:stCxn id="13" idx="3"/>
          </p:cNvCxnSpPr>
          <p:nvPr/>
        </p:nvCxnSpPr>
        <p:spPr>
          <a:xfrm>
            <a:off x="3811576" y="3371936"/>
            <a:ext cx="239110" cy="242416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0138AF67-6CDD-480A-AB90-59A2106A48BB}"/>
              </a:ext>
            </a:extLst>
          </p:cNvPr>
          <p:cNvCxnSpPr>
            <a:cxnSpLocks/>
            <a:stCxn id="107" idx="2"/>
            <a:endCxn id="27" idx="0"/>
          </p:cNvCxnSpPr>
          <p:nvPr/>
        </p:nvCxnSpPr>
        <p:spPr>
          <a:xfrm rot="5400000">
            <a:off x="9830225" y="1160570"/>
            <a:ext cx="450933"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1BB5259-DE72-4C7C-B1B0-E0ABCCFC25C8}"/>
              </a:ext>
            </a:extLst>
          </p:cNvPr>
          <p:cNvCxnSpPr>
            <a:cxnSpLocks/>
            <a:stCxn id="8" idx="2"/>
            <a:endCxn id="26" idx="0"/>
          </p:cNvCxnSpPr>
          <p:nvPr/>
        </p:nvCxnSpPr>
        <p:spPr>
          <a:xfrm rot="16200000" flipH="1">
            <a:off x="6297932" y="803455"/>
            <a:ext cx="1841207" cy="20201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57FCD9D6-D513-4DF0-9AB1-7720664B2FF8}"/>
              </a:ext>
            </a:extLst>
          </p:cNvPr>
          <p:cNvCxnSpPr>
            <a:stCxn id="9" idx="2"/>
            <a:endCxn id="13" idx="0"/>
          </p:cNvCxnSpPr>
          <p:nvPr/>
        </p:nvCxnSpPr>
        <p:spPr>
          <a:xfrm rot="5400000">
            <a:off x="3556261" y="1757526"/>
            <a:ext cx="561043" cy="197987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ED8D92D2-15CA-4073-B278-67D7BC51F9E3}"/>
              </a:ext>
            </a:extLst>
          </p:cNvPr>
          <p:cNvCxnSpPr>
            <a:stCxn id="11" idx="2"/>
            <a:endCxn id="17" idx="0"/>
          </p:cNvCxnSpPr>
          <p:nvPr/>
        </p:nvCxnSpPr>
        <p:spPr>
          <a:xfrm rot="5400000">
            <a:off x="8638740" y="5020998"/>
            <a:ext cx="529728" cy="10183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Connector: Elbow 102">
            <a:extLst>
              <a:ext uri="{FF2B5EF4-FFF2-40B4-BE49-F238E27FC236}">
                <a16:creationId xmlns:a16="http://schemas.microsoft.com/office/drawing/2014/main" id="{7F0A9210-5A10-4E35-9FAE-CD9C6FE466A2}"/>
              </a:ext>
            </a:extLst>
          </p:cNvPr>
          <p:cNvCxnSpPr>
            <a:stCxn id="11" idx="2"/>
            <a:endCxn id="14" idx="0"/>
          </p:cNvCxnSpPr>
          <p:nvPr/>
        </p:nvCxnSpPr>
        <p:spPr>
          <a:xfrm rot="16200000" flipH="1">
            <a:off x="9821852" y="4856269"/>
            <a:ext cx="531466" cy="13495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FA89B8F9-CBF0-427A-A561-94191F1BF249}"/>
              </a:ext>
            </a:extLst>
          </p:cNvPr>
          <p:cNvSpPr/>
          <p:nvPr/>
        </p:nvSpPr>
        <p:spPr>
          <a:xfrm>
            <a:off x="9057401" y="163317"/>
            <a:ext cx="1996579" cy="7717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Existing Oracle Environment</a:t>
            </a:r>
          </a:p>
        </p:txBody>
      </p:sp>
      <p:cxnSp>
        <p:nvCxnSpPr>
          <p:cNvPr id="113" name="Straight Arrow Connector 112">
            <a:extLst>
              <a:ext uri="{FF2B5EF4-FFF2-40B4-BE49-F238E27FC236}">
                <a16:creationId xmlns:a16="http://schemas.microsoft.com/office/drawing/2014/main" id="{44CF9D55-C358-40F2-8E9B-226FE35AE9A2}"/>
              </a:ext>
            </a:extLst>
          </p:cNvPr>
          <p:cNvCxnSpPr>
            <a:stCxn id="8" idx="2"/>
            <a:endCxn id="19" idx="0"/>
          </p:cNvCxnSpPr>
          <p:nvPr/>
        </p:nvCxnSpPr>
        <p:spPr>
          <a:xfrm flipH="1">
            <a:off x="6191419" y="892909"/>
            <a:ext cx="17059" cy="3682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 name="Rectangle 116">
            <a:extLst>
              <a:ext uri="{FF2B5EF4-FFF2-40B4-BE49-F238E27FC236}">
                <a16:creationId xmlns:a16="http://schemas.microsoft.com/office/drawing/2014/main" id="{F3F34056-396C-4A1F-85BB-3946F08EAAFC}"/>
              </a:ext>
            </a:extLst>
          </p:cNvPr>
          <p:cNvSpPr/>
          <p:nvPr/>
        </p:nvSpPr>
        <p:spPr>
          <a:xfrm>
            <a:off x="354750" y="259691"/>
            <a:ext cx="3805849" cy="52322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dirty="0">
                <a:ln/>
                <a:solidFill>
                  <a:schemeClr val="accent4"/>
                </a:solidFill>
                <a:effectLst/>
              </a:rPr>
              <a:t>Oracle </a:t>
            </a:r>
            <a:r>
              <a:rPr lang="en-US" sz="2800" b="1" cap="none" spc="0" dirty="0" err="1">
                <a:ln/>
                <a:solidFill>
                  <a:schemeClr val="accent4"/>
                </a:solidFill>
                <a:effectLst/>
              </a:rPr>
              <a:t>Migrition</a:t>
            </a:r>
            <a:r>
              <a:rPr lang="en-US" sz="2800" b="1" cap="none" spc="0" dirty="0">
                <a:ln/>
                <a:solidFill>
                  <a:schemeClr val="accent4"/>
                </a:solidFill>
                <a:effectLst/>
              </a:rPr>
              <a:t>, (Cont.)</a:t>
            </a:r>
          </a:p>
        </p:txBody>
      </p:sp>
      <p:cxnSp>
        <p:nvCxnSpPr>
          <p:cNvPr id="121" name="Connector: Elbow 120">
            <a:extLst>
              <a:ext uri="{FF2B5EF4-FFF2-40B4-BE49-F238E27FC236}">
                <a16:creationId xmlns:a16="http://schemas.microsoft.com/office/drawing/2014/main" id="{E3CA9CDB-31F3-4962-AEAA-2F7C1F73C9AD}"/>
              </a:ext>
            </a:extLst>
          </p:cNvPr>
          <p:cNvCxnSpPr>
            <a:cxnSpLocks/>
            <a:stCxn id="27" idx="1"/>
            <a:endCxn id="19" idx="3"/>
          </p:cNvCxnSpPr>
          <p:nvPr/>
        </p:nvCxnSpPr>
        <p:spPr>
          <a:xfrm rot="10800000" flipV="1">
            <a:off x="7156153" y="1817469"/>
            <a:ext cx="2034554" cy="3101804"/>
          </a:xfrm>
          <a:prstGeom prst="bentConnector3">
            <a:avLst>
              <a:gd name="adj1" fmla="val 4668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C9C6E582-1CB9-42D8-9F3A-50869684EA1F}"/>
              </a:ext>
            </a:extLst>
          </p:cNvPr>
          <p:cNvSpPr/>
          <p:nvPr/>
        </p:nvSpPr>
        <p:spPr>
          <a:xfrm>
            <a:off x="7504256" y="2734116"/>
            <a:ext cx="1448672" cy="89063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Partner for Project</a:t>
            </a:r>
          </a:p>
        </p:txBody>
      </p:sp>
      <p:sp>
        <p:nvSpPr>
          <p:cNvPr id="140" name="Rectangle: Rounded Corners 139">
            <a:extLst>
              <a:ext uri="{FF2B5EF4-FFF2-40B4-BE49-F238E27FC236}">
                <a16:creationId xmlns:a16="http://schemas.microsoft.com/office/drawing/2014/main" id="{57CABC64-582C-47F4-AE52-1C5D02823B14}"/>
              </a:ext>
            </a:extLst>
          </p:cNvPr>
          <p:cNvSpPr/>
          <p:nvPr/>
        </p:nvSpPr>
        <p:spPr>
          <a:xfrm>
            <a:off x="1879886" y="4231375"/>
            <a:ext cx="1931717"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Unsupported Azure/OCI Region</a:t>
            </a:r>
          </a:p>
        </p:txBody>
      </p:sp>
      <p:cxnSp>
        <p:nvCxnSpPr>
          <p:cNvPr id="155" name="Straight Arrow Connector 154">
            <a:extLst>
              <a:ext uri="{FF2B5EF4-FFF2-40B4-BE49-F238E27FC236}">
                <a16:creationId xmlns:a16="http://schemas.microsoft.com/office/drawing/2014/main" id="{D0CFF119-51AE-4126-BB98-F4067568979C}"/>
              </a:ext>
            </a:extLst>
          </p:cNvPr>
          <p:cNvCxnSpPr>
            <a:cxnSpLocks/>
            <a:stCxn id="13" idx="2"/>
            <a:endCxn id="140" idx="0"/>
          </p:cNvCxnSpPr>
          <p:nvPr/>
        </p:nvCxnSpPr>
        <p:spPr>
          <a:xfrm flipH="1">
            <a:off x="2845745" y="3715884"/>
            <a:ext cx="1097" cy="515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5" name="Rectangle: Rounded Corners 184">
            <a:extLst>
              <a:ext uri="{FF2B5EF4-FFF2-40B4-BE49-F238E27FC236}">
                <a16:creationId xmlns:a16="http://schemas.microsoft.com/office/drawing/2014/main" id="{A4CEA67F-C23B-489C-910D-1FA7D4D2A418}"/>
              </a:ext>
            </a:extLst>
          </p:cNvPr>
          <p:cNvSpPr/>
          <p:nvPr/>
        </p:nvSpPr>
        <p:spPr>
          <a:xfrm>
            <a:off x="5886791" y="1455420"/>
            <a:ext cx="1929468" cy="68789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Wants PaaS Solution</a:t>
            </a:r>
          </a:p>
        </p:txBody>
      </p:sp>
    </p:spTree>
    <p:extLst>
      <p:ext uri="{BB962C8B-B14F-4D97-AF65-F5344CB8AC3E}">
        <p14:creationId xmlns:p14="http://schemas.microsoft.com/office/powerpoint/2010/main" val="300892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5C092-B92E-46CB-87FF-56B537D340BF}"/>
              </a:ext>
            </a:extLst>
          </p:cNvPr>
          <p:cNvSpPr>
            <a:spLocks noGrp="1"/>
          </p:cNvSpPr>
          <p:nvPr>
            <p:ph type="title"/>
          </p:nvPr>
        </p:nvSpPr>
        <p:spPr>
          <a:xfrm>
            <a:off x="1045028" y="1336329"/>
            <a:ext cx="3892732" cy="4382588"/>
          </a:xfrm>
        </p:spPr>
        <p:txBody>
          <a:bodyPr anchor="ctr">
            <a:normAutofit/>
          </a:bodyPr>
          <a:lstStyle/>
          <a:p>
            <a:r>
              <a:rPr lang="en-US" sz="5400"/>
              <a:t>Platform Migration Challenges</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1E7C2E-9AC0-4F2C-91C0-BE31D0F1A6FC}"/>
              </a:ext>
            </a:extLst>
          </p:cNvPr>
          <p:cNvSpPr>
            <a:spLocks noGrp="1"/>
          </p:cNvSpPr>
          <p:nvPr>
            <p:ph idx="1"/>
          </p:nvPr>
        </p:nvSpPr>
        <p:spPr>
          <a:xfrm>
            <a:off x="6096001" y="1336329"/>
            <a:ext cx="5260848" cy="4382588"/>
          </a:xfrm>
        </p:spPr>
        <p:txBody>
          <a:bodyPr anchor="ctr">
            <a:normAutofit/>
          </a:bodyPr>
          <a:lstStyle/>
          <a:p>
            <a:r>
              <a:rPr lang="en-US" sz="2000"/>
              <a:t>SQL Server or Azure SQL:</a:t>
            </a:r>
          </a:p>
          <a:p>
            <a:pPr lvl="1"/>
            <a:r>
              <a:rPr lang="en-US" sz="2000"/>
              <a:t>No PL/SQL Functions</a:t>
            </a:r>
          </a:p>
          <a:p>
            <a:pPr lvl="1"/>
            <a:r>
              <a:rPr lang="en-US" sz="2000"/>
              <a:t>DBA retraining for large changes in management requirements</a:t>
            </a:r>
          </a:p>
          <a:p>
            <a:pPr lvl="1"/>
            <a:r>
              <a:rPr lang="en-US" sz="2000"/>
              <a:t>Development challenges with lacking PL/SQL Functions</a:t>
            </a:r>
          </a:p>
          <a:p>
            <a:r>
              <a:rPr lang="en-US" sz="2000"/>
              <a:t>PostgreSQL/MySQL</a:t>
            </a:r>
          </a:p>
          <a:p>
            <a:pPr lvl="1"/>
            <a:r>
              <a:rPr lang="en-US" sz="2000"/>
              <a:t>PL/SQL Functions still require rewriting and/or in their infancy</a:t>
            </a:r>
          </a:p>
          <a:p>
            <a:pPr lvl="1"/>
            <a:r>
              <a:rPr lang="en-US" sz="2000"/>
              <a:t>Large overhead in DBA training for management and feature changes</a:t>
            </a:r>
          </a:p>
          <a:p>
            <a:pPr lvl="1"/>
            <a:r>
              <a:rPr lang="en-US" sz="2000"/>
              <a:t>Developer overhead</a:t>
            </a:r>
          </a:p>
        </p:txBody>
      </p:sp>
    </p:spTree>
    <p:extLst>
      <p:ext uri="{BB962C8B-B14F-4D97-AF65-F5344CB8AC3E}">
        <p14:creationId xmlns:p14="http://schemas.microsoft.com/office/powerpoint/2010/main" val="95259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2608-149C-4BF2-BC28-3F690D98379C}"/>
              </a:ext>
            </a:extLst>
          </p:cNvPr>
          <p:cNvSpPr>
            <a:spLocks noGrp="1"/>
          </p:cNvSpPr>
          <p:nvPr>
            <p:ph type="title"/>
          </p:nvPr>
        </p:nvSpPr>
        <p:spPr/>
        <p:txBody>
          <a:bodyPr/>
          <a:lstStyle/>
          <a:p>
            <a:r>
              <a:rPr lang="en-US"/>
              <a:t>Lift and Shift Modernization Path</a:t>
            </a:r>
          </a:p>
        </p:txBody>
      </p:sp>
      <p:sp>
        <p:nvSpPr>
          <p:cNvPr id="4" name="Rectangle: Rounded Corners 3">
            <a:extLst>
              <a:ext uri="{FF2B5EF4-FFF2-40B4-BE49-F238E27FC236}">
                <a16:creationId xmlns:a16="http://schemas.microsoft.com/office/drawing/2014/main" id="{E708B606-6374-40FD-882B-A7D39208088F}"/>
              </a:ext>
            </a:extLst>
          </p:cNvPr>
          <p:cNvSpPr/>
          <p:nvPr/>
        </p:nvSpPr>
        <p:spPr>
          <a:xfrm>
            <a:off x="395654" y="3112477"/>
            <a:ext cx="1872761" cy="132556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Oracle On-prem</a:t>
            </a:r>
          </a:p>
        </p:txBody>
      </p:sp>
      <p:sp>
        <p:nvSpPr>
          <p:cNvPr id="5" name="Rectangle: Rounded Corners 4">
            <a:extLst>
              <a:ext uri="{FF2B5EF4-FFF2-40B4-BE49-F238E27FC236}">
                <a16:creationId xmlns:a16="http://schemas.microsoft.com/office/drawing/2014/main" id="{755119A1-E129-4C21-90E1-277952CB731A}"/>
              </a:ext>
            </a:extLst>
          </p:cNvPr>
          <p:cNvSpPr/>
          <p:nvPr/>
        </p:nvSpPr>
        <p:spPr>
          <a:xfrm>
            <a:off x="2644061" y="3112478"/>
            <a:ext cx="1585547" cy="13255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Oracle on Azure IaaS</a:t>
            </a:r>
          </a:p>
        </p:txBody>
      </p:sp>
      <p:grpSp>
        <p:nvGrpSpPr>
          <p:cNvPr id="6" name="Group 5">
            <a:extLst>
              <a:ext uri="{FF2B5EF4-FFF2-40B4-BE49-F238E27FC236}">
                <a16:creationId xmlns:a16="http://schemas.microsoft.com/office/drawing/2014/main" id="{E2F6F683-732A-49CC-AE8C-44E0C9E74F83}"/>
              </a:ext>
            </a:extLst>
          </p:cNvPr>
          <p:cNvGrpSpPr/>
          <p:nvPr/>
        </p:nvGrpSpPr>
        <p:grpSpPr>
          <a:xfrm>
            <a:off x="8266176" y="1871322"/>
            <a:ext cx="3530170" cy="3768544"/>
            <a:chOff x="3903785" y="1389185"/>
            <a:chExt cx="2417884" cy="2690446"/>
          </a:xfrm>
        </p:grpSpPr>
        <p:sp>
          <p:nvSpPr>
            <p:cNvPr id="7" name="Rectangle: Rounded Corners 6">
              <a:extLst>
                <a:ext uri="{FF2B5EF4-FFF2-40B4-BE49-F238E27FC236}">
                  <a16:creationId xmlns:a16="http://schemas.microsoft.com/office/drawing/2014/main" id="{7A9B4FF4-BCD3-4771-B193-DA9054828DE4}"/>
                </a:ext>
              </a:extLst>
            </p:cNvPr>
            <p:cNvSpPr/>
            <p:nvPr/>
          </p:nvSpPr>
          <p:spPr>
            <a:xfrm>
              <a:off x="4038364" y="2993628"/>
              <a:ext cx="1055940" cy="808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Azure SQL</a:t>
              </a:r>
            </a:p>
          </p:txBody>
        </p:sp>
        <p:sp>
          <p:nvSpPr>
            <p:cNvPr id="8" name="Rectangle: Rounded Corners 7">
              <a:extLst>
                <a:ext uri="{FF2B5EF4-FFF2-40B4-BE49-F238E27FC236}">
                  <a16:creationId xmlns:a16="http://schemas.microsoft.com/office/drawing/2014/main" id="{3D5113D8-73FE-4BA8-90F2-DC45F150E65D}"/>
                </a:ext>
              </a:extLst>
            </p:cNvPr>
            <p:cNvSpPr/>
            <p:nvPr/>
          </p:nvSpPr>
          <p:spPr>
            <a:xfrm>
              <a:off x="4023579" y="1925516"/>
              <a:ext cx="1055940" cy="8088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PostgreSQL</a:t>
              </a:r>
            </a:p>
          </p:txBody>
        </p:sp>
        <p:sp>
          <p:nvSpPr>
            <p:cNvPr id="9" name="Rectangle: Rounded Corners 8">
              <a:extLst>
                <a:ext uri="{FF2B5EF4-FFF2-40B4-BE49-F238E27FC236}">
                  <a16:creationId xmlns:a16="http://schemas.microsoft.com/office/drawing/2014/main" id="{8463B806-7514-4745-93F8-4458CFB76F19}"/>
                </a:ext>
              </a:extLst>
            </p:cNvPr>
            <p:cNvSpPr/>
            <p:nvPr/>
          </p:nvSpPr>
          <p:spPr>
            <a:xfrm>
              <a:off x="3903785" y="1389185"/>
              <a:ext cx="2417884" cy="2690446"/>
            </a:xfrm>
            <a:prstGeom prst="round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C326876-F537-4A60-BC42-3FD9866269CE}"/>
                </a:ext>
              </a:extLst>
            </p:cNvPr>
            <p:cNvSpPr txBox="1"/>
            <p:nvPr/>
          </p:nvSpPr>
          <p:spPr>
            <a:xfrm>
              <a:off x="4366844" y="2559817"/>
              <a:ext cx="1430215" cy="263674"/>
            </a:xfrm>
            <a:prstGeom prst="rect">
              <a:avLst/>
            </a:prstGeom>
            <a:noFill/>
          </p:spPr>
          <p:txBody>
            <a:bodyPr wrap="square" rtlCol="0">
              <a:spAutoFit/>
            </a:bodyPr>
            <a:lstStyle/>
            <a:p>
              <a:pPr algn="ctr"/>
              <a:endParaRPr lang="en-US"/>
            </a:p>
          </p:txBody>
        </p:sp>
      </p:grpSp>
      <p:cxnSp>
        <p:nvCxnSpPr>
          <p:cNvPr id="12" name="Straight Arrow Connector 11">
            <a:extLst>
              <a:ext uri="{FF2B5EF4-FFF2-40B4-BE49-F238E27FC236}">
                <a16:creationId xmlns:a16="http://schemas.microsoft.com/office/drawing/2014/main" id="{29C415C0-6D42-4EA4-A891-4DBBA4FEDE70}"/>
              </a:ext>
            </a:extLst>
          </p:cNvPr>
          <p:cNvCxnSpPr>
            <a:stCxn id="4" idx="3"/>
            <a:endCxn id="5" idx="1"/>
          </p:cNvCxnSpPr>
          <p:nvPr/>
        </p:nvCxnSpPr>
        <p:spPr>
          <a:xfrm>
            <a:off x="2268415" y="3775258"/>
            <a:ext cx="3756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20BFEB6-2284-4466-A55D-95A50BC95488}"/>
              </a:ext>
            </a:extLst>
          </p:cNvPr>
          <p:cNvCxnSpPr>
            <a:cxnSpLocks/>
            <a:stCxn id="17" idx="3"/>
            <a:endCxn id="22" idx="1"/>
          </p:cNvCxnSpPr>
          <p:nvPr/>
        </p:nvCxnSpPr>
        <p:spPr>
          <a:xfrm>
            <a:off x="4501662" y="3755594"/>
            <a:ext cx="375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11E09D09-9B0D-4BDF-8BBA-3F4D449C4DEF}"/>
              </a:ext>
            </a:extLst>
          </p:cNvPr>
          <p:cNvSpPr/>
          <p:nvPr/>
        </p:nvSpPr>
        <p:spPr>
          <a:xfrm>
            <a:off x="197826" y="1871322"/>
            <a:ext cx="4303836" cy="3768544"/>
          </a:xfrm>
          <a:prstGeom prst="round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7973055-66A3-4F1B-BA8F-82D1BE3603BA}"/>
              </a:ext>
            </a:extLst>
          </p:cNvPr>
          <p:cNvSpPr txBox="1"/>
          <p:nvPr/>
        </p:nvSpPr>
        <p:spPr>
          <a:xfrm>
            <a:off x="921980" y="1937901"/>
            <a:ext cx="3068516" cy="369332"/>
          </a:xfrm>
          <a:prstGeom prst="rect">
            <a:avLst/>
          </a:prstGeom>
          <a:noFill/>
        </p:spPr>
        <p:txBody>
          <a:bodyPr wrap="square" rtlCol="0">
            <a:spAutoFit/>
          </a:bodyPr>
          <a:lstStyle/>
          <a:p>
            <a:r>
              <a:rPr lang="en-US"/>
              <a:t>Phase 1- Lift and Shift Oracle</a:t>
            </a:r>
          </a:p>
        </p:txBody>
      </p:sp>
      <p:sp>
        <p:nvSpPr>
          <p:cNvPr id="19" name="TextBox 18">
            <a:extLst>
              <a:ext uri="{FF2B5EF4-FFF2-40B4-BE49-F238E27FC236}">
                <a16:creationId xmlns:a16="http://schemas.microsoft.com/office/drawing/2014/main" id="{0DAC21AC-F8A9-4731-9972-D6FB4D954DA2}"/>
              </a:ext>
            </a:extLst>
          </p:cNvPr>
          <p:cNvSpPr txBox="1"/>
          <p:nvPr/>
        </p:nvSpPr>
        <p:spPr>
          <a:xfrm>
            <a:off x="8648501" y="2049749"/>
            <a:ext cx="3068516" cy="369332"/>
          </a:xfrm>
          <a:prstGeom prst="rect">
            <a:avLst/>
          </a:prstGeom>
          <a:noFill/>
        </p:spPr>
        <p:txBody>
          <a:bodyPr wrap="square" rtlCol="0">
            <a:spAutoFit/>
          </a:bodyPr>
          <a:lstStyle/>
          <a:p>
            <a:r>
              <a:rPr lang="en-US"/>
              <a:t>Phase 3- Modernize Oracle</a:t>
            </a:r>
          </a:p>
        </p:txBody>
      </p:sp>
      <p:sp>
        <p:nvSpPr>
          <p:cNvPr id="20" name="Rectangle: Rounded Corners 19">
            <a:extLst>
              <a:ext uri="{FF2B5EF4-FFF2-40B4-BE49-F238E27FC236}">
                <a16:creationId xmlns:a16="http://schemas.microsoft.com/office/drawing/2014/main" id="{470F5596-9CD2-4CD7-9505-BFFD7E0097C5}"/>
              </a:ext>
            </a:extLst>
          </p:cNvPr>
          <p:cNvSpPr/>
          <p:nvPr/>
        </p:nvSpPr>
        <p:spPr>
          <a:xfrm>
            <a:off x="10086044" y="2627428"/>
            <a:ext cx="1485534" cy="1133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Azure  Synapse</a:t>
            </a:r>
          </a:p>
        </p:txBody>
      </p:sp>
      <p:sp>
        <p:nvSpPr>
          <p:cNvPr id="21" name="Rectangle: Rounded Corners 20">
            <a:extLst>
              <a:ext uri="{FF2B5EF4-FFF2-40B4-BE49-F238E27FC236}">
                <a16:creationId xmlns:a16="http://schemas.microsoft.com/office/drawing/2014/main" id="{B893954E-6F64-4010-90A8-5748FEF305B7}"/>
              </a:ext>
            </a:extLst>
          </p:cNvPr>
          <p:cNvSpPr/>
          <p:nvPr/>
        </p:nvSpPr>
        <p:spPr>
          <a:xfrm>
            <a:off x="10061625" y="4082920"/>
            <a:ext cx="1485534" cy="11840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CosmosDB</a:t>
            </a:r>
            <a:endParaRPr lang="en-US"/>
          </a:p>
        </p:txBody>
      </p:sp>
      <p:sp>
        <p:nvSpPr>
          <p:cNvPr id="22" name="Rectangle: Rounded Corners 21">
            <a:extLst>
              <a:ext uri="{FF2B5EF4-FFF2-40B4-BE49-F238E27FC236}">
                <a16:creationId xmlns:a16="http://schemas.microsoft.com/office/drawing/2014/main" id="{FC385377-57D3-45AD-A09A-9BC8A1599763}"/>
              </a:ext>
            </a:extLst>
          </p:cNvPr>
          <p:cNvSpPr/>
          <p:nvPr/>
        </p:nvSpPr>
        <p:spPr>
          <a:xfrm>
            <a:off x="4877308" y="1871322"/>
            <a:ext cx="2737420" cy="3768544"/>
          </a:xfrm>
          <a:prstGeom prst="round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5BA2783-1A0E-4C53-9049-F1B683E213D4}"/>
              </a:ext>
            </a:extLst>
          </p:cNvPr>
          <p:cNvSpPr/>
          <p:nvPr/>
        </p:nvSpPr>
        <p:spPr>
          <a:xfrm>
            <a:off x="5472177" y="2622567"/>
            <a:ext cx="1585547" cy="2629145"/>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Existing Azure Projects</a:t>
            </a:r>
          </a:p>
        </p:txBody>
      </p:sp>
      <p:cxnSp>
        <p:nvCxnSpPr>
          <p:cNvPr id="25" name="Straight Arrow Connector 24">
            <a:extLst>
              <a:ext uri="{FF2B5EF4-FFF2-40B4-BE49-F238E27FC236}">
                <a16:creationId xmlns:a16="http://schemas.microsoft.com/office/drawing/2014/main" id="{68D3AD6F-2C90-4729-B95A-3F3BE5F02E4D}"/>
              </a:ext>
            </a:extLst>
          </p:cNvPr>
          <p:cNvCxnSpPr>
            <a:cxnSpLocks/>
          </p:cNvCxnSpPr>
          <p:nvPr/>
        </p:nvCxnSpPr>
        <p:spPr>
          <a:xfrm flipV="1">
            <a:off x="7664650" y="3775258"/>
            <a:ext cx="6514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518E150-93F9-422B-BB25-4F1D7DEE9395}"/>
              </a:ext>
            </a:extLst>
          </p:cNvPr>
          <p:cNvSpPr txBox="1"/>
          <p:nvPr/>
        </p:nvSpPr>
        <p:spPr>
          <a:xfrm>
            <a:off x="5071315" y="1923779"/>
            <a:ext cx="2387270" cy="646331"/>
          </a:xfrm>
          <a:prstGeom prst="rect">
            <a:avLst/>
          </a:prstGeom>
          <a:noFill/>
        </p:spPr>
        <p:txBody>
          <a:bodyPr wrap="square" rtlCol="0">
            <a:spAutoFit/>
          </a:bodyPr>
          <a:lstStyle/>
          <a:p>
            <a:pPr algn="ctr"/>
            <a:r>
              <a:rPr lang="en-US"/>
              <a:t>Phase 2- Cloud Projects No Longer Blocked</a:t>
            </a:r>
          </a:p>
        </p:txBody>
      </p:sp>
    </p:spTree>
    <p:extLst>
      <p:ext uri="{BB962C8B-B14F-4D97-AF65-F5344CB8AC3E}">
        <p14:creationId xmlns:p14="http://schemas.microsoft.com/office/powerpoint/2010/main" val="40618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57DCE-FE5F-4679-880E-F01C686ACD25}"/>
              </a:ext>
            </a:extLst>
          </p:cNvPr>
          <p:cNvSpPr>
            <a:spLocks noGrp="1"/>
          </p:cNvSpPr>
          <p:nvPr>
            <p:ph type="title"/>
          </p:nvPr>
        </p:nvSpPr>
        <p:spPr>
          <a:xfrm>
            <a:off x="517889" y="4883544"/>
            <a:ext cx="3876086" cy="1556907"/>
          </a:xfrm>
        </p:spPr>
        <p:txBody>
          <a:bodyPr anchor="ctr">
            <a:normAutofit/>
          </a:bodyPr>
          <a:lstStyle/>
          <a:p>
            <a:r>
              <a:rPr lang="en-US" sz="3200"/>
              <a:t>Choosing Certified vs. Supported</a:t>
            </a:r>
          </a:p>
        </p:txBody>
      </p:sp>
      <p:sp>
        <p:nvSpPr>
          <p:cNvPr id="11" name="Rectangle 10">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C005E4-4E80-439A-9DFC-ED9731F83D20}"/>
              </a:ext>
            </a:extLst>
          </p:cNvPr>
          <p:cNvSpPr>
            <a:spLocks noGrp="1"/>
          </p:cNvSpPr>
          <p:nvPr>
            <p:ph idx="1"/>
          </p:nvPr>
        </p:nvSpPr>
        <p:spPr>
          <a:xfrm>
            <a:off x="5162719" y="4883544"/>
            <a:ext cx="6586915" cy="1556907"/>
          </a:xfrm>
        </p:spPr>
        <p:txBody>
          <a:bodyPr anchor="ctr">
            <a:normAutofit/>
          </a:bodyPr>
          <a:lstStyle/>
          <a:p>
            <a:pPr marL="0" indent="0">
              <a:buNone/>
            </a:pPr>
            <a:r>
              <a:rPr lang="en-US" sz="1800" i="1">
                <a:solidFill>
                  <a:schemeClr val="dk1"/>
                </a:solidFill>
              </a:rPr>
              <a:t>Certified</a:t>
            </a:r>
            <a:r>
              <a:rPr lang="en-US" sz="1800">
                <a:solidFill>
                  <a:schemeClr val="dk1"/>
                </a:solidFill>
              </a:rPr>
              <a:t> is not the same as </a:t>
            </a:r>
            <a:r>
              <a:rPr lang="en-US" sz="1800" i="1">
                <a:solidFill>
                  <a:schemeClr val="dk1"/>
                </a:solidFill>
              </a:rPr>
              <a:t>supported- </a:t>
            </a:r>
            <a:r>
              <a:rPr lang="en-US" sz="1800"/>
              <a:t>Successful and timely lift and shift projects keep to certified with a secondary path of supported products/versions and only use vendor supported when required.</a:t>
            </a:r>
          </a:p>
          <a:p>
            <a:endParaRPr lang="en-US" sz="1800"/>
          </a:p>
        </p:txBody>
      </p:sp>
      <p:graphicFrame>
        <p:nvGraphicFramePr>
          <p:cNvPr id="4" name="Table 4">
            <a:extLst>
              <a:ext uri="{FF2B5EF4-FFF2-40B4-BE49-F238E27FC236}">
                <a16:creationId xmlns:a16="http://schemas.microsoft.com/office/drawing/2014/main" id="{3A807197-C3A2-444E-9EEF-A856815B5879}"/>
              </a:ext>
            </a:extLst>
          </p:cNvPr>
          <p:cNvGraphicFramePr>
            <a:graphicFrameLocks noGrp="1"/>
          </p:cNvGraphicFramePr>
          <p:nvPr>
            <p:extLst>
              <p:ext uri="{D42A27DB-BD31-4B8C-83A1-F6EECF244321}">
                <p14:modId xmlns:p14="http://schemas.microsoft.com/office/powerpoint/2010/main" val="3587698897"/>
              </p:ext>
            </p:extLst>
          </p:nvPr>
        </p:nvGraphicFramePr>
        <p:xfrm>
          <a:off x="959205" y="804542"/>
          <a:ext cx="10369646" cy="3574463"/>
        </p:xfrm>
        <a:graphic>
          <a:graphicData uri="http://schemas.openxmlformats.org/drawingml/2006/table">
            <a:tbl>
              <a:tblPr firstRow="1" bandRow="1">
                <a:noFill/>
                <a:tableStyleId>{5C22544A-7EE6-4342-B048-85BDC9FD1C3A}</a:tableStyleId>
              </a:tblPr>
              <a:tblGrid>
                <a:gridCol w="5214203">
                  <a:extLst>
                    <a:ext uri="{9D8B030D-6E8A-4147-A177-3AD203B41FA5}">
                      <a16:colId xmlns:a16="http://schemas.microsoft.com/office/drawing/2014/main" val="1755556578"/>
                    </a:ext>
                  </a:extLst>
                </a:gridCol>
                <a:gridCol w="5155443">
                  <a:extLst>
                    <a:ext uri="{9D8B030D-6E8A-4147-A177-3AD203B41FA5}">
                      <a16:colId xmlns:a16="http://schemas.microsoft.com/office/drawing/2014/main" val="134790013"/>
                    </a:ext>
                  </a:extLst>
                </a:gridCol>
              </a:tblGrid>
              <a:tr h="892725">
                <a:tc>
                  <a:txBody>
                    <a:bodyPr/>
                    <a:lstStyle/>
                    <a:p>
                      <a:r>
                        <a:rPr lang="en-US" sz="2600" b="0" cap="all" spc="150" dirty="0">
                          <a:solidFill>
                            <a:schemeClr val="lt1"/>
                          </a:solidFill>
                        </a:rPr>
                        <a:t>Oracle Certified</a:t>
                      </a:r>
                    </a:p>
                  </a:txBody>
                  <a:tcPr marL="220729" marR="220729" marT="220729" marB="220729">
                    <a:lnL w="12700" cmpd="sng">
                      <a:noFill/>
                    </a:lnL>
                    <a:lnR w="12700" cmpd="sng">
                      <a:noFill/>
                    </a:lnR>
                    <a:lnT w="12700" cmpd="sng">
                      <a:noFill/>
                    </a:lnT>
                    <a:lnB w="38100" cmpd="sng">
                      <a:noFill/>
                    </a:lnB>
                    <a:solidFill>
                      <a:srgbClr val="505356"/>
                    </a:solidFill>
                  </a:tcPr>
                </a:tc>
                <a:tc>
                  <a:txBody>
                    <a:bodyPr/>
                    <a:lstStyle/>
                    <a:p>
                      <a:r>
                        <a:rPr lang="en-US" sz="2600" b="0" cap="all" spc="150" dirty="0">
                          <a:solidFill>
                            <a:schemeClr val="lt1"/>
                          </a:solidFill>
                        </a:rPr>
                        <a:t>Oracle Supported</a:t>
                      </a:r>
                    </a:p>
                  </a:txBody>
                  <a:tcPr marL="220729" marR="220729" marT="220729" marB="220729">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4215095368"/>
                  </a:ext>
                </a:extLst>
              </a:tr>
              <a:tr h="2094469">
                <a:tc>
                  <a:txBody>
                    <a:bodyPr/>
                    <a:lstStyle/>
                    <a:p>
                      <a:r>
                        <a:rPr lang="en-US" sz="2100" b="0" i="0" u="none" strike="noStrike" kern="1200">
                          <a:solidFill>
                            <a:schemeClr val="dk1"/>
                          </a:solidFill>
                          <a:effectLst/>
                          <a:latin typeface="+mn-lt"/>
                          <a:ea typeface="+mn-ea"/>
                          <a:cs typeface="+mn-cs"/>
                        </a:rPr>
                        <a:t>Oracle certification are products and third-party products, operating systems, or hardware that Oracle has tested and certified to </a:t>
                      </a:r>
                      <a:r>
                        <a:rPr lang="en-US" sz="2100" b="1" i="0" u="none" strike="noStrike" kern="1200">
                          <a:solidFill>
                            <a:schemeClr val="dk1"/>
                          </a:solidFill>
                          <a:effectLst/>
                          <a:latin typeface="+mn-lt"/>
                          <a:ea typeface="+mn-ea"/>
                          <a:cs typeface="+mn-cs"/>
                        </a:rPr>
                        <a:t>work together. </a:t>
                      </a:r>
                      <a:r>
                        <a:rPr lang="en-US" sz="2100" b="0" i="0" u="none" strike="noStrike" kern="1200">
                          <a:solidFill>
                            <a:schemeClr val="dk1"/>
                          </a:solidFill>
                          <a:effectLst/>
                          <a:latin typeface="+mn-lt"/>
                          <a:ea typeface="+mn-ea"/>
                          <a:cs typeface="+mn-cs"/>
                        </a:rPr>
                        <a:t>Each product has its own support policy and timeframe, separate FROM certification.</a:t>
                      </a:r>
                      <a:endParaRPr lang="en-US" sz="2100" cap="none" spc="0">
                        <a:solidFill>
                          <a:schemeClr val="tx1"/>
                        </a:solidFill>
                      </a:endParaRPr>
                    </a:p>
                  </a:txBody>
                  <a:tcPr marL="220729" marR="220729" marT="220729" marB="220729">
                    <a:lnL w="12700" cmpd="sng">
                      <a:noFill/>
                      <a:prstDash val="solid"/>
                    </a:lnL>
                    <a:lnR w="12700" cmpd="sng">
                      <a:noFill/>
                      <a:prstDash val="solid"/>
                    </a:lnR>
                    <a:lnT w="38100" cmpd="sng">
                      <a:noFill/>
                    </a:lnT>
                    <a:lnB w="12700" cmpd="sng">
                      <a:noFill/>
                      <a:prstDash val="solid"/>
                    </a:lnB>
                    <a:noFill/>
                  </a:tcPr>
                </a:tc>
                <a:tc>
                  <a:txBody>
                    <a:bodyPr/>
                    <a:lstStyle/>
                    <a:p>
                      <a:r>
                        <a:rPr lang="en-US" sz="2100" cap="none" spc="0" dirty="0">
                          <a:solidFill>
                            <a:schemeClr val="tx1"/>
                          </a:solidFill>
                        </a:rPr>
                        <a:t>These products may not be certified to work together or with certain OS or hardware but can receive support from Oracle. Here is a reference </a:t>
                      </a:r>
                      <a:r>
                        <a:rPr lang="en-US" sz="2100" cap="none" spc="0" dirty="0">
                          <a:solidFill>
                            <a:schemeClr val="tx1"/>
                          </a:solidFill>
                          <a:hlinkClick r:id="rId2"/>
                        </a:rPr>
                        <a:t>Link to Oracle Products supported </a:t>
                      </a:r>
                      <a:r>
                        <a:rPr lang="en-US" sz="2100" cap="none" spc="0" dirty="0">
                          <a:solidFill>
                            <a:schemeClr val="tx1"/>
                          </a:solidFill>
                        </a:rPr>
                        <a:t>to run on Azure.  Oracle still has the discretion to state an unsupported combination or configuration.</a:t>
                      </a:r>
                    </a:p>
                  </a:txBody>
                  <a:tcPr marL="220729" marR="220729" marT="220729" marB="22072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72465986"/>
                  </a:ext>
                </a:extLst>
              </a:tr>
            </a:tbl>
          </a:graphicData>
        </a:graphic>
      </p:graphicFrame>
      <p:sp>
        <p:nvSpPr>
          <p:cNvPr id="5" name="Rectangle 4">
            <a:extLst>
              <a:ext uri="{FF2B5EF4-FFF2-40B4-BE49-F238E27FC236}">
                <a16:creationId xmlns:a16="http://schemas.microsoft.com/office/drawing/2014/main" id="{EF3204C8-1B50-464A-88AC-C60CC22FC559}"/>
              </a:ext>
            </a:extLst>
          </p:cNvPr>
          <p:cNvSpPr/>
          <p:nvPr/>
        </p:nvSpPr>
        <p:spPr>
          <a:xfrm>
            <a:off x="8021149" y="6440451"/>
            <a:ext cx="4328746" cy="246221"/>
          </a:xfrm>
          <a:prstGeom prst="rect">
            <a:avLst/>
          </a:prstGeom>
        </p:spPr>
        <p:txBody>
          <a:bodyPr wrap="square">
            <a:spAutoFit/>
          </a:bodyPr>
          <a:lstStyle/>
          <a:p>
            <a:r>
              <a:rPr lang="en-US" sz="1000"/>
              <a:t>https://docs.oracle.com/cd/E25290_01/doc.60/e25224/certifications.htm</a:t>
            </a:r>
          </a:p>
        </p:txBody>
      </p:sp>
    </p:spTree>
    <p:extLst>
      <p:ext uri="{BB962C8B-B14F-4D97-AF65-F5344CB8AC3E}">
        <p14:creationId xmlns:p14="http://schemas.microsoft.com/office/powerpoint/2010/main" val="99063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2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8D4FB-1D22-4637-8097-666D8B142467}"/>
              </a:ext>
            </a:extLst>
          </p:cNvPr>
          <p:cNvSpPr>
            <a:spLocks noGrp="1"/>
          </p:cNvSpPr>
          <p:nvPr>
            <p:ph type="title"/>
          </p:nvPr>
        </p:nvSpPr>
        <p:spPr>
          <a:xfrm>
            <a:off x="1153618" y="1239927"/>
            <a:ext cx="4008586" cy="4680583"/>
          </a:xfrm>
        </p:spPr>
        <p:txBody>
          <a:bodyPr anchor="ctr">
            <a:normAutofit/>
          </a:bodyPr>
          <a:lstStyle/>
          <a:p>
            <a:r>
              <a:rPr lang="en-US" sz="5200"/>
              <a:t>Oracle on Azure Support Categories</a:t>
            </a:r>
          </a:p>
        </p:txBody>
      </p:sp>
      <p:sp>
        <p:nvSpPr>
          <p:cNvPr id="3" name="Content Placeholder 2">
            <a:extLst>
              <a:ext uri="{FF2B5EF4-FFF2-40B4-BE49-F238E27FC236}">
                <a16:creationId xmlns:a16="http://schemas.microsoft.com/office/drawing/2014/main" id="{42AA5A10-5D4E-40A0-B372-02860BD95345}"/>
              </a:ext>
            </a:extLst>
          </p:cNvPr>
          <p:cNvSpPr>
            <a:spLocks noGrp="1"/>
          </p:cNvSpPr>
          <p:nvPr>
            <p:ph idx="1"/>
          </p:nvPr>
        </p:nvSpPr>
        <p:spPr>
          <a:xfrm>
            <a:off x="6291923" y="1239927"/>
            <a:ext cx="4971824" cy="4680583"/>
          </a:xfrm>
        </p:spPr>
        <p:txBody>
          <a:bodyPr anchor="ctr">
            <a:normAutofit lnSpcReduction="10000"/>
          </a:bodyPr>
          <a:lstStyle/>
          <a:p>
            <a:r>
              <a:rPr lang="en-US" sz="2000"/>
              <a:t>Certified Platforms and Versions</a:t>
            </a:r>
          </a:p>
          <a:p>
            <a:pPr lvl="1"/>
            <a:r>
              <a:rPr lang="en-US" sz="2000"/>
              <a:t>Documented as certified by Oracle to work on Azure and supported by Oracle</a:t>
            </a:r>
          </a:p>
          <a:p>
            <a:r>
              <a:rPr lang="en-US" sz="2000"/>
              <a:t>Supported Platforms and Versions</a:t>
            </a:r>
          </a:p>
          <a:p>
            <a:pPr lvl="1"/>
            <a:r>
              <a:rPr lang="en-US" sz="2000"/>
              <a:t>Supported by Oracle on Azure, but certification in an Azure configuration hasn’t been performed.</a:t>
            </a:r>
          </a:p>
          <a:p>
            <a:r>
              <a:rPr lang="en-US" sz="2000"/>
              <a:t>Unsupported Platforms and Versions</a:t>
            </a:r>
          </a:p>
          <a:p>
            <a:pPr lvl="1"/>
            <a:r>
              <a:rPr lang="en-US" sz="2000"/>
              <a:t>Unsupported, either due to Oracle’s decision or deprecation.</a:t>
            </a:r>
          </a:p>
          <a:p>
            <a:r>
              <a:rPr lang="en-US" sz="2000"/>
              <a:t>Third-Party Supported Versioning or Products</a:t>
            </a:r>
          </a:p>
          <a:p>
            <a:pPr lvl="1"/>
            <a:r>
              <a:rPr lang="en-US" sz="2000"/>
              <a:t>Support supplied by Vendor for the configuration or their product running on the Oracle product.</a:t>
            </a:r>
          </a:p>
        </p:txBody>
      </p:sp>
    </p:spTree>
    <p:extLst>
      <p:ext uri="{BB962C8B-B14F-4D97-AF65-F5344CB8AC3E}">
        <p14:creationId xmlns:p14="http://schemas.microsoft.com/office/powerpoint/2010/main" val="2759773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1C4A22E66A8842A29D50BB25E22F9F" ma:contentTypeVersion="13" ma:contentTypeDescription="Create a new document." ma:contentTypeScope="" ma:versionID="db8f77ba8676e9b340abe0055f3c60b0">
  <xsd:schema xmlns:xsd="http://www.w3.org/2001/XMLSchema" xmlns:xs="http://www.w3.org/2001/XMLSchema" xmlns:p="http://schemas.microsoft.com/office/2006/metadata/properties" xmlns:ns3="63eb5b6b-d294-44c1-a89e-568cc98c47c6" xmlns:ns4="0ccd8510-5f52-4b98-b5f8-5fe27abbbc76" targetNamespace="http://schemas.microsoft.com/office/2006/metadata/properties" ma:root="true" ma:fieldsID="34bf023868f32af8dbc4ee2a1fdb083d" ns3:_="" ns4:_="">
    <xsd:import namespace="63eb5b6b-d294-44c1-a89e-568cc98c47c6"/>
    <xsd:import namespace="0ccd8510-5f52-4b98-b5f8-5fe27abbbc7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eb5b6b-d294-44c1-a89e-568cc98c47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fals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cd8510-5f52-4b98-b5f8-5fe27abbbc7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3eb5b6b-d294-44c1-a89e-568cc98c47c6" xsi:nil="true"/>
  </documentManagement>
</p:properties>
</file>

<file path=customXml/itemProps1.xml><?xml version="1.0" encoding="utf-8"?>
<ds:datastoreItem xmlns:ds="http://schemas.openxmlformats.org/officeDocument/2006/customXml" ds:itemID="{C1954E72-D6D0-4C80-9372-461044ED98A6}">
  <ds:schemaRefs>
    <ds:schemaRef ds:uri="http://schemas.microsoft.com/sharepoint/v3/contenttype/forms"/>
  </ds:schemaRefs>
</ds:datastoreItem>
</file>

<file path=customXml/itemProps2.xml><?xml version="1.0" encoding="utf-8"?>
<ds:datastoreItem xmlns:ds="http://schemas.openxmlformats.org/officeDocument/2006/customXml" ds:itemID="{ADEC19B7-6A0A-4D14-B577-A5B7532130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eb5b6b-d294-44c1-a89e-568cc98c47c6"/>
    <ds:schemaRef ds:uri="0ccd8510-5f52-4b98-b5f8-5fe27abbbc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B09BB9-8789-419E-B7F9-E48861824813}">
  <ds:schemaRefs>
    <ds:schemaRef ds:uri="http://schemas.microsoft.com/office/2006/metadata/properties"/>
    <ds:schemaRef ds:uri="http://schemas.microsoft.com/office/infopath/2007/PartnerControls"/>
    <ds:schemaRef ds:uri="63eb5b6b-d294-44c1-a89e-568cc98c47c6"/>
  </ds:schemaRefs>
</ds:datastoreItem>
</file>

<file path=docProps/app.xml><?xml version="1.0" encoding="utf-8"?>
<Properties xmlns="http://schemas.openxmlformats.org/officeDocument/2006/extended-properties" xmlns:vt="http://schemas.openxmlformats.org/officeDocument/2006/docPropsVTypes">
  <TotalTime>108</TotalTime>
  <Words>2453</Words>
  <Application>Microsoft Office PowerPoint</Application>
  <PresentationFormat>Widescreen</PresentationFormat>
  <Paragraphs>318</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Scoping an Oracle Project for Azure</vt:lpstr>
      <vt:lpstr>Why Investigate Oracle Workloads as Part of the Azure Move?</vt:lpstr>
      <vt:lpstr>Oracle Migration Paths in Azure</vt:lpstr>
      <vt:lpstr>PowerPoint Presentation</vt:lpstr>
      <vt:lpstr>PowerPoint Presentation</vt:lpstr>
      <vt:lpstr>Platform Migration Challenges</vt:lpstr>
      <vt:lpstr>Lift and Shift Modernization Path</vt:lpstr>
      <vt:lpstr>Choosing Certified vs. Supported</vt:lpstr>
      <vt:lpstr>Oracle on Azure Support Categories</vt:lpstr>
      <vt:lpstr>With Great Power…</vt:lpstr>
      <vt:lpstr>Certified Deployment of Oracle on Azure</vt:lpstr>
      <vt:lpstr>Supported Deployment of Oracle on Azure</vt:lpstr>
      <vt:lpstr>Unsupported Deployment of Oracle on Azure</vt:lpstr>
      <vt:lpstr>Vendor Supported Deployment of Oracle on Azure</vt:lpstr>
      <vt:lpstr>Why Oracle 19c and what is a terminal release?</vt:lpstr>
      <vt:lpstr>Migration Tools for Oracle to the Cloud</vt:lpstr>
      <vt:lpstr>Licensing</vt:lpstr>
      <vt:lpstr>High Availability and Disaster Recovery</vt:lpstr>
      <vt:lpstr>Objectives of Recovery and HA</vt:lpstr>
      <vt:lpstr>PowerPoint Presentation</vt:lpstr>
      <vt:lpstr>Oracle Environment Monitoring with Cloud Control  </vt:lpstr>
      <vt:lpstr>PowerPoint Presentation</vt:lpstr>
      <vt:lpstr>RAC in Azure, (If needed for RAC database deployments)</vt:lpstr>
      <vt:lpstr>PowerPoint Presentation</vt:lpstr>
      <vt:lpstr>PowerPoint Presentation</vt:lpstr>
      <vt:lpstr>High Availability with Azure Netapp Files</vt:lpstr>
      <vt:lpstr>Sizing an Oracle Environment</vt:lpstr>
      <vt:lpstr>Excel Spreadsheet to Tool Conversion </vt:lpstr>
      <vt:lpstr>Oracle Environment to Azure High Level Steps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Scoping an Oracle Project for Azure</dc:title>
  <dc:creator>Kellyn Gorman</dc:creator>
  <cp:lastModifiedBy>Kellyn Gorman</cp:lastModifiedBy>
  <cp:revision>1</cp:revision>
  <dcterms:created xsi:type="dcterms:W3CDTF">2020-04-10T17:02:52Z</dcterms:created>
  <dcterms:modified xsi:type="dcterms:W3CDTF">2020-04-15T21:55:56Z</dcterms:modified>
</cp:coreProperties>
</file>