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30"/>
  </p:notesMasterIdLst>
  <p:handoutMasterIdLst>
    <p:handoutMasterId r:id="rId31"/>
  </p:handoutMasterIdLst>
  <p:sldIdLst>
    <p:sldId id="334" r:id="rId5"/>
    <p:sldId id="797" r:id="rId6"/>
    <p:sldId id="316" r:id="rId7"/>
    <p:sldId id="337" r:id="rId8"/>
    <p:sldId id="798" r:id="rId9"/>
    <p:sldId id="799" r:id="rId10"/>
    <p:sldId id="342" r:id="rId11"/>
    <p:sldId id="343" r:id="rId12"/>
    <p:sldId id="800" r:id="rId13"/>
    <p:sldId id="801" r:id="rId14"/>
    <p:sldId id="802" r:id="rId15"/>
    <p:sldId id="803" r:id="rId16"/>
    <p:sldId id="804" r:id="rId17"/>
    <p:sldId id="806" r:id="rId18"/>
    <p:sldId id="336" r:id="rId19"/>
    <p:sldId id="324" r:id="rId20"/>
    <p:sldId id="810" r:id="rId21"/>
    <p:sldId id="805" r:id="rId22"/>
    <p:sldId id="807" r:id="rId23"/>
    <p:sldId id="808" r:id="rId24"/>
    <p:sldId id="809" r:id="rId25"/>
    <p:sldId id="328" r:id="rId26"/>
    <p:sldId id="811" r:id="rId27"/>
    <p:sldId id="331" r:id="rId28"/>
    <p:sldId id="34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D5C86D-E693-490D-AD16-6CB1B96E5924}" v="27" dt="2025-04-11T18:49:41.776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yn Gorman" userId="e23a768f-2613-433c-8868-7d00ab8a4972" providerId="ADAL" clId="{16D5C86D-E693-490D-AD16-6CB1B96E5924}"/>
    <pc:docChg chg="undo custSel addSld delSld modSld sldOrd">
      <pc:chgData name="Kellyn Gorman" userId="e23a768f-2613-433c-8868-7d00ab8a4972" providerId="ADAL" clId="{16D5C86D-E693-490D-AD16-6CB1B96E5924}" dt="2025-04-11T18:49:57.035" v="7526" actId="20577"/>
      <pc:docMkLst>
        <pc:docMk/>
      </pc:docMkLst>
      <pc:sldChg chg="modSp mod modClrScheme chgLayout">
        <pc:chgData name="Kellyn Gorman" userId="e23a768f-2613-433c-8868-7d00ab8a4972" providerId="ADAL" clId="{16D5C86D-E693-490D-AD16-6CB1B96E5924}" dt="2025-04-03T22:27:36.624" v="7446" actId="26606"/>
        <pc:sldMkLst>
          <pc:docMk/>
          <pc:sldMk cId="3037812869" sldId="316"/>
        </pc:sldMkLst>
        <pc:spChg chg="mod">
          <ac:chgData name="Kellyn Gorman" userId="e23a768f-2613-433c-8868-7d00ab8a4972" providerId="ADAL" clId="{16D5C86D-E693-490D-AD16-6CB1B96E5924}" dt="2025-04-03T22:27:36.624" v="7446" actId="26606"/>
          <ac:spMkLst>
            <pc:docMk/>
            <pc:sldMk cId="3037812869" sldId="316"/>
            <ac:spMk id="2" creationId="{9FF243DF-1FE9-01BE-435F-1729F4AB3DE4}"/>
          </ac:spMkLst>
        </pc:spChg>
        <pc:spChg chg="mod">
          <ac:chgData name="Kellyn Gorman" userId="e23a768f-2613-433c-8868-7d00ab8a4972" providerId="ADAL" clId="{16D5C86D-E693-490D-AD16-6CB1B96E5924}" dt="2025-04-03T22:27:36.624" v="7446" actId="26606"/>
          <ac:spMkLst>
            <pc:docMk/>
            <pc:sldMk cId="3037812869" sldId="316"/>
            <ac:spMk id="4" creationId="{BFAF7377-87AF-3A8C-539C-8A9651F5DA33}"/>
          </ac:spMkLst>
        </pc:spChg>
        <pc:picChg chg="mod ord">
          <ac:chgData name="Kellyn Gorman" userId="e23a768f-2613-433c-8868-7d00ab8a4972" providerId="ADAL" clId="{16D5C86D-E693-490D-AD16-6CB1B96E5924}" dt="2025-04-03T22:27:36.624" v="7446" actId="26606"/>
          <ac:picMkLst>
            <pc:docMk/>
            <pc:sldMk cId="3037812869" sldId="316"/>
            <ac:picMk id="6" creationId="{B520C53E-8329-74AB-5229-BCDE630B2E13}"/>
          </ac:picMkLst>
        </pc:picChg>
      </pc:sldChg>
      <pc:sldChg chg="modSp mod">
        <pc:chgData name="Kellyn Gorman" userId="e23a768f-2613-433c-8868-7d00ab8a4972" providerId="ADAL" clId="{16D5C86D-E693-490D-AD16-6CB1B96E5924}" dt="2025-04-03T18:19:44.860" v="2379" actId="20577"/>
        <pc:sldMkLst>
          <pc:docMk/>
          <pc:sldMk cId="2102816447" sldId="324"/>
        </pc:sldMkLst>
        <pc:spChg chg="mod">
          <ac:chgData name="Kellyn Gorman" userId="e23a768f-2613-433c-8868-7d00ab8a4972" providerId="ADAL" clId="{16D5C86D-E693-490D-AD16-6CB1B96E5924}" dt="2025-04-03T18:15:27.449" v="1979" actId="20577"/>
          <ac:spMkLst>
            <pc:docMk/>
            <pc:sldMk cId="2102816447" sldId="324"/>
            <ac:spMk id="2" creationId="{88B8FDAA-00CD-846E-A576-B59DFA73F988}"/>
          </ac:spMkLst>
        </pc:spChg>
        <pc:spChg chg="mod">
          <ac:chgData name="Kellyn Gorman" userId="e23a768f-2613-433c-8868-7d00ab8a4972" providerId="ADAL" clId="{16D5C86D-E693-490D-AD16-6CB1B96E5924}" dt="2025-04-03T18:16:52.383" v="2183" actId="20577"/>
          <ac:spMkLst>
            <pc:docMk/>
            <pc:sldMk cId="2102816447" sldId="324"/>
            <ac:spMk id="4" creationId="{352B3B4A-6ED2-64D9-BEC7-1B6C66971286}"/>
          </ac:spMkLst>
        </pc:spChg>
        <pc:spChg chg="mod">
          <ac:chgData name="Kellyn Gorman" userId="e23a768f-2613-433c-8868-7d00ab8a4972" providerId="ADAL" clId="{16D5C86D-E693-490D-AD16-6CB1B96E5924}" dt="2025-04-03T18:19:44.860" v="2379" actId="20577"/>
          <ac:spMkLst>
            <pc:docMk/>
            <pc:sldMk cId="2102816447" sldId="324"/>
            <ac:spMk id="6" creationId="{62FF1654-306D-262A-D360-5E5C2E6B39E3}"/>
          </ac:spMkLst>
        </pc:spChg>
      </pc:sldChg>
      <pc:sldChg chg="modSp mod modClrScheme chgLayout">
        <pc:chgData name="Kellyn Gorman" userId="e23a768f-2613-433c-8868-7d00ab8a4972" providerId="ADAL" clId="{16D5C86D-E693-490D-AD16-6CB1B96E5924}" dt="2025-04-03T22:37:38.344" v="7476" actId="26606"/>
        <pc:sldMkLst>
          <pc:docMk/>
          <pc:sldMk cId="3638111570" sldId="328"/>
        </pc:sldMkLst>
        <pc:spChg chg="mod ord">
          <ac:chgData name="Kellyn Gorman" userId="e23a768f-2613-433c-8868-7d00ab8a4972" providerId="ADAL" clId="{16D5C86D-E693-490D-AD16-6CB1B96E5924}" dt="2025-04-03T22:37:38.344" v="7476" actId="26606"/>
          <ac:spMkLst>
            <pc:docMk/>
            <pc:sldMk cId="3638111570" sldId="328"/>
            <ac:spMk id="3" creationId="{3247ABD4-990A-BAC8-69FC-AF4C84F3AD63}"/>
          </ac:spMkLst>
        </pc:spChg>
        <pc:spChg chg="mod">
          <ac:chgData name="Kellyn Gorman" userId="e23a768f-2613-433c-8868-7d00ab8a4972" providerId="ADAL" clId="{16D5C86D-E693-490D-AD16-6CB1B96E5924}" dt="2025-04-03T22:37:38.344" v="7476" actId="26606"/>
          <ac:spMkLst>
            <pc:docMk/>
            <pc:sldMk cId="3638111570" sldId="328"/>
            <ac:spMk id="9" creationId="{61E6A21B-7748-174B-D77E-8EE0B288C7D0}"/>
          </ac:spMkLst>
        </pc:spChg>
        <pc:picChg chg="mod">
          <ac:chgData name="Kellyn Gorman" userId="e23a768f-2613-433c-8868-7d00ab8a4972" providerId="ADAL" clId="{16D5C86D-E693-490D-AD16-6CB1B96E5924}" dt="2025-04-03T22:37:38.344" v="7476" actId="26606"/>
          <ac:picMkLst>
            <pc:docMk/>
            <pc:sldMk cId="3638111570" sldId="328"/>
            <ac:picMk id="6" creationId="{1472EB4E-1296-AC66-19FA-B01BB8D8A5F8}"/>
          </ac:picMkLst>
        </pc:picChg>
      </pc:sldChg>
      <pc:sldChg chg="addSp delSp modSp mod modClrScheme chgLayout">
        <pc:chgData name="Kellyn Gorman" userId="e23a768f-2613-433c-8868-7d00ab8a4972" providerId="ADAL" clId="{16D5C86D-E693-490D-AD16-6CB1B96E5924}" dt="2025-04-03T22:39:36.621" v="7493" actId="962"/>
        <pc:sldMkLst>
          <pc:docMk/>
          <pc:sldMk cId="3811950613" sldId="331"/>
        </pc:sldMkLst>
        <pc:spChg chg="mod">
          <ac:chgData name="Kellyn Gorman" userId="e23a768f-2613-433c-8868-7d00ab8a4972" providerId="ADAL" clId="{16D5C86D-E693-490D-AD16-6CB1B96E5924}" dt="2025-04-03T22:38:42.344" v="7490" actId="26606"/>
          <ac:spMkLst>
            <pc:docMk/>
            <pc:sldMk cId="3811950613" sldId="331"/>
            <ac:spMk id="25" creationId="{B4A8555D-2DFF-E6D8-3698-67C06B770264}"/>
          </ac:spMkLst>
        </pc:spChg>
        <pc:graphicFrameChg chg="add mod">
          <ac:chgData name="Kellyn Gorman" userId="e23a768f-2613-433c-8868-7d00ab8a4972" providerId="ADAL" clId="{16D5C86D-E693-490D-AD16-6CB1B96E5924}" dt="2025-04-03T22:38:42.344" v="7490" actId="26606"/>
          <ac:graphicFrameMkLst>
            <pc:docMk/>
            <pc:sldMk cId="3811950613" sldId="331"/>
            <ac:graphicFrameMk id="35" creationId="{AD5A2E12-CEF4-D090-DD2F-A9116EDD8F92}"/>
          </ac:graphicFrameMkLst>
        </pc:graphicFrameChg>
        <pc:picChg chg="add mod">
          <ac:chgData name="Kellyn Gorman" userId="e23a768f-2613-433c-8868-7d00ab8a4972" providerId="ADAL" clId="{16D5C86D-E693-490D-AD16-6CB1B96E5924}" dt="2025-04-03T22:39:36.621" v="7493" actId="962"/>
          <ac:picMkLst>
            <pc:docMk/>
            <pc:sldMk cId="3811950613" sldId="331"/>
            <ac:picMk id="3" creationId="{E2EEA0D9-1E5C-5C7B-804E-9C05BB768363}"/>
          </ac:picMkLst>
        </pc:picChg>
      </pc:sldChg>
      <pc:sldChg chg="addSp modSp mod">
        <pc:chgData name="Kellyn Gorman" userId="e23a768f-2613-433c-8868-7d00ab8a4972" providerId="ADAL" clId="{16D5C86D-E693-490D-AD16-6CB1B96E5924}" dt="2025-04-03T13:07:13.137" v="96" actId="20577"/>
        <pc:sldMkLst>
          <pc:docMk/>
          <pc:sldMk cId="2955403071" sldId="334"/>
        </pc:sldMkLst>
        <pc:spChg chg="mod">
          <ac:chgData name="Kellyn Gorman" userId="e23a768f-2613-433c-8868-7d00ab8a4972" providerId="ADAL" clId="{16D5C86D-E693-490D-AD16-6CB1B96E5924}" dt="2025-04-03T13:06:34.893" v="40" actId="20577"/>
          <ac:spMkLst>
            <pc:docMk/>
            <pc:sldMk cId="2955403071" sldId="334"/>
            <ac:spMk id="2" creationId="{C3A9968B-2619-4F71-AB00-4C493E120805}"/>
          </ac:spMkLst>
        </pc:spChg>
        <pc:spChg chg="add mod">
          <ac:chgData name="Kellyn Gorman" userId="e23a768f-2613-433c-8868-7d00ab8a4972" providerId="ADAL" clId="{16D5C86D-E693-490D-AD16-6CB1B96E5924}" dt="2025-04-03T13:07:13.137" v="96" actId="20577"/>
          <ac:spMkLst>
            <pc:docMk/>
            <pc:sldMk cId="2955403071" sldId="334"/>
            <ac:spMk id="3" creationId="{3A29DF07-9406-A0FA-1AD1-A868EA61145D}"/>
          </ac:spMkLst>
        </pc:spChg>
      </pc:sldChg>
      <pc:sldChg chg="addSp delSp modSp mod">
        <pc:chgData name="Kellyn Gorman" userId="e23a768f-2613-433c-8868-7d00ab8a4972" providerId="ADAL" clId="{16D5C86D-E693-490D-AD16-6CB1B96E5924}" dt="2025-04-03T13:23:41.603" v="1893" actId="478"/>
        <pc:sldMkLst>
          <pc:docMk/>
          <pc:sldMk cId="3749168723" sldId="336"/>
        </pc:sldMkLst>
        <pc:spChg chg="mod">
          <ac:chgData name="Kellyn Gorman" userId="e23a768f-2613-433c-8868-7d00ab8a4972" providerId="ADAL" clId="{16D5C86D-E693-490D-AD16-6CB1B96E5924}" dt="2025-04-03T13:23:35.195" v="1891" actId="20577"/>
          <ac:spMkLst>
            <pc:docMk/>
            <pc:sldMk cId="3749168723" sldId="336"/>
            <ac:spMk id="4" creationId="{95698432-2D58-D940-A0AE-7748E2A4879B}"/>
          </ac:spMkLst>
        </pc:spChg>
      </pc:sldChg>
      <pc:sldChg chg="modSp mod">
        <pc:chgData name="Kellyn Gorman" userId="e23a768f-2613-433c-8868-7d00ab8a4972" providerId="ADAL" clId="{16D5C86D-E693-490D-AD16-6CB1B96E5924}" dt="2025-04-03T13:08:34.895" v="177" actId="20577"/>
        <pc:sldMkLst>
          <pc:docMk/>
          <pc:sldMk cId="1941235776" sldId="337"/>
        </pc:sldMkLst>
        <pc:spChg chg="mod">
          <ac:chgData name="Kellyn Gorman" userId="e23a768f-2613-433c-8868-7d00ab8a4972" providerId="ADAL" clId="{16D5C86D-E693-490D-AD16-6CB1B96E5924}" dt="2025-04-03T13:08:34.895" v="177" actId="20577"/>
          <ac:spMkLst>
            <pc:docMk/>
            <pc:sldMk cId="1941235776" sldId="337"/>
            <ac:spMk id="2" creationId="{8695A271-8875-6BCE-0A4A-542683BB3917}"/>
          </ac:spMkLst>
        </pc:spChg>
      </pc:sldChg>
      <pc:sldChg chg="modSp mod ord modClrScheme chgLayout">
        <pc:chgData name="Kellyn Gorman" userId="e23a768f-2613-433c-8868-7d00ab8a4972" providerId="ADAL" clId="{16D5C86D-E693-490D-AD16-6CB1B96E5924}" dt="2025-04-03T13:15:28.350" v="1088"/>
        <pc:sldMkLst>
          <pc:docMk/>
          <pc:sldMk cId="1450287420" sldId="342"/>
        </pc:sldMkLst>
        <pc:spChg chg="mod ord">
          <ac:chgData name="Kellyn Gorman" userId="e23a768f-2613-433c-8868-7d00ab8a4972" providerId="ADAL" clId="{16D5C86D-E693-490D-AD16-6CB1B96E5924}" dt="2025-04-03T13:15:23.724" v="1086" actId="26606"/>
          <ac:spMkLst>
            <pc:docMk/>
            <pc:sldMk cId="1450287420" sldId="342"/>
            <ac:spMk id="3" creationId="{D4418541-7290-F1A9-2357-CA26E074EF45}"/>
          </ac:spMkLst>
        </pc:spChg>
        <pc:spChg chg="mod">
          <ac:chgData name="Kellyn Gorman" userId="e23a768f-2613-433c-8868-7d00ab8a4972" providerId="ADAL" clId="{16D5C86D-E693-490D-AD16-6CB1B96E5924}" dt="2025-04-03T13:15:23.724" v="1086" actId="26606"/>
          <ac:spMkLst>
            <pc:docMk/>
            <pc:sldMk cId="1450287420" sldId="342"/>
            <ac:spMk id="12" creationId="{F64C0E11-7DE4-D558-C3EF-9B3C7A9BF17D}"/>
          </ac:spMkLst>
        </pc:spChg>
        <pc:picChg chg="mod">
          <ac:chgData name="Kellyn Gorman" userId="e23a768f-2613-433c-8868-7d00ab8a4972" providerId="ADAL" clId="{16D5C86D-E693-490D-AD16-6CB1B96E5924}" dt="2025-04-03T13:15:23.724" v="1086" actId="26606"/>
          <ac:picMkLst>
            <pc:docMk/>
            <pc:sldMk cId="1450287420" sldId="342"/>
            <ac:picMk id="13" creationId="{06CC7187-0D55-8D17-DB17-83EAB1EF8D05}"/>
          </ac:picMkLst>
        </pc:picChg>
      </pc:sldChg>
      <pc:sldChg chg="addSp delSp modSp mod">
        <pc:chgData name="Kellyn Gorman" userId="e23a768f-2613-433c-8868-7d00ab8a4972" providerId="ADAL" clId="{16D5C86D-E693-490D-AD16-6CB1B96E5924}" dt="2025-04-03T13:13:30.891" v="798" actId="478"/>
        <pc:sldMkLst>
          <pc:docMk/>
          <pc:sldMk cId="3962753978" sldId="343"/>
        </pc:sldMkLst>
        <pc:spChg chg="mod">
          <ac:chgData name="Kellyn Gorman" userId="e23a768f-2613-433c-8868-7d00ab8a4972" providerId="ADAL" clId="{16D5C86D-E693-490D-AD16-6CB1B96E5924}" dt="2025-04-03T13:13:22.039" v="796" actId="20577"/>
          <ac:spMkLst>
            <pc:docMk/>
            <pc:sldMk cId="3962753978" sldId="343"/>
            <ac:spMk id="2" creationId="{A6768171-F501-5EC9-8849-5D0FE73AE00B}"/>
          </ac:spMkLst>
        </pc:spChg>
      </pc:sldChg>
      <pc:sldChg chg="del">
        <pc:chgData name="Kellyn Gorman" userId="e23a768f-2613-433c-8868-7d00ab8a4972" providerId="ADAL" clId="{16D5C86D-E693-490D-AD16-6CB1B96E5924}" dt="2025-04-03T18:49:37.916" v="4137" actId="2696"/>
        <pc:sldMkLst>
          <pc:docMk/>
          <pc:sldMk cId="2520582305" sldId="345"/>
        </pc:sldMkLst>
      </pc:sldChg>
      <pc:sldChg chg="del ord">
        <pc:chgData name="Kellyn Gorman" userId="e23a768f-2613-433c-8868-7d00ab8a4972" providerId="ADAL" clId="{16D5C86D-E693-490D-AD16-6CB1B96E5924}" dt="2025-04-03T19:34:32.212" v="6859" actId="2696"/>
        <pc:sldMkLst>
          <pc:docMk/>
          <pc:sldMk cId="719664809" sldId="346"/>
        </pc:sldMkLst>
      </pc:sldChg>
      <pc:sldChg chg="del">
        <pc:chgData name="Kellyn Gorman" userId="e23a768f-2613-433c-8868-7d00ab8a4972" providerId="ADAL" clId="{16D5C86D-E693-490D-AD16-6CB1B96E5924}" dt="2025-04-03T19:34:36.658" v="6860" actId="2696"/>
        <pc:sldMkLst>
          <pc:docMk/>
          <pc:sldMk cId="1689351536" sldId="347"/>
        </pc:sldMkLst>
      </pc:sldChg>
      <pc:sldChg chg="addSp modSp mod">
        <pc:chgData name="Kellyn Gorman" userId="e23a768f-2613-433c-8868-7d00ab8a4972" providerId="ADAL" clId="{16D5C86D-E693-490D-AD16-6CB1B96E5924}" dt="2025-04-03T19:30:55.014" v="6259" actId="1076"/>
        <pc:sldMkLst>
          <pc:docMk/>
          <pc:sldMk cId="4273949180" sldId="349"/>
        </pc:sldMkLst>
        <pc:spChg chg="mod">
          <ac:chgData name="Kellyn Gorman" userId="e23a768f-2613-433c-8868-7d00ab8a4972" providerId="ADAL" clId="{16D5C86D-E693-490D-AD16-6CB1B96E5924}" dt="2025-04-03T19:30:48.937" v="6258" actId="120"/>
          <ac:spMkLst>
            <pc:docMk/>
            <pc:sldMk cId="4273949180" sldId="349"/>
            <ac:spMk id="3" creationId="{FD70D88C-5989-4007-4953-F54A4A34B778}"/>
          </ac:spMkLst>
        </pc:spChg>
        <pc:spChg chg="add mod">
          <ac:chgData name="Kellyn Gorman" userId="e23a768f-2613-433c-8868-7d00ab8a4972" providerId="ADAL" clId="{16D5C86D-E693-490D-AD16-6CB1B96E5924}" dt="2025-04-03T19:30:55.014" v="6259" actId="1076"/>
          <ac:spMkLst>
            <pc:docMk/>
            <pc:sldMk cId="4273949180" sldId="349"/>
            <ac:spMk id="6" creationId="{1A829F8A-2D55-84D0-FCCD-8E733180651E}"/>
          </ac:spMkLst>
        </pc:spChg>
      </pc:sldChg>
      <pc:sldChg chg="add">
        <pc:chgData name="Kellyn Gorman" userId="e23a768f-2613-433c-8868-7d00ab8a4972" providerId="ADAL" clId="{16D5C86D-E693-490D-AD16-6CB1B96E5924}" dt="2025-04-03T13:07:49.856" v="97"/>
        <pc:sldMkLst>
          <pc:docMk/>
          <pc:sldMk cId="1347678388" sldId="797"/>
        </pc:sldMkLst>
      </pc:sldChg>
      <pc:sldChg chg="addSp delSp modSp new mod modClrScheme chgLayout">
        <pc:chgData name="Kellyn Gorman" userId="e23a768f-2613-433c-8868-7d00ab8a4972" providerId="ADAL" clId="{16D5C86D-E693-490D-AD16-6CB1B96E5924}" dt="2025-04-03T22:26:25.450" v="7389" actId="26606"/>
        <pc:sldMkLst>
          <pc:docMk/>
          <pc:sldMk cId="3230989237" sldId="798"/>
        </pc:sldMkLst>
        <pc:spChg chg="add mod ord">
          <ac:chgData name="Kellyn Gorman" userId="e23a768f-2613-433c-8868-7d00ab8a4972" providerId="ADAL" clId="{16D5C86D-E693-490D-AD16-6CB1B96E5924}" dt="2025-04-03T22:26:25.446" v="7388" actId="26606"/>
          <ac:spMkLst>
            <pc:docMk/>
            <pc:sldMk cId="3230989237" sldId="798"/>
            <ac:spMk id="4" creationId="{6CD8213C-6A99-0FD6-13A4-7B0808757721}"/>
          </ac:spMkLst>
        </pc:spChg>
        <pc:spChg chg="add mod ord">
          <ac:chgData name="Kellyn Gorman" userId="e23a768f-2613-433c-8868-7d00ab8a4972" providerId="ADAL" clId="{16D5C86D-E693-490D-AD16-6CB1B96E5924}" dt="2025-04-03T22:26:25.446" v="7388" actId="26606"/>
          <ac:spMkLst>
            <pc:docMk/>
            <pc:sldMk cId="3230989237" sldId="798"/>
            <ac:spMk id="5" creationId="{FE19944E-420E-B7B3-7C4D-35485D6DEC28}"/>
          </ac:spMkLst>
        </pc:spChg>
        <pc:picChg chg="add mod ord">
          <ac:chgData name="Kellyn Gorman" userId="e23a768f-2613-433c-8868-7d00ab8a4972" providerId="ADAL" clId="{16D5C86D-E693-490D-AD16-6CB1B96E5924}" dt="2025-04-03T22:26:25.450" v="7389" actId="26606"/>
          <ac:picMkLst>
            <pc:docMk/>
            <pc:sldMk cId="3230989237" sldId="798"/>
            <ac:picMk id="3" creationId="{D31B7FC3-C25B-E4E1-F0BD-0637AA235E49}"/>
          </ac:picMkLst>
        </pc:picChg>
      </pc:sldChg>
      <pc:sldChg chg="addSp delSp modSp new mod">
        <pc:chgData name="Kellyn Gorman" userId="e23a768f-2613-433c-8868-7d00ab8a4972" providerId="ADAL" clId="{16D5C86D-E693-490D-AD16-6CB1B96E5924}" dt="2025-04-03T13:12:20.532" v="741" actId="26606"/>
        <pc:sldMkLst>
          <pc:docMk/>
          <pc:sldMk cId="1317591513" sldId="799"/>
        </pc:sldMkLst>
        <pc:spChg chg="mod">
          <ac:chgData name="Kellyn Gorman" userId="e23a768f-2613-433c-8868-7d00ab8a4972" providerId="ADAL" clId="{16D5C86D-E693-490D-AD16-6CB1B96E5924}" dt="2025-04-03T13:12:20.532" v="741" actId="26606"/>
          <ac:spMkLst>
            <pc:docMk/>
            <pc:sldMk cId="1317591513" sldId="799"/>
            <ac:spMk id="2" creationId="{B3656F06-4F2E-151A-54FF-FFEB4BA07063}"/>
          </ac:spMkLst>
        </pc:spChg>
        <pc:graphicFrameChg chg="add">
          <ac:chgData name="Kellyn Gorman" userId="e23a768f-2613-433c-8868-7d00ab8a4972" providerId="ADAL" clId="{16D5C86D-E693-490D-AD16-6CB1B96E5924}" dt="2025-04-03T13:12:20.532" v="741" actId="26606"/>
          <ac:graphicFrameMkLst>
            <pc:docMk/>
            <pc:sldMk cId="1317591513" sldId="799"/>
            <ac:graphicFrameMk id="5" creationId="{67F48544-298B-99F4-F6B7-EE43BBBCFB3D}"/>
          </ac:graphicFrameMkLst>
        </pc:graphicFrameChg>
      </pc:sldChg>
      <pc:sldChg chg="addSp delSp modSp new mod modClrScheme chgLayout">
        <pc:chgData name="Kellyn Gorman" userId="e23a768f-2613-433c-8868-7d00ab8a4972" providerId="ADAL" clId="{16D5C86D-E693-490D-AD16-6CB1B96E5924}" dt="2025-04-03T22:29:52.825" v="7452" actId="26606"/>
        <pc:sldMkLst>
          <pc:docMk/>
          <pc:sldMk cId="3393634752" sldId="800"/>
        </pc:sldMkLst>
        <pc:spChg chg="add mod ord">
          <ac:chgData name="Kellyn Gorman" userId="e23a768f-2613-433c-8868-7d00ab8a4972" providerId="ADAL" clId="{16D5C86D-E693-490D-AD16-6CB1B96E5924}" dt="2025-04-03T22:29:52.825" v="7452" actId="26606"/>
          <ac:spMkLst>
            <pc:docMk/>
            <pc:sldMk cId="3393634752" sldId="800"/>
            <ac:spMk id="5" creationId="{773DB1DF-50AF-C234-4F42-7D01A0CD8A13}"/>
          </ac:spMkLst>
        </pc:spChg>
        <pc:spChg chg="add mod ord">
          <ac:chgData name="Kellyn Gorman" userId="e23a768f-2613-433c-8868-7d00ab8a4972" providerId="ADAL" clId="{16D5C86D-E693-490D-AD16-6CB1B96E5924}" dt="2025-04-03T22:29:52.825" v="7452" actId="26606"/>
          <ac:spMkLst>
            <pc:docMk/>
            <pc:sldMk cId="3393634752" sldId="800"/>
            <ac:spMk id="6" creationId="{B5ABB896-B5D9-14E3-1740-EDCFC3CFB670}"/>
          </ac:spMkLst>
        </pc:spChg>
        <pc:picChg chg="add mod ord">
          <ac:chgData name="Kellyn Gorman" userId="e23a768f-2613-433c-8868-7d00ab8a4972" providerId="ADAL" clId="{16D5C86D-E693-490D-AD16-6CB1B96E5924}" dt="2025-04-03T22:29:52.825" v="7452" actId="26606"/>
          <ac:picMkLst>
            <pc:docMk/>
            <pc:sldMk cId="3393634752" sldId="800"/>
            <ac:picMk id="3" creationId="{E479EF24-1F7C-2144-E108-09B49B7519A7}"/>
          </ac:picMkLst>
        </pc:picChg>
      </pc:sldChg>
      <pc:sldChg chg="addSp delSp modSp new mod modClrScheme chgLayout">
        <pc:chgData name="Kellyn Gorman" userId="e23a768f-2613-433c-8868-7d00ab8a4972" providerId="ADAL" clId="{16D5C86D-E693-490D-AD16-6CB1B96E5924}" dt="2025-04-11T18:49:57.035" v="7526" actId="20577"/>
        <pc:sldMkLst>
          <pc:docMk/>
          <pc:sldMk cId="1816574580" sldId="801"/>
        </pc:sldMkLst>
        <pc:spChg chg="mod">
          <ac:chgData name="Kellyn Gorman" userId="e23a768f-2613-433c-8868-7d00ab8a4972" providerId="ADAL" clId="{16D5C86D-E693-490D-AD16-6CB1B96E5924}" dt="2025-04-03T22:31:48.360" v="7456" actId="26606"/>
          <ac:spMkLst>
            <pc:docMk/>
            <pc:sldMk cId="1816574580" sldId="801"/>
            <ac:spMk id="2" creationId="{5ED5F050-EE58-BD09-B5BF-002834864D7E}"/>
          </ac:spMkLst>
        </pc:spChg>
        <pc:spChg chg="mod">
          <ac:chgData name="Kellyn Gorman" userId="e23a768f-2613-433c-8868-7d00ab8a4972" providerId="ADAL" clId="{16D5C86D-E693-490D-AD16-6CB1B96E5924}" dt="2025-04-11T18:49:57.035" v="7526" actId="20577"/>
          <ac:spMkLst>
            <pc:docMk/>
            <pc:sldMk cId="1816574580" sldId="801"/>
            <ac:spMk id="4" creationId="{5E449BC4-865A-6354-EAB6-74DAE395B0A0}"/>
          </ac:spMkLst>
        </pc:spChg>
        <pc:picChg chg="add mod ord">
          <ac:chgData name="Kellyn Gorman" userId="e23a768f-2613-433c-8868-7d00ab8a4972" providerId="ADAL" clId="{16D5C86D-E693-490D-AD16-6CB1B96E5924}" dt="2025-04-03T22:31:48.360" v="7456" actId="26606"/>
          <ac:picMkLst>
            <pc:docMk/>
            <pc:sldMk cId="1816574580" sldId="801"/>
            <ac:picMk id="6" creationId="{A4E17C0E-06EC-52D2-4920-CC6E84411BA2}"/>
          </ac:picMkLst>
        </pc:picChg>
      </pc:sldChg>
      <pc:sldChg chg="addSp delSp modSp new mod modClrScheme chgLayout">
        <pc:chgData name="Kellyn Gorman" userId="e23a768f-2613-433c-8868-7d00ab8a4972" providerId="ADAL" clId="{16D5C86D-E693-490D-AD16-6CB1B96E5924}" dt="2025-04-11T18:49:22.862" v="7505" actId="20577"/>
        <pc:sldMkLst>
          <pc:docMk/>
          <pc:sldMk cId="1353496806" sldId="802"/>
        </pc:sldMkLst>
        <pc:spChg chg="mod">
          <ac:chgData name="Kellyn Gorman" userId="e23a768f-2613-433c-8868-7d00ab8a4972" providerId="ADAL" clId="{16D5C86D-E693-490D-AD16-6CB1B96E5924}" dt="2025-04-03T22:33:03.018" v="7462" actId="26606"/>
          <ac:spMkLst>
            <pc:docMk/>
            <pc:sldMk cId="1353496806" sldId="802"/>
            <ac:spMk id="2" creationId="{3455EB1B-4E9A-2B96-8D57-9BBD3043C3CA}"/>
          </ac:spMkLst>
        </pc:spChg>
        <pc:spChg chg="mod">
          <ac:chgData name="Kellyn Gorman" userId="e23a768f-2613-433c-8868-7d00ab8a4972" providerId="ADAL" clId="{16D5C86D-E693-490D-AD16-6CB1B96E5924}" dt="2025-04-11T18:49:22.862" v="7505" actId="20577"/>
          <ac:spMkLst>
            <pc:docMk/>
            <pc:sldMk cId="1353496806" sldId="802"/>
            <ac:spMk id="4" creationId="{29F63404-608D-0466-E4F9-68D0916917EE}"/>
          </ac:spMkLst>
        </pc:spChg>
        <pc:picChg chg="add mod ord">
          <ac:chgData name="Kellyn Gorman" userId="e23a768f-2613-433c-8868-7d00ab8a4972" providerId="ADAL" clId="{16D5C86D-E693-490D-AD16-6CB1B96E5924}" dt="2025-04-03T22:33:03.018" v="7462" actId="26606"/>
          <ac:picMkLst>
            <pc:docMk/>
            <pc:sldMk cId="1353496806" sldId="802"/>
            <ac:picMk id="6" creationId="{ABF103E6-6A23-BC71-5EBF-CFC94BD788BE}"/>
          </ac:picMkLst>
        </pc:picChg>
      </pc:sldChg>
      <pc:sldChg chg="addSp delSp modSp new mod modClrScheme chgLayout">
        <pc:chgData name="Kellyn Gorman" userId="e23a768f-2613-433c-8868-7d00ab8a4972" providerId="ADAL" clId="{16D5C86D-E693-490D-AD16-6CB1B96E5924}" dt="2025-04-11T18:49:41.776" v="7506"/>
        <pc:sldMkLst>
          <pc:docMk/>
          <pc:sldMk cId="1781487728" sldId="803"/>
        </pc:sldMkLst>
        <pc:spChg chg="mod ord">
          <ac:chgData name="Kellyn Gorman" userId="e23a768f-2613-433c-8868-7d00ab8a4972" providerId="ADAL" clId="{16D5C86D-E693-490D-AD16-6CB1B96E5924}" dt="2025-04-03T22:33:47.963" v="7467" actId="26606"/>
          <ac:spMkLst>
            <pc:docMk/>
            <pc:sldMk cId="1781487728" sldId="803"/>
            <ac:spMk id="2" creationId="{2E6819AF-5EE2-5D16-4C87-12C2BC7B1A6B}"/>
          </ac:spMkLst>
        </pc:spChg>
        <pc:graphicFrameChg chg="add mod">
          <ac:chgData name="Kellyn Gorman" userId="e23a768f-2613-433c-8868-7d00ab8a4972" providerId="ADAL" clId="{16D5C86D-E693-490D-AD16-6CB1B96E5924}" dt="2025-04-11T18:49:41.776" v="7506"/>
          <ac:graphicFrameMkLst>
            <pc:docMk/>
            <pc:sldMk cId="1781487728" sldId="803"/>
            <ac:graphicFrameMk id="7" creationId="{B10CDAB1-1A37-6802-DCCB-6C0CF3660C52}"/>
          </ac:graphicFrameMkLst>
        </pc:graphicFrameChg>
        <pc:picChg chg="add mod">
          <ac:chgData name="Kellyn Gorman" userId="e23a768f-2613-433c-8868-7d00ab8a4972" providerId="ADAL" clId="{16D5C86D-E693-490D-AD16-6CB1B96E5924}" dt="2025-04-03T22:36:06.490" v="7471" actId="962"/>
          <ac:picMkLst>
            <pc:docMk/>
            <pc:sldMk cId="1781487728" sldId="803"/>
            <ac:picMk id="9" creationId="{2FCC35C0-8A9E-41C9-2A3A-BB852ED722FF}"/>
          </ac:picMkLst>
        </pc:picChg>
      </pc:sldChg>
      <pc:sldChg chg="addSp delSp modSp new mod modClrScheme chgLayout">
        <pc:chgData name="Kellyn Gorman" userId="e23a768f-2613-433c-8868-7d00ab8a4972" providerId="ADAL" clId="{16D5C86D-E693-490D-AD16-6CB1B96E5924}" dt="2025-04-03T13:25:54.303" v="1928" actId="20577"/>
        <pc:sldMkLst>
          <pc:docMk/>
          <pc:sldMk cId="2291565058" sldId="804"/>
        </pc:sldMkLst>
        <pc:spChg chg="mod ord">
          <ac:chgData name="Kellyn Gorman" userId="e23a768f-2613-433c-8868-7d00ab8a4972" providerId="ADAL" clId="{16D5C86D-E693-490D-AD16-6CB1B96E5924}" dt="2025-04-03T13:25:16.845" v="1921" actId="26606"/>
          <ac:spMkLst>
            <pc:docMk/>
            <pc:sldMk cId="2291565058" sldId="804"/>
            <ac:spMk id="2" creationId="{4A0B1040-6DDC-CFCF-F48C-9E0CFDA4DC6F}"/>
          </ac:spMkLst>
        </pc:spChg>
        <pc:spChg chg="add mod">
          <ac:chgData name="Kellyn Gorman" userId="e23a768f-2613-433c-8868-7d00ab8a4972" providerId="ADAL" clId="{16D5C86D-E693-490D-AD16-6CB1B96E5924}" dt="2025-04-03T13:25:54.303" v="1928" actId="20577"/>
          <ac:spMkLst>
            <pc:docMk/>
            <pc:sldMk cId="2291565058" sldId="804"/>
            <ac:spMk id="11" creationId="{DD0C8796-2154-D680-20EA-C3A64191AC90}"/>
          </ac:spMkLst>
        </pc:spChg>
        <pc:picChg chg="add mod ord">
          <ac:chgData name="Kellyn Gorman" userId="e23a768f-2613-433c-8868-7d00ab8a4972" providerId="ADAL" clId="{16D5C86D-E693-490D-AD16-6CB1B96E5924}" dt="2025-04-03T13:25:35.261" v="1925" actId="1076"/>
          <ac:picMkLst>
            <pc:docMk/>
            <pc:sldMk cId="2291565058" sldId="804"/>
            <ac:picMk id="9" creationId="{69541980-9D8C-5453-FC16-FD7C57926B8F}"/>
          </ac:picMkLst>
        </pc:picChg>
      </pc:sldChg>
      <pc:sldChg chg="addSp delSp modSp new mod modClrScheme chgLayout">
        <pc:chgData name="Kellyn Gorman" userId="e23a768f-2613-433c-8868-7d00ab8a4972" providerId="ADAL" clId="{16D5C86D-E693-490D-AD16-6CB1B96E5924}" dt="2025-04-03T18:26:04.232" v="2898" actId="26606"/>
        <pc:sldMkLst>
          <pc:docMk/>
          <pc:sldMk cId="2555479707" sldId="805"/>
        </pc:sldMkLst>
        <pc:spChg chg="mod ord">
          <ac:chgData name="Kellyn Gorman" userId="e23a768f-2613-433c-8868-7d00ab8a4972" providerId="ADAL" clId="{16D5C86D-E693-490D-AD16-6CB1B96E5924}" dt="2025-04-03T18:26:04.232" v="2898" actId="26606"/>
          <ac:spMkLst>
            <pc:docMk/>
            <pc:sldMk cId="2555479707" sldId="805"/>
            <ac:spMk id="2" creationId="{0954E2A2-4A79-8EE3-F30F-6DD0572ECD81}"/>
          </ac:spMkLst>
        </pc:spChg>
        <pc:graphicFrameChg chg="add">
          <ac:chgData name="Kellyn Gorman" userId="e23a768f-2613-433c-8868-7d00ab8a4972" providerId="ADAL" clId="{16D5C86D-E693-490D-AD16-6CB1B96E5924}" dt="2025-04-03T18:26:04.232" v="2898" actId="26606"/>
          <ac:graphicFrameMkLst>
            <pc:docMk/>
            <pc:sldMk cId="2555479707" sldId="805"/>
            <ac:graphicFrameMk id="5" creationId="{97CCA0A0-1F65-AFBD-DA5B-FA7652E788B5}"/>
          </ac:graphicFrameMkLst>
        </pc:graphicFrameChg>
      </pc:sldChg>
      <pc:sldChg chg="addSp delSp modSp new mod modClrScheme chgLayout">
        <pc:chgData name="Kellyn Gorman" userId="e23a768f-2613-433c-8868-7d00ab8a4972" providerId="ADAL" clId="{16D5C86D-E693-490D-AD16-6CB1B96E5924}" dt="2025-04-03T18:23:12.885" v="2491" actId="242"/>
        <pc:sldMkLst>
          <pc:docMk/>
          <pc:sldMk cId="3300182530" sldId="806"/>
        </pc:sldMkLst>
        <pc:spChg chg="mod ord">
          <ac:chgData name="Kellyn Gorman" userId="e23a768f-2613-433c-8868-7d00ab8a4972" providerId="ADAL" clId="{16D5C86D-E693-490D-AD16-6CB1B96E5924}" dt="2025-04-03T18:23:06.519" v="2489" actId="26606"/>
          <ac:spMkLst>
            <pc:docMk/>
            <pc:sldMk cId="3300182530" sldId="806"/>
            <ac:spMk id="2" creationId="{D6DF2C32-BF60-2E81-3354-18CC61FA26AB}"/>
          </ac:spMkLst>
        </pc:spChg>
        <pc:spChg chg="mod ord">
          <ac:chgData name="Kellyn Gorman" userId="e23a768f-2613-433c-8868-7d00ab8a4972" providerId="ADAL" clId="{16D5C86D-E693-490D-AD16-6CB1B96E5924}" dt="2025-04-03T18:23:12.885" v="2491" actId="242"/>
          <ac:spMkLst>
            <pc:docMk/>
            <pc:sldMk cId="3300182530" sldId="806"/>
            <ac:spMk id="3" creationId="{C8B67B7E-D384-FB24-3A1B-1F48C6D5B5F5}"/>
          </ac:spMkLst>
        </pc:spChg>
        <pc:picChg chg="add mod">
          <ac:chgData name="Kellyn Gorman" userId="e23a768f-2613-433c-8868-7d00ab8a4972" providerId="ADAL" clId="{16D5C86D-E693-490D-AD16-6CB1B96E5924}" dt="2025-04-03T18:23:06.519" v="2489" actId="26606"/>
          <ac:picMkLst>
            <pc:docMk/>
            <pc:sldMk cId="3300182530" sldId="806"/>
            <ac:picMk id="1026" creationId="{BB185F31-6C2E-AB4F-C6D3-C4EE3E161648}"/>
          </ac:picMkLst>
        </pc:picChg>
      </pc:sldChg>
      <pc:sldChg chg="addSp modSp new mod modClrScheme chgLayout">
        <pc:chgData name="Kellyn Gorman" userId="e23a768f-2613-433c-8868-7d00ab8a4972" providerId="ADAL" clId="{16D5C86D-E693-490D-AD16-6CB1B96E5924}" dt="2025-04-03T22:37:24.354" v="7475" actId="1076"/>
        <pc:sldMkLst>
          <pc:docMk/>
          <pc:sldMk cId="2310998035" sldId="807"/>
        </pc:sldMkLst>
        <pc:spChg chg="mod">
          <ac:chgData name="Kellyn Gorman" userId="e23a768f-2613-433c-8868-7d00ab8a4972" providerId="ADAL" clId="{16D5C86D-E693-490D-AD16-6CB1B96E5924}" dt="2025-04-03T22:37:10.026" v="7473" actId="26606"/>
          <ac:spMkLst>
            <pc:docMk/>
            <pc:sldMk cId="2310998035" sldId="807"/>
            <ac:spMk id="2" creationId="{CB6A36D5-22FD-6AFD-0F09-946DBAC8E783}"/>
          </ac:spMkLst>
        </pc:spChg>
        <pc:spChg chg="mod">
          <ac:chgData name="Kellyn Gorman" userId="e23a768f-2613-433c-8868-7d00ab8a4972" providerId="ADAL" clId="{16D5C86D-E693-490D-AD16-6CB1B96E5924}" dt="2025-04-03T22:37:24.354" v="7475" actId="1076"/>
          <ac:spMkLst>
            <pc:docMk/>
            <pc:sldMk cId="2310998035" sldId="807"/>
            <ac:spMk id="3" creationId="{B2BCF345-4863-3467-6585-4584C2DE1E89}"/>
          </ac:spMkLst>
        </pc:spChg>
        <pc:graphicFrameChg chg="add mod modGraphic">
          <ac:chgData name="Kellyn Gorman" userId="e23a768f-2613-433c-8868-7d00ab8a4972" providerId="ADAL" clId="{16D5C86D-E693-490D-AD16-6CB1B96E5924}" dt="2025-04-03T22:37:10.026" v="7473" actId="26606"/>
          <ac:graphicFrameMkLst>
            <pc:docMk/>
            <pc:sldMk cId="2310998035" sldId="807"/>
            <ac:graphicFrameMk id="4" creationId="{EF740FBA-6CF1-C0D8-9329-2D22A45DCED7}"/>
          </ac:graphicFrameMkLst>
        </pc:graphicFrameChg>
      </pc:sldChg>
      <pc:sldChg chg="addSp delSp modSp new mod">
        <pc:chgData name="Kellyn Gorman" userId="e23a768f-2613-433c-8868-7d00ab8a4972" providerId="ADAL" clId="{16D5C86D-E693-490D-AD16-6CB1B96E5924}" dt="2025-04-03T19:29:13.828" v="6206" actId="113"/>
        <pc:sldMkLst>
          <pc:docMk/>
          <pc:sldMk cId="3439121322" sldId="808"/>
        </pc:sldMkLst>
        <pc:spChg chg="mod">
          <ac:chgData name="Kellyn Gorman" userId="e23a768f-2613-433c-8868-7d00ab8a4972" providerId="ADAL" clId="{16D5C86D-E693-490D-AD16-6CB1B96E5924}" dt="2025-04-03T18:45:49.349" v="3674" actId="14100"/>
          <ac:spMkLst>
            <pc:docMk/>
            <pc:sldMk cId="3439121322" sldId="808"/>
            <ac:spMk id="2" creationId="{ED28C73B-3471-6685-4BD9-9ED5137BA8D3}"/>
          </ac:spMkLst>
        </pc:spChg>
        <pc:graphicFrameChg chg="add mod ord modGraphic">
          <ac:chgData name="Kellyn Gorman" userId="e23a768f-2613-433c-8868-7d00ab8a4972" providerId="ADAL" clId="{16D5C86D-E693-490D-AD16-6CB1B96E5924}" dt="2025-04-03T19:29:13.828" v="6206" actId="113"/>
          <ac:graphicFrameMkLst>
            <pc:docMk/>
            <pc:sldMk cId="3439121322" sldId="808"/>
            <ac:graphicFrameMk id="4" creationId="{A9F46F9E-85E1-406D-56CC-4FB4FD77B0E5}"/>
          </ac:graphicFrameMkLst>
        </pc:graphicFrameChg>
      </pc:sldChg>
      <pc:sldChg chg="modSp add mod ord">
        <pc:chgData name="Kellyn Gorman" userId="e23a768f-2613-433c-8868-7d00ab8a4972" providerId="ADAL" clId="{16D5C86D-E693-490D-AD16-6CB1B96E5924}" dt="2025-04-03T18:47:40.667" v="3726" actId="20577"/>
        <pc:sldMkLst>
          <pc:docMk/>
          <pc:sldMk cId="1205985319" sldId="809"/>
        </pc:sldMkLst>
        <pc:spChg chg="mod">
          <ac:chgData name="Kellyn Gorman" userId="e23a768f-2613-433c-8868-7d00ab8a4972" providerId="ADAL" clId="{16D5C86D-E693-490D-AD16-6CB1B96E5924}" dt="2025-04-03T18:47:40.667" v="3726" actId="20577"/>
          <ac:spMkLst>
            <pc:docMk/>
            <pc:sldMk cId="1205985319" sldId="809"/>
            <ac:spMk id="4" creationId="{93E26F25-D1DB-900D-B528-5F2C1A3D6A3D}"/>
          </ac:spMkLst>
        </pc:spChg>
      </pc:sldChg>
      <pc:sldChg chg="addSp delSp modSp new mod modClrScheme chgLayout">
        <pc:chgData name="Kellyn Gorman" userId="e23a768f-2613-433c-8868-7d00ab8a4972" providerId="ADAL" clId="{16D5C86D-E693-490D-AD16-6CB1B96E5924}" dt="2025-04-03T22:36:51.874" v="7472" actId="26606"/>
        <pc:sldMkLst>
          <pc:docMk/>
          <pc:sldMk cId="2966766054" sldId="810"/>
        </pc:sldMkLst>
        <pc:spChg chg="mod ord">
          <ac:chgData name="Kellyn Gorman" userId="e23a768f-2613-433c-8868-7d00ab8a4972" providerId="ADAL" clId="{16D5C86D-E693-490D-AD16-6CB1B96E5924}" dt="2025-04-03T22:36:51.874" v="7472" actId="26606"/>
          <ac:spMkLst>
            <pc:docMk/>
            <pc:sldMk cId="2966766054" sldId="810"/>
            <ac:spMk id="2" creationId="{71325DF2-19A6-AFEF-9B33-5D3A35064F14}"/>
          </ac:spMkLst>
        </pc:spChg>
        <pc:spChg chg="add mod">
          <ac:chgData name="Kellyn Gorman" userId="e23a768f-2613-433c-8868-7d00ab8a4972" providerId="ADAL" clId="{16D5C86D-E693-490D-AD16-6CB1B96E5924}" dt="2025-04-03T22:36:51.874" v="7472" actId="26606"/>
          <ac:spMkLst>
            <pc:docMk/>
            <pc:sldMk cId="2966766054" sldId="810"/>
            <ac:spMk id="7" creationId="{8F672100-04A6-E03C-7E07-9888EFA8206B}"/>
          </ac:spMkLst>
        </pc:spChg>
        <pc:graphicFrameChg chg="add mod ord modGraphic">
          <ac:chgData name="Kellyn Gorman" userId="e23a768f-2613-433c-8868-7d00ab8a4972" providerId="ADAL" clId="{16D5C86D-E693-490D-AD16-6CB1B96E5924}" dt="2025-04-03T22:36:51.874" v="7472" actId="26606"/>
          <ac:graphicFrameMkLst>
            <pc:docMk/>
            <pc:sldMk cId="2966766054" sldId="810"/>
            <ac:graphicFrameMk id="6" creationId="{1AA44E25-3B89-46E9-DE86-09479C69B2E6}"/>
          </ac:graphicFrameMkLst>
        </pc:graphicFrameChg>
      </pc:sldChg>
      <pc:sldChg chg="addSp delSp modSp new mod modClrScheme chgLayout">
        <pc:chgData name="Kellyn Gorman" userId="e23a768f-2613-433c-8868-7d00ab8a4972" providerId="ADAL" clId="{16D5C86D-E693-490D-AD16-6CB1B96E5924}" dt="2025-04-03T22:37:53.416" v="7478" actId="14100"/>
        <pc:sldMkLst>
          <pc:docMk/>
          <pc:sldMk cId="1855748190" sldId="811"/>
        </pc:sldMkLst>
        <pc:spChg chg="mod ord">
          <ac:chgData name="Kellyn Gorman" userId="e23a768f-2613-433c-8868-7d00ab8a4972" providerId="ADAL" clId="{16D5C86D-E693-490D-AD16-6CB1B96E5924}" dt="2025-04-03T19:35:05.176" v="6880" actId="700"/>
          <ac:spMkLst>
            <pc:docMk/>
            <pc:sldMk cId="1855748190" sldId="811"/>
            <ac:spMk id="2" creationId="{D916A9E5-B496-E006-37E8-B8360F8849CD}"/>
          </ac:spMkLst>
        </pc:spChg>
        <pc:graphicFrameChg chg="add mod ord modGraphic">
          <ac:chgData name="Kellyn Gorman" userId="e23a768f-2613-433c-8868-7d00ab8a4972" providerId="ADAL" clId="{16D5C86D-E693-490D-AD16-6CB1B96E5924}" dt="2025-04-03T22:37:53.416" v="7478" actId="14100"/>
          <ac:graphicFrameMkLst>
            <pc:docMk/>
            <pc:sldMk cId="1855748190" sldId="811"/>
            <ac:graphicFrameMk id="6" creationId="{E3A7D825-71CF-0B36-EBF9-83AA7858E84C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A17AE7-C804-43E9-8B0D-77B9E26B450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E6BE850-60AB-442C-A9CF-BA2E6490ECDF}">
      <dgm:prSet/>
      <dgm:spPr/>
      <dgm:t>
        <a:bodyPr/>
        <a:lstStyle/>
        <a:p>
          <a:r>
            <a:rPr lang="en-US"/>
            <a:t>Curious mind</a:t>
          </a:r>
        </a:p>
      </dgm:t>
    </dgm:pt>
    <dgm:pt modelId="{619D94C4-8D76-4EC8-BE60-F2CA1606F09C}" type="parTrans" cxnId="{4DD6071A-5F5C-4104-AA1E-BEDEE7506C79}">
      <dgm:prSet/>
      <dgm:spPr/>
      <dgm:t>
        <a:bodyPr/>
        <a:lstStyle/>
        <a:p>
          <a:endParaRPr lang="en-US"/>
        </a:p>
      </dgm:t>
    </dgm:pt>
    <dgm:pt modelId="{A650B52B-C223-48BA-9E1D-ABB65FB2F7B3}" type="sibTrans" cxnId="{4DD6071A-5F5C-4104-AA1E-BEDEE7506C79}">
      <dgm:prSet/>
      <dgm:spPr/>
      <dgm:t>
        <a:bodyPr/>
        <a:lstStyle/>
        <a:p>
          <a:endParaRPr lang="en-US"/>
        </a:p>
      </dgm:t>
    </dgm:pt>
    <dgm:pt modelId="{5A1E01D9-F324-43B1-8D3F-BF506E28C361}">
      <dgm:prSet/>
      <dgm:spPr/>
      <dgm:t>
        <a:bodyPr/>
        <a:lstStyle/>
        <a:p>
          <a:r>
            <a:rPr lang="en-US"/>
            <a:t>Open minded</a:t>
          </a:r>
        </a:p>
      </dgm:t>
    </dgm:pt>
    <dgm:pt modelId="{0BEE6A8F-E456-4483-B919-4A56950F75FD}" type="parTrans" cxnId="{6ECB6867-F8EF-4CB3-B0B7-CA8FC0C3FFB8}">
      <dgm:prSet/>
      <dgm:spPr/>
      <dgm:t>
        <a:bodyPr/>
        <a:lstStyle/>
        <a:p>
          <a:endParaRPr lang="en-US"/>
        </a:p>
      </dgm:t>
    </dgm:pt>
    <dgm:pt modelId="{ACCDB292-0893-4089-BE89-516E6F1A3097}" type="sibTrans" cxnId="{6ECB6867-F8EF-4CB3-B0B7-CA8FC0C3FFB8}">
      <dgm:prSet/>
      <dgm:spPr/>
      <dgm:t>
        <a:bodyPr/>
        <a:lstStyle/>
        <a:p>
          <a:endParaRPr lang="en-US"/>
        </a:p>
      </dgm:t>
    </dgm:pt>
    <dgm:pt modelId="{04244737-7CAE-4605-9D48-8518EE06E1A0}">
      <dgm:prSet/>
      <dgm:spPr/>
      <dgm:t>
        <a:bodyPr/>
        <a:lstStyle/>
        <a:p>
          <a:r>
            <a:rPr lang="en-US"/>
            <a:t>Desire to understand the real reason behind an issue</a:t>
          </a:r>
        </a:p>
      </dgm:t>
    </dgm:pt>
    <dgm:pt modelId="{BDC7B74A-DE84-440F-83E6-0C10445625A5}" type="parTrans" cxnId="{1875FA4D-5D90-4F05-9C66-21AEBEE1778F}">
      <dgm:prSet/>
      <dgm:spPr/>
      <dgm:t>
        <a:bodyPr/>
        <a:lstStyle/>
        <a:p>
          <a:endParaRPr lang="en-US"/>
        </a:p>
      </dgm:t>
    </dgm:pt>
    <dgm:pt modelId="{B3AC0D6A-C522-4F74-AAFA-C354295B2DDF}" type="sibTrans" cxnId="{1875FA4D-5D90-4F05-9C66-21AEBEE1778F}">
      <dgm:prSet/>
      <dgm:spPr/>
      <dgm:t>
        <a:bodyPr/>
        <a:lstStyle/>
        <a:p>
          <a:endParaRPr lang="en-US"/>
        </a:p>
      </dgm:t>
    </dgm:pt>
    <dgm:pt modelId="{8CA0FE52-F606-4A5C-BD87-160640BB3FF0}">
      <dgm:prSet/>
      <dgm:spPr/>
      <dgm:t>
        <a:bodyPr/>
        <a:lstStyle/>
        <a:p>
          <a:r>
            <a:rPr lang="en-US"/>
            <a:t>Strong research skills</a:t>
          </a:r>
        </a:p>
      </dgm:t>
    </dgm:pt>
    <dgm:pt modelId="{24EDEF3B-5F1E-49B0-890C-5459D34FD07D}" type="parTrans" cxnId="{D1B43D8D-F9D5-4420-9530-BB7119E70C7D}">
      <dgm:prSet/>
      <dgm:spPr/>
      <dgm:t>
        <a:bodyPr/>
        <a:lstStyle/>
        <a:p>
          <a:endParaRPr lang="en-US"/>
        </a:p>
      </dgm:t>
    </dgm:pt>
    <dgm:pt modelId="{0584A15A-750B-491F-947F-30FC99969977}" type="sibTrans" cxnId="{D1B43D8D-F9D5-4420-9530-BB7119E70C7D}">
      <dgm:prSet/>
      <dgm:spPr/>
      <dgm:t>
        <a:bodyPr/>
        <a:lstStyle/>
        <a:p>
          <a:endParaRPr lang="en-US"/>
        </a:p>
      </dgm:t>
    </dgm:pt>
    <dgm:pt modelId="{A479BFE7-9F12-425C-A75C-BC4AD91C337E}" type="pres">
      <dgm:prSet presAssocID="{0DA17AE7-C804-43E9-8B0D-77B9E26B450D}" presName="root" presStyleCnt="0">
        <dgm:presLayoutVars>
          <dgm:dir/>
          <dgm:resizeHandles val="exact"/>
        </dgm:presLayoutVars>
      </dgm:prSet>
      <dgm:spPr/>
    </dgm:pt>
    <dgm:pt modelId="{B0C307F4-BFF6-4CA1-801B-AA1162457FED}" type="pres">
      <dgm:prSet presAssocID="{5E6BE850-60AB-442C-A9CF-BA2E6490ECDF}" presName="compNode" presStyleCnt="0"/>
      <dgm:spPr/>
    </dgm:pt>
    <dgm:pt modelId="{EA7E0FB4-58C1-4CC8-AA26-03BB0B9E0993}" type="pres">
      <dgm:prSet presAssocID="{5E6BE850-60AB-442C-A9CF-BA2E6490ECDF}" presName="bgRect" presStyleLbl="bgShp" presStyleIdx="0" presStyleCnt="4"/>
      <dgm:spPr/>
    </dgm:pt>
    <dgm:pt modelId="{E6A75527-5186-4200-8B62-55C759414B02}" type="pres">
      <dgm:prSet presAssocID="{5E6BE850-60AB-442C-A9CF-BA2E6490EC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F6107D9-F59B-4C60-9F8B-D4061BFC61CA}" type="pres">
      <dgm:prSet presAssocID="{5E6BE850-60AB-442C-A9CF-BA2E6490ECDF}" presName="spaceRect" presStyleCnt="0"/>
      <dgm:spPr/>
    </dgm:pt>
    <dgm:pt modelId="{9B724407-8731-4E45-A70C-6F89DD6132B7}" type="pres">
      <dgm:prSet presAssocID="{5E6BE850-60AB-442C-A9CF-BA2E6490ECDF}" presName="parTx" presStyleLbl="revTx" presStyleIdx="0" presStyleCnt="4">
        <dgm:presLayoutVars>
          <dgm:chMax val="0"/>
          <dgm:chPref val="0"/>
        </dgm:presLayoutVars>
      </dgm:prSet>
      <dgm:spPr/>
    </dgm:pt>
    <dgm:pt modelId="{4AC694F2-EFB4-4574-8AB8-0DBED9D3B582}" type="pres">
      <dgm:prSet presAssocID="{A650B52B-C223-48BA-9E1D-ABB65FB2F7B3}" presName="sibTrans" presStyleCnt="0"/>
      <dgm:spPr/>
    </dgm:pt>
    <dgm:pt modelId="{CDE5D2EC-EE6E-4BC4-82D6-23C3BE3B0301}" type="pres">
      <dgm:prSet presAssocID="{5A1E01D9-F324-43B1-8D3F-BF506E28C361}" presName="compNode" presStyleCnt="0"/>
      <dgm:spPr/>
    </dgm:pt>
    <dgm:pt modelId="{FD1758F7-2A3E-46F6-8ACE-88DB01380A15}" type="pres">
      <dgm:prSet presAssocID="{5A1E01D9-F324-43B1-8D3F-BF506E28C361}" presName="bgRect" presStyleLbl="bgShp" presStyleIdx="1" presStyleCnt="4"/>
      <dgm:spPr/>
    </dgm:pt>
    <dgm:pt modelId="{A9356555-0880-4BC2-8056-E065C13A48AC}" type="pres">
      <dgm:prSet presAssocID="{5A1E01D9-F324-43B1-8D3F-BF506E28C3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4EFE97B1-F15D-4CDA-A77E-256720014594}" type="pres">
      <dgm:prSet presAssocID="{5A1E01D9-F324-43B1-8D3F-BF506E28C361}" presName="spaceRect" presStyleCnt="0"/>
      <dgm:spPr/>
    </dgm:pt>
    <dgm:pt modelId="{CC573ABF-55A2-4DBF-A74A-C2AD186F6911}" type="pres">
      <dgm:prSet presAssocID="{5A1E01D9-F324-43B1-8D3F-BF506E28C361}" presName="parTx" presStyleLbl="revTx" presStyleIdx="1" presStyleCnt="4">
        <dgm:presLayoutVars>
          <dgm:chMax val="0"/>
          <dgm:chPref val="0"/>
        </dgm:presLayoutVars>
      </dgm:prSet>
      <dgm:spPr/>
    </dgm:pt>
    <dgm:pt modelId="{2E0E6F2B-FD19-4AFF-86B0-5A2B6C1EA90D}" type="pres">
      <dgm:prSet presAssocID="{ACCDB292-0893-4089-BE89-516E6F1A3097}" presName="sibTrans" presStyleCnt="0"/>
      <dgm:spPr/>
    </dgm:pt>
    <dgm:pt modelId="{7507D3D8-3CBC-406E-8116-7E41109CF463}" type="pres">
      <dgm:prSet presAssocID="{04244737-7CAE-4605-9D48-8518EE06E1A0}" presName="compNode" presStyleCnt="0"/>
      <dgm:spPr/>
    </dgm:pt>
    <dgm:pt modelId="{916EC480-69E6-4909-BD4E-192192AA9BEE}" type="pres">
      <dgm:prSet presAssocID="{04244737-7CAE-4605-9D48-8518EE06E1A0}" presName="bgRect" presStyleLbl="bgShp" presStyleIdx="2" presStyleCnt="4"/>
      <dgm:spPr/>
    </dgm:pt>
    <dgm:pt modelId="{0C8294BF-C64E-4CEC-AB78-10AED78E5631}" type="pres">
      <dgm:prSet presAssocID="{04244737-7CAE-4605-9D48-8518EE06E1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2ED9CE3-16A1-4131-9EA5-D5D89551FEE6}" type="pres">
      <dgm:prSet presAssocID="{04244737-7CAE-4605-9D48-8518EE06E1A0}" presName="spaceRect" presStyleCnt="0"/>
      <dgm:spPr/>
    </dgm:pt>
    <dgm:pt modelId="{C956AAF1-BA2D-4032-8B1F-7270524790B5}" type="pres">
      <dgm:prSet presAssocID="{04244737-7CAE-4605-9D48-8518EE06E1A0}" presName="parTx" presStyleLbl="revTx" presStyleIdx="2" presStyleCnt="4">
        <dgm:presLayoutVars>
          <dgm:chMax val="0"/>
          <dgm:chPref val="0"/>
        </dgm:presLayoutVars>
      </dgm:prSet>
      <dgm:spPr/>
    </dgm:pt>
    <dgm:pt modelId="{17A19DFB-9EF3-4E0E-8151-5737D1316830}" type="pres">
      <dgm:prSet presAssocID="{B3AC0D6A-C522-4F74-AAFA-C354295B2DDF}" presName="sibTrans" presStyleCnt="0"/>
      <dgm:spPr/>
    </dgm:pt>
    <dgm:pt modelId="{14808D86-D426-4A95-AB86-577985702D3B}" type="pres">
      <dgm:prSet presAssocID="{8CA0FE52-F606-4A5C-BD87-160640BB3FF0}" presName="compNode" presStyleCnt="0"/>
      <dgm:spPr/>
    </dgm:pt>
    <dgm:pt modelId="{A0D68B39-0870-415B-BEB3-FF687C3391C4}" type="pres">
      <dgm:prSet presAssocID="{8CA0FE52-F606-4A5C-BD87-160640BB3FF0}" presName="bgRect" presStyleLbl="bgShp" presStyleIdx="3" presStyleCnt="4"/>
      <dgm:spPr/>
    </dgm:pt>
    <dgm:pt modelId="{589342F4-3A1D-4DE4-93D0-C0FF07F6FCCA}" type="pres">
      <dgm:prSet presAssocID="{8CA0FE52-F606-4A5C-BD87-160640BB3FF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016CA7D-8320-461F-9460-85A84A54871B}" type="pres">
      <dgm:prSet presAssocID="{8CA0FE52-F606-4A5C-BD87-160640BB3FF0}" presName="spaceRect" presStyleCnt="0"/>
      <dgm:spPr/>
    </dgm:pt>
    <dgm:pt modelId="{D4081F48-2687-42A0-A1E3-C20EA340898A}" type="pres">
      <dgm:prSet presAssocID="{8CA0FE52-F606-4A5C-BD87-160640BB3FF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DD6071A-5F5C-4104-AA1E-BEDEE7506C79}" srcId="{0DA17AE7-C804-43E9-8B0D-77B9E26B450D}" destId="{5E6BE850-60AB-442C-A9CF-BA2E6490ECDF}" srcOrd="0" destOrd="0" parTransId="{619D94C4-8D76-4EC8-BE60-F2CA1606F09C}" sibTransId="{A650B52B-C223-48BA-9E1D-ABB65FB2F7B3}"/>
    <dgm:cxn modelId="{DB692C25-54CD-4B11-8674-3563CBC3B54A}" type="presOf" srcId="{5A1E01D9-F324-43B1-8D3F-BF506E28C361}" destId="{CC573ABF-55A2-4DBF-A74A-C2AD186F6911}" srcOrd="0" destOrd="0" presId="urn:microsoft.com/office/officeart/2018/2/layout/IconVerticalSolidList"/>
    <dgm:cxn modelId="{6ECB6867-F8EF-4CB3-B0B7-CA8FC0C3FFB8}" srcId="{0DA17AE7-C804-43E9-8B0D-77B9E26B450D}" destId="{5A1E01D9-F324-43B1-8D3F-BF506E28C361}" srcOrd="1" destOrd="0" parTransId="{0BEE6A8F-E456-4483-B919-4A56950F75FD}" sibTransId="{ACCDB292-0893-4089-BE89-516E6F1A3097}"/>
    <dgm:cxn modelId="{1875FA4D-5D90-4F05-9C66-21AEBEE1778F}" srcId="{0DA17AE7-C804-43E9-8B0D-77B9E26B450D}" destId="{04244737-7CAE-4605-9D48-8518EE06E1A0}" srcOrd="2" destOrd="0" parTransId="{BDC7B74A-DE84-440F-83E6-0C10445625A5}" sibTransId="{B3AC0D6A-C522-4F74-AAFA-C354295B2DDF}"/>
    <dgm:cxn modelId="{BF5CD878-4A24-44AF-BB77-89EEF05167C9}" type="presOf" srcId="{5E6BE850-60AB-442C-A9CF-BA2E6490ECDF}" destId="{9B724407-8731-4E45-A70C-6F89DD6132B7}" srcOrd="0" destOrd="0" presId="urn:microsoft.com/office/officeart/2018/2/layout/IconVerticalSolidList"/>
    <dgm:cxn modelId="{D1B43D8D-F9D5-4420-9530-BB7119E70C7D}" srcId="{0DA17AE7-C804-43E9-8B0D-77B9E26B450D}" destId="{8CA0FE52-F606-4A5C-BD87-160640BB3FF0}" srcOrd="3" destOrd="0" parTransId="{24EDEF3B-5F1E-49B0-890C-5459D34FD07D}" sibTransId="{0584A15A-750B-491F-947F-30FC99969977}"/>
    <dgm:cxn modelId="{91B6E3A8-423F-442F-9C32-C8638C7B6CAF}" type="presOf" srcId="{04244737-7CAE-4605-9D48-8518EE06E1A0}" destId="{C956AAF1-BA2D-4032-8B1F-7270524790B5}" srcOrd="0" destOrd="0" presId="urn:microsoft.com/office/officeart/2018/2/layout/IconVerticalSolidList"/>
    <dgm:cxn modelId="{F903C4BC-07E6-42C0-BD6A-7C89769882BD}" type="presOf" srcId="{0DA17AE7-C804-43E9-8B0D-77B9E26B450D}" destId="{A479BFE7-9F12-425C-A75C-BC4AD91C337E}" srcOrd="0" destOrd="0" presId="urn:microsoft.com/office/officeart/2018/2/layout/IconVerticalSolidList"/>
    <dgm:cxn modelId="{022909F9-C58D-4F61-98A0-2E7A568C38E4}" type="presOf" srcId="{8CA0FE52-F606-4A5C-BD87-160640BB3FF0}" destId="{D4081F48-2687-42A0-A1E3-C20EA340898A}" srcOrd="0" destOrd="0" presId="urn:microsoft.com/office/officeart/2018/2/layout/IconVerticalSolidList"/>
    <dgm:cxn modelId="{3FAE7A14-B01F-4F97-AF83-F48F2EE26B0A}" type="presParOf" srcId="{A479BFE7-9F12-425C-A75C-BC4AD91C337E}" destId="{B0C307F4-BFF6-4CA1-801B-AA1162457FED}" srcOrd="0" destOrd="0" presId="urn:microsoft.com/office/officeart/2018/2/layout/IconVerticalSolidList"/>
    <dgm:cxn modelId="{424D1231-8811-487A-827C-E02BE9DCB653}" type="presParOf" srcId="{B0C307F4-BFF6-4CA1-801B-AA1162457FED}" destId="{EA7E0FB4-58C1-4CC8-AA26-03BB0B9E0993}" srcOrd="0" destOrd="0" presId="urn:microsoft.com/office/officeart/2018/2/layout/IconVerticalSolidList"/>
    <dgm:cxn modelId="{1A0DB248-428E-4747-8E10-2AA751AA5A55}" type="presParOf" srcId="{B0C307F4-BFF6-4CA1-801B-AA1162457FED}" destId="{E6A75527-5186-4200-8B62-55C759414B02}" srcOrd="1" destOrd="0" presId="urn:microsoft.com/office/officeart/2018/2/layout/IconVerticalSolidList"/>
    <dgm:cxn modelId="{E7B7266A-863E-4AD5-87A2-D1AD1C8B31FE}" type="presParOf" srcId="{B0C307F4-BFF6-4CA1-801B-AA1162457FED}" destId="{8F6107D9-F59B-4C60-9F8B-D4061BFC61CA}" srcOrd="2" destOrd="0" presId="urn:microsoft.com/office/officeart/2018/2/layout/IconVerticalSolidList"/>
    <dgm:cxn modelId="{5218A4CF-ADCF-4454-8C68-9662264EFFE8}" type="presParOf" srcId="{B0C307F4-BFF6-4CA1-801B-AA1162457FED}" destId="{9B724407-8731-4E45-A70C-6F89DD6132B7}" srcOrd="3" destOrd="0" presId="urn:microsoft.com/office/officeart/2018/2/layout/IconVerticalSolidList"/>
    <dgm:cxn modelId="{2498D45C-D282-47E1-AF81-9B8FE212DE2B}" type="presParOf" srcId="{A479BFE7-9F12-425C-A75C-BC4AD91C337E}" destId="{4AC694F2-EFB4-4574-8AB8-0DBED9D3B582}" srcOrd="1" destOrd="0" presId="urn:microsoft.com/office/officeart/2018/2/layout/IconVerticalSolidList"/>
    <dgm:cxn modelId="{63343A84-758B-4A7E-A738-E8EF328EA066}" type="presParOf" srcId="{A479BFE7-9F12-425C-A75C-BC4AD91C337E}" destId="{CDE5D2EC-EE6E-4BC4-82D6-23C3BE3B0301}" srcOrd="2" destOrd="0" presId="urn:microsoft.com/office/officeart/2018/2/layout/IconVerticalSolidList"/>
    <dgm:cxn modelId="{E6D15582-145B-466D-8D6D-226A0F4C86CD}" type="presParOf" srcId="{CDE5D2EC-EE6E-4BC4-82D6-23C3BE3B0301}" destId="{FD1758F7-2A3E-46F6-8ACE-88DB01380A15}" srcOrd="0" destOrd="0" presId="urn:microsoft.com/office/officeart/2018/2/layout/IconVerticalSolidList"/>
    <dgm:cxn modelId="{59801323-C723-4DC1-BEFF-FFAEBDD3B83E}" type="presParOf" srcId="{CDE5D2EC-EE6E-4BC4-82D6-23C3BE3B0301}" destId="{A9356555-0880-4BC2-8056-E065C13A48AC}" srcOrd="1" destOrd="0" presId="urn:microsoft.com/office/officeart/2018/2/layout/IconVerticalSolidList"/>
    <dgm:cxn modelId="{FA631863-03ED-4E0C-B8EE-1E1575055508}" type="presParOf" srcId="{CDE5D2EC-EE6E-4BC4-82D6-23C3BE3B0301}" destId="{4EFE97B1-F15D-4CDA-A77E-256720014594}" srcOrd="2" destOrd="0" presId="urn:microsoft.com/office/officeart/2018/2/layout/IconVerticalSolidList"/>
    <dgm:cxn modelId="{A739E0CA-023C-4E94-8A63-094595C3D7CC}" type="presParOf" srcId="{CDE5D2EC-EE6E-4BC4-82D6-23C3BE3B0301}" destId="{CC573ABF-55A2-4DBF-A74A-C2AD186F6911}" srcOrd="3" destOrd="0" presId="urn:microsoft.com/office/officeart/2018/2/layout/IconVerticalSolidList"/>
    <dgm:cxn modelId="{2E8EAFEE-722A-4B7A-8896-C802ED17B2F6}" type="presParOf" srcId="{A479BFE7-9F12-425C-A75C-BC4AD91C337E}" destId="{2E0E6F2B-FD19-4AFF-86B0-5A2B6C1EA90D}" srcOrd="3" destOrd="0" presId="urn:microsoft.com/office/officeart/2018/2/layout/IconVerticalSolidList"/>
    <dgm:cxn modelId="{A728A7EC-1400-461C-9289-CC5847B8BAEB}" type="presParOf" srcId="{A479BFE7-9F12-425C-A75C-BC4AD91C337E}" destId="{7507D3D8-3CBC-406E-8116-7E41109CF463}" srcOrd="4" destOrd="0" presId="urn:microsoft.com/office/officeart/2018/2/layout/IconVerticalSolidList"/>
    <dgm:cxn modelId="{686EFE82-787F-41B7-8C63-51F4110E50FC}" type="presParOf" srcId="{7507D3D8-3CBC-406E-8116-7E41109CF463}" destId="{916EC480-69E6-4909-BD4E-192192AA9BEE}" srcOrd="0" destOrd="0" presId="urn:microsoft.com/office/officeart/2018/2/layout/IconVerticalSolidList"/>
    <dgm:cxn modelId="{177DB7FB-5E63-4B64-9D7C-A422452BCD10}" type="presParOf" srcId="{7507D3D8-3CBC-406E-8116-7E41109CF463}" destId="{0C8294BF-C64E-4CEC-AB78-10AED78E5631}" srcOrd="1" destOrd="0" presId="urn:microsoft.com/office/officeart/2018/2/layout/IconVerticalSolidList"/>
    <dgm:cxn modelId="{ACB16AAE-D8ED-4B53-BE54-1163E0EF3AC9}" type="presParOf" srcId="{7507D3D8-3CBC-406E-8116-7E41109CF463}" destId="{E2ED9CE3-16A1-4131-9EA5-D5D89551FEE6}" srcOrd="2" destOrd="0" presId="urn:microsoft.com/office/officeart/2018/2/layout/IconVerticalSolidList"/>
    <dgm:cxn modelId="{DE209758-1F72-42B0-ACAA-7EA7D37595BD}" type="presParOf" srcId="{7507D3D8-3CBC-406E-8116-7E41109CF463}" destId="{C956AAF1-BA2D-4032-8B1F-7270524790B5}" srcOrd="3" destOrd="0" presId="urn:microsoft.com/office/officeart/2018/2/layout/IconVerticalSolidList"/>
    <dgm:cxn modelId="{6ADB6C3F-EFF9-4766-B53F-E19F3875C254}" type="presParOf" srcId="{A479BFE7-9F12-425C-A75C-BC4AD91C337E}" destId="{17A19DFB-9EF3-4E0E-8151-5737D1316830}" srcOrd="5" destOrd="0" presId="urn:microsoft.com/office/officeart/2018/2/layout/IconVerticalSolidList"/>
    <dgm:cxn modelId="{6DFAFAB6-6BE8-438D-882B-9A6A994051AE}" type="presParOf" srcId="{A479BFE7-9F12-425C-A75C-BC4AD91C337E}" destId="{14808D86-D426-4A95-AB86-577985702D3B}" srcOrd="6" destOrd="0" presId="urn:microsoft.com/office/officeart/2018/2/layout/IconVerticalSolidList"/>
    <dgm:cxn modelId="{5C3E952C-F109-45D2-87EF-D484E816FC37}" type="presParOf" srcId="{14808D86-D426-4A95-AB86-577985702D3B}" destId="{A0D68B39-0870-415B-BEB3-FF687C3391C4}" srcOrd="0" destOrd="0" presId="urn:microsoft.com/office/officeart/2018/2/layout/IconVerticalSolidList"/>
    <dgm:cxn modelId="{93D09392-5AC8-4FB1-ABBD-EAE09E09B8EF}" type="presParOf" srcId="{14808D86-D426-4A95-AB86-577985702D3B}" destId="{589342F4-3A1D-4DE4-93D0-C0FF07F6FCCA}" srcOrd="1" destOrd="0" presId="urn:microsoft.com/office/officeart/2018/2/layout/IconVerticalSolidList"/>
    <dgm:cxn modelId="{DB5AD182-50D5-4161-85F3-C598F47A87A0}" type="presParOf" srcId="{14808D86-D426-4A95-AB86-577985702D3B}" destId="{7016CA7D-8320-461F-9460-85A84A54871B}" srcOrd="2" destOrd="0" presId="urn:microsoft.com/office/officeart/2018/2/layout/IconVerticalSolidList"/>
    <dgm:cxn modelId="{A1C05E0B-6F59-4F8B-9584-EAE2C36D684E}" type="presParOf" srcId="{14808D86-D426-4A95-AB86-577985702D3B}" destId="{D4081F48-2687-42A0-A1E3-C20EA34089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2C633D-7941-446D-9F9F-7C1C970388F9}" type="doc">
      <dgm:prSet loTypeId="urn:microsoft.com/office/officeart/2005/8/layout/v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19004E-B657-42B6-B9F6-299F3A53989A}">
      <dgm:prSet/>
      <dgm:spPr/>
      <dgm:t>
        <a:bodyPr/>
        <a:lstStyle/>
        <a:p>
          <a:r>
            <a:rPr lang="en-US"/>
            <a:t>Google Big Query</a:t>
          </a:r>
        </a:p>
      </dgm:t>
    </dgm:pt>
    <dgm:pt modelId="{6AA8E133-0934-4F0C-B888-FA68C3734879}" type="parTrans" cxnId="{797DE9D9-0231-45CE-A2C2-90E6CAE9208F}">
      <dgm:prSet/>
      <dgm:spPr/>
      <dgm:t>
        <a:bodyPr/>
        <a:lstStyle/>
        <a:p>
          <a:endParaRPr lang="en-US"/>
        </a:p>
      </dgm:t>
    </dgm:pt>
    <dgm:pt modelId="{91C799E5-FCFC-47D6-BEC3-828A31C97A99}" type="sibTrans" cxnId="{797DE9D9-0231-45CE-A2C2-90E6CAE9208F}">
      <dgm:prSet/>
      <dgm:spPr/>
      <dgm:t>
        <a:bodyPr/>
        <a:lstStyle/>
        <a:p>
          <a:endParaRPr lang="en-US"/>
        </a:p>
      </dgm:t>
    </dgm:pt>
    <dgm:pt modelId="{21BD184E-6968-4403-B46A-E8292AA377B7}">
      <dgm:prSet/>
      <dgm:spPr/>
      <dgm:t>
        <a:bodyPr/>
        <a:lstStyle/>
        <a:p>
          <a:r>
            <a:rPr lang="en-US"/>
            <a:t>Splunk</a:t>
          </a:r>
        </a:p>
      </dgm:t>
    </dgm:pt>
    <dgm:pt modelId="{941D33E3-CB60-48DD-AD5D-74B8F253D327}" type="parTrans" cxnId="{E70ABB1E-FDC5-48DB-B773-B1667B174001}">
      <dgm:prSet/>
      <dgm:spPr/>
      <dgm:t>
        <a:bodyPr/>
        <a:lstStyle/>
        <a:p>
          <a:endParaRPr lang="en-US"/>
        </a:p>
      </dgm:t>
    </dgm:pt>
    <dgm:pt modelId="{F2B6BFC0-19B2-4618-9C17-213E43D58049}" type="sibTrans" cxnId="{E70ABB1E-FDC5-48DB-B773-B1667B174001}">
      <dgm:prSet/>
      <dgm:spPr/>
      <dgm:t>
        <a:bodyPr/>
        <a:lstStyle/>
        <a:p>
          <a:endParaRPr lang="en-US"/>
        </a:p>
      </dgm:t>
    </dgm:pt>
    <dgm:pt modelId="{048D8651-A12D-4D3D-9F1D-E1C33256D18B}">
      <dgm:prSet/>
      <dgm:spPr/>
      <dgm:t>
        <a:bodyPr/>
        <a:lstStyle/>
        <a:p>
          <a:r>
            <a:rPr lang="en-US" dirty="0"/>
            <a:t>SQLite</a:t>
          </a:r>
        </a:p>
      </dgm:t>
    </dgm:pt>
    <dgm:pt modelId="{7D5C84F0-E9E1-4D5D-BAD2-3B018FD270B7}" type="parTrans" cxnId="{85F26D57-E96A-4DA2-88C4-92B58862E031}">
      <dgm:prSet/>
      <dgm:spPr/>
      <dgm:t>
        <a:bodyPr/>
        <a:lstStyle/>
        <a:p>
          <a:endParaRPr lang="en-US"/>
        </a:p>
      </dgm:t>
    </dgm:pt>
    <dgm:pt modelId="{B25B2970-9BD8-4B8C-B310-D7956F9A66CE}" type="sibTrans" cxnId="{85F26D57-E96A-4DA2-88C4-92B58862E031}">
      <dgm:prSet/>
      <dgm:spPr/>
      <dgm:t>
        <a:bodyPr/>
        <a:lstStyle/>
        <a:p>
          <a:endParaRPr lang="en-US"/>
        </a:p>
      </dgm:t>
    </dgm:pt>
    <dgm:pt modelId="{D3693F0D-B87A-4AB7-B567-4023AC329BF9}">
      <dgm:prSet/>
      <dgm:spPr/>
      <dgm:t>
        <a:bodyPr/>
        <a:lstStyle/>
        <a:p>
          <a:r>
            <a:rPr lang="en-US"/>
            <a:t>Apache Hive</a:t>
          </a:r>
        </a:p>
      </dgm:t>
    </dgm:pt>
    <dgm:pt modelId="{BFE52F6E-4C6E-4558-9FCE-005B91F71F7B}" type="parTrans" cxnId="{288B5C4B-BD78-46EF-A82C-91B334C08EAE}">
      <dgm:prSet/>
      <dgm:spPr/>
      <dgm:t>
        <a:bodyPr/>
        <a:lstStyle/>
        <a:p>
          <a:endParaRPr lang="en-US"/>
        </a:p>
      </dgm:t>
    </dgm:pt>
    <dgm:pt modelId="{12CC56D1-2B12-42A8-B1BC-207F6F98CB31}" type="sibTrans" cxnId="{288B5C4B-BD78-46EF-A82C-91B334C08EAE}">
      <dgm:prSet/>
      <dgm:spPr/>
      <dgm:t>
        <a:bodyPr/>
        <a:lstStyle/>
        <a:p>
          <a:endParaRPr lang="en-US"/>
        </a:p>
      </dgm:t>
    </dgm:pt>
    <dgm:pt modelId="{6F18FF7E-AC0A-4A3C-8084-29D590EF26BE}">
      <dgm:prSet/>
      <dgm:spPr/>
      <dgm:t>
        <a:bodyPr/>
        <a:lstStyle/>
        <a:p>
          <a:r>
            <a:rPr lang="en-US"/>
            <a:t>Redis</a:t>
          </a:r>
        </a:p>
      </dgm:t>
    </dgm:pt>
    <dgm:pt modelId="{F6FCC00A-A01A-4EC8-9F40-03AA1C5366F5}" type="parTrans" cxnId="{40682723-0AE1-4BA2-A3B0-2242A3E3A672}">
      <dgm:prSet/>
      <dgm:spPr/>
      <dgm:t>
        <a:bodyPr/>
        <a:lstStyle/>
        <a:p>
          <a:endParaRPr lang="en-US"/>
        </a:p>
      </dgm:t>
    </dgm:pt>
    <dgm:pt modelId="{208ABF3F-5E34-4E03-A8C0-2B0F1ECFBFA4}" type="sibTrans" cxnId="{40682723-0AE1-4BA2-A3B0-2242A3E3A672}">
      <dgm:prSet/>
      <dgm:spPr/>
      <dgm:t>
        <a:bodyPr/>
        <a:lstStyle/>
        <a:p>
          <a:endParaRPr lang="en-US"/>
        </a:p>
      </dgm:t>
    </dgm:pt>
    <dgm:pt modelId="{523412F8-BED8-4DDC-BE7B-85D345D9B3FF}">
      <dgm:prSet/>
      <dgm:spPr/>
      <dgm:t>
        <a:bodyPr/>
        <a:lstStyle/>
        <a:p>
          <a:r>
            <a:rPr lang="en-US"/>
            <a:t>Elasticsearch</a:t>
          </a:r>
        </a:p>
      </dgm:t>
    </dgm:pt>
    <dgm:pt modelId="{E270528C-3165-46D2-BB4A-8AA333BFA7B6}" type="parTrans" cxnId="{10444EAA-B9D3-4BE1-80A0-6A922B2B0142}">
      <dgm:prSet/>
      <dgm:spPr/>
      <dgm:t>
        <a:bodyPr/>
        <a:lstStyle/>
        <a:p>
          <a:endParaRPr lang="en-US"/>
        </a:p>
      </dgm:t>
    </dgm:pt>
    <dgm:pt modelId="{1F35400F-B643-4053-91AF-A2458A81A8F3}" type="sibTrans" cxnId="{10444EAA-B9D3-4BE1-80A0-6A922B2B0142}">
      <dgm:prSet/>
      <dgm:spPr/>
      <dgm:t>
        <a:bodyPr/>
        <a:lstStyle/>
        <a:p>
          <a:endParaRPr lang="en-US"/>
        </a:p>
      </dgm:t>
    </dgm:pt>
    <dgm:pt modelId="{33FC314D-4D1C-456D-9009-A7E1EBF5C2FD}">
      <dgm:prSet/>
      <dgm:spPr/>
      <dgm:t>
        <a:bodyPr/>
        <a:lstStyle/>
        <a:p>
          <a:r>
            <a:rPr lang="en-US"/>
            <a:t>Apache Cassandra</a:t>
          </a:r>
        </a:p>
      </dgm:t>
    </dgm:pt>
    <dgm:pt modelId="{9B300378-286D-44E4-9365-E1A8DE2997D6}" type="parTrans" cxnId="{544D84A9-E4D1-4CED-9C6E-30F981ACBFB9}">
      <dgm:prSet/>
      <dgm:spPr/>
      <dgm:t>
        <a:bodyPr/>
        <a:lstStyle/>
        <a:p>
          <a:endParaRPr lang="en-US"/>
        </a:p>
      </dgm:t>
    </dgm:pt>
    <dgm:pt modelId="{1E516114-4760-4235-BA13-E0DA010268B7}" type="sibTrans" cxnId="{544D84A9-E4D1-4CED-9C6E-30F981ACBFB9}">
      <dgm:prSet/>
      <dgm:spPr/>
      <dgm:t>
        <a:bodyPr/>
        <a:lstStyle/>
        <a:p>
          <a:endParaRPr lang="en-US"/>
        </a:p>
      </dgm:t>
    </dgm:pt>
    <dgm:pt modelId="{5C62D372-CAA3-46C0-8B10-6C20F983EB6E}" type="pres">
      <dgm:prSet presAssocID="{392C633D-7941-446D-9F9F-7C1C970388F9}" presName="linear" presStyleCnt="0">
        <dgm:presLayoutVars>
          <dgm:animLvl val="lvl"/>
          <dgm:resizeHandles val="exact"/>
        </dgm:presLayoutVars>
      </dgm:prSet>
      <dgm:spPr/>
    </dgm:pt>
    <dgm:pt modelId="{3CFBE365-33DF-4D6E-A9AD-7810A84A344C}" type="pres">
      <dgm:prSet presAssocID="{0219004E-B657-42B6-B9F6-299F3A53989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921592D-F317-40FF-BFE4-7D180803BDF6}" type="pres">
      <dgm:prSet presAssocID="{91C799E5-FCFC-47D6-BEC3-828A31C97A99}" presName="spacer" presStyleCnt="0"/>
      <dgm:spPr/>
    </dgm:pt>
    <dgm:pt modelId="{970CDF47-97B8-4DE3-8C44-C2B9BF526230}" type="pres">
      <dgm:prSet presAssocID="{21BD184E-6968-4403-B46A-E8292AA377B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5311E33-A300-40AA-AD80-98187A97D9DF}" type="pres">
      <dgm:prSet presAssocID="{F2B6BFC0-19B2-4618-9C17-213E43D58049}" presName="spacer" presStyleCnt="0"/>
      <dgm:spPr/>
    </dgm:pt>
    <dgm:pt modelId="{3E5B6786-1082-49C3-9055-64C6F4614FAB}" type="pres">
      <dgm:prSet presAssocID="{048D8651-A12D-4D3D-9F1D-E1C33256D18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CCBFC91-091A-4E37-9D39-18BEF1780A2F}" type="pres">
      <dgm:prSet presAssocID="{B25B2970-9BD8-4B8C-B310-D7956F9A66CE}" presName="spacer" presStyleCnt="0"/>
      <dgm:spPr/>
    </dgm:pt>
    <dgm:pt modelId="{772379B8-1FFE-4179-B9C3-B04D74DFA248}" type="pres">
      <dgm:prSet presAssocID="{D3693F0D-B87A-4AB7-B567-4023AC329BF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BD097C0-00FF-4DAB-83B1-57401E484E48}" type="pres">
      <dgm:prSet presAssocID="{12CC56D1-2B12-42A8-B1BC-207F6F98CB31}" presName="spacer" presStyleCnt="0"/>
      <dgm:spPr/>
    </dgm:pt>
    <dgm:pt modelId="{F4F8415E-E1ED-40D2-9BD5-D3625CEC044F}" type="pres">
      <dgm:prSet presAssocID="{6F18FF7E-AC0A-4A3C-8084-29D590EF26B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98ACA01-DC6E-4451-A968-CA2ABA8224D3}" type="pres">
      <dgm:prSet presAssocID="{208ABF3F-5E34-4E03-A8C0-2B0F1ECFBFA4}" presName="spacer" presStyleCnt="0"/>
      <dgm:spPr/>
    </dgm:pt>
    <dgm:pt modelId="{002A67E9-3AE5-4800-B00D-08029ECADE1D}" type="pres">
      <dgm:prSet presAssocID="{523412F8-BED8-4DDC-BE7B-85D345D9B3F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26913A5-825B-4A37-8DEF-0C0E2AD29462}" type="pres">
      <dgm:prSet presAssocID="{1F35400F-B643-4053-91AF-A2458A81A8F3}" presName="spacer" presStyleCnt="0"/>
      <dgm:spPr/>
    </dgm:pt>
    <dgm:pt modelId="{C022B5E8-110F-4BBA-BAE5-EC74CB93D8F2}" type="pres">
      <dgm:prSet presAssocID="{33FC314D-4D1C-456D-9009-A7E1EBF5C2F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70ABB1E-FDC5-48DB-B773-B1667B174001}" srcId="{392C633D-7941-446D-9F9F-7C1C970388F9}" destId="{21BD184E-6968-4403-B46A-E8292AA377B7}" srcOrd="1" destOrd="0" parTransId="{941D33E3-CB60-48DD-AD5D-74B8F253D327}" sibTransId="{F2B6BFC0-19B2-4618-9C17-213E43D58049}"/>
    <dgm:cxn modelId="{40682723-0AE1-4BA2-A3B0-2242A3E3A672}" srcId="{392C633D-7941-446D-9F9F-7C1C970388F9}" destId="{6F18FF7E-AC0A-4A3C-8084-29D590EF26BE}" srcOrd="4" destOrd="0" parTransId="{F6FCC00A-A01A-4EC8-9F40-03AA1C5366F5}" sibTransId="{208ABF3F-5E34-4E03-A8C0-2B0F1ECFBFA4}"/>
    <dgm:cxn modelId="{D7880C28-020F-4DFB-8962-6D8062D624B4}" type="presOf" srcId="{D3693F0D-B87A-4AB7-B567-4023AC329BF9}" destId="{772379B8-1FFE-4179-B9C3-B04D74DFA248}" srcOrd="0" destOrd="0" presId="urn:microsoft.com/office/officeart/2005/8/layout/vList2"/>
    <dgm:cxn modelId="{849D8B30-E993-4D82-BAF2-9E52B955B2DF}" type="presOf" srcId="{0219004E-B657-42B6-B9F6-299F3A53989A}" destId="{3CFBE365-33DF-4D6E-A9AD-7810A84A344C}" srcOrd="0" destOrd="0" presId="urn:microsoft.com/office/officeart/2005/8/layout/vList2"/>
    <dgm:cxn modelId="{288B5C4B-BD78-46EF-A82C-91B334C08EAE}" srcId="{392C633D-7941-446D-9F9F-7C1C970388F9}" destId="{D3693F0D-B87A-4AB7-B567-4023AC329BF9}" srcOrd="3" destOrd="0" parTransId="{BFE52F6E-4C6E-4558-9FCE-005B91F71F7B}" sibTransId="{12CC56D1-2B12-42A8-B1BC-207F6F98CB31}"/>
    <dgm:cxn modelId="{85F26D57-E96A-4DA2-88C4-92B58862E031}" srcId="{392C633D-7941-446D-9F9F-7C1C970388F9}" destId="{048D8651-A12D-4D3D-9F1D-E1C33256D18B}" srcOrd="2" destOrd="0" parTransId="{7D5C84F0-E9E1-4D5D-BAD2-3B018FD270B7}" sibTransId="{B25B2970-9BD8-4B8C-B310-D7956F9A66CE}"/>
    <dgm:cxn modelId="{6F8DD37B-58E0-43E5-98DA-13AE0C1D0365}" type="presOf" srcId="{048D8651-A12D-4D3D-9F1D-E1C33256D18B}" destId="{3E5B6786-1082-49C3-9055-64C6F4614FAB}" srcOrd="0" destOrd="0" presId="urn:microsoft.com/office/officeart/2005/8/layout/vList2"/>
    <dgm:cxn modelId="{544D84A9-E4D1-4CED-9C6E-30F981ACBFB9}" srcId="{392C633D-7941-446D-9F9F-7C1C970388F9}" destId="{33FC314D-4D1C-456D-9009-A7E1EBF5C2FD}" srcOrd="6" destOrd="0" parTransId="{9B300378-286D-44E4-9365-E1A8DE2997D6}" sibTransId="{1E516114-4760-4235-BA13-E0DA010268B7}"/>
    <dgm:cxn modelId="{10444EAA-B9D3-4BE1-80A0-6A922B2B0142}" srcId="{392C633D-7941-446D-9F9F-7C1C970388F9}" destId="{523412F8-BED8-4DDC-BE7B-85D345D9B3FF}" srcOrd="5" destOrd="0" parTransId="{E270528C-3165-46D2-BB4A-8AA333BFA7B6}" sibTransId="{1F35400F-B643-4053-91AF-A2458A81A8F3}"/>
    <dgm:cxn modelId="{8935FFB0-E248-410D-9EF7-2692C27D250B}" type="presOf" srcId="{21BD184E-6968-4403-B46A-E8292AA377B7}" destId="{970CDF47-97B8-4DE3-8C44-C2B9BF526230}" srcOrd="0" destOrd="0" presId="urn:microsoft.com/office/officeart/2005/8/layout/vList2"/>
    <dgm:cxn modelId="{797DE9D9-0231-45CE-A2C2-90E6CAE9208F}" srcId="{392C633D-7941-446D-9F9F-7C1C970388F9}" destId="{0219004E-B657-42B6-B9F6-299F3A53989A}" srcOrd="0" destOrd="0" parTransId="{6AA8E133-0934-4F0C-B888-FA68C3734879}" sibTransId="{91C799E5-FCFC-47D6-BEC3-828A31C97A99}"/>
    <dgm:cxn modelId="{9CCB02E7-8EB0-44EF-A3E8-FD2397826EEE}" type="presOf" srcId="{392C633D-7941-446D-9F9F-7C1C970388F9}" destId="{5C62D372-CAA3-46C0-8B10-6C20F983EB6E}" srcOrd="0" destOrd="0" presId="urn:microsoft.com/office/officeart/2005/8/layout/vList2"/>
    <dgm:cxn modelId="{303628EC-FCDB-4C29-A16A-677869994DB7}" type="presOf" srcId="{33FC314D-4D1C-456D-9009-A7E1EBF5C2FD}" destId="{C022B5E8-110F-4BBA-BAE5-EC74CB93D8F2}" srcOrd="0" destOrd="0" presId="urn:microsoft.com/office/officeart/2005/8/layout/vList2"/>
    <dgm:cxn modelId="{970318F6-AB9C-4839-A4B6-C07565C1C5B7}" type="presOf" srcId="{523412F8-BED8-4DDC-BE7B-85D345D9B3FF}" destId="{002A67E9-3AE5-4800-B00D-08029ECADE1D}" srcOrd="0" destOrd="0" presId="urn:microsoft.com/office/officeart/2005/8/layout/vList2"/>
    <dgm:cxn modelId="{511E70FD-8CC0-4EEC-ADBB-D6933D79507A}" type="presOf" srcId="{6F18FF7E-AC0A-4A3C-8084-29D590EF26BE}" destId="{F4F8415E-E1ED-40D2-9BD5-D3625CEC044F}" srcOrd="0" destOrd="0" presId="urn:microsoft.com/office/officeart/2005/8/layout/vList2"/>
    <dgm:cxn modelId="{378DBCD2-4161-42E8-A24B-3A580EC6E6E3}" type="presParOf" srcId="{5C62D372-CAA3-46C0-8B10-6C20F983EB6E}" destId="{3CFBE365-33DF-4D6E-A9AD-7810A84A344C}" srcOrd="0" destOrd="0" presId="urn:microsoft.com/office/officeart/2005/8/layout/vList2"/>
    <dgm:cxn modelId="{AFE4B45D-14F4-4E3E-BC35-3F033D375C9D}" type="presParOf" srcId="{5C62D372-CAA3-46C0-8B10-6C20F983EB6E}" destId="{F921592D-F317-40FF-BFE4-7D180803BDF6}" srcOrd="1" destOrd="0" presId="urn:microsoft.com/office/officeart/2005/8/layout/vList2"/>
    <dgm:cxn modelId="{0766D30F-3F79-4312-B4EF-CD7DE882ECFD}" type="presParOf" srcId="{5C62D372-CAA3-46C0-8B10-6C20F983EB6E}" destId="{970CDF47-97B8-4DE3-8C44-C2B9BF526230}" srcOrd="2" destOrd="0" presId="urn:microsoft.com/office/officeart/2005/8/layout/vList2"/>
    <dgm:cxn modelId="{6ED3C3D6-8D53-4A2E-BEFC-026175129F02}" type="presParOf" srcId="{5C62D372-CAA3-46C0-8B10-6C20F983EB6E}" destId="{15311E33-A300-40AA-AD80-98187A97D9DF}" srcOrd="3" destOrd="0" presId="urn:microsoft.com/office/officeart/2005/8/layout/vList2"/>
    <dgm:cxn modelId="{8B374170-4189-4F60-9C34-80F0A5C986BD}" type="presParOf" srcId="{5C62D372-CAA3-46C0-8B10-6C20F983EB6E}" destId="{3E5B6786-1082-49C3-9055-64C6F4614FAB}" srcOrd="4" destOrd="0" presId="urn:microsoft.com/office/officeart/2005/8/layout/vList2"/>
    <dgm:cxn modelId="{1B48C547-24F8-41F1-A3A2-8FF9FC4EFECE}" type="presParOf" srcId="{5C62D372-CAA3-46C0-8B10-6C20F983EB6E}" destId="{5CCBFC91-091A-4E37-9D39-18BEF1780A2F}" srcOrd="5" destOrd="0" presId="urn:microsoft.com/office/officeart/2005/8/layout/vList2"/>
    <dgm:cxn modelId="{C5F94A42-2937-4C63-AC93-33173717F9AC}" type="presParOf" srcId="{5C62D372-CAA3-46C0-8B10-6C20F983EB6E}" destId="{772379B8-1FFE-4179-B9C3-B04D74DFA248}" srcOrd="6" destOrd="0" presId="urn:microsoft.com/office/officeart/2005/8/layout/vList2"/>
    <dgm:cxn modelId="{45A5CE43-FCAE-4AB8-A817-1E8E889BB9D7}" type="presParOf" srcId="{5C62D372-CAA3-46C0-8B10-6C20F983EB6E}" destId="{ABD097C0-00FF-4DAB-83B1-57401E484E48}" srcOrd="7" destOrd="0" presId="urn:microsoft.com/office/officeart/2005/8/layout/vList2"/>
    <dgm:cxn modelId="{FDBD7700-03C9-49C9-8CE5-5B1A4F2B56B5}" type="presParOf" srcId="{5C62D372-CAA3-46C0-8B10-6C20F983EB6E}" destId="{F4F8415E-E1ED-40D2-9BD5-D3625CEC044F}" srcOrd="8" destOrd="0" presId="urn:microsoft.com/office/officeart/2005/8/layout/vList2"/>
    <dgm:cxn modelId="{4E435F27-76E2-4438-812C-3E599620D235}" type="presParOf" srcId="{5C62D372-CAA3-46C0-8B10-6C20F983EB6E}" destId="{598ACA01-DC6E-4451-A968-CA2ABA8224D3}" srcOrd="9" destOrd="0" presId="urn:microsoft.com/office/officeart/2005/8/layout/vList2"/>
    <dgm:cxn modelId="{7635E1B5-1977-4D34-959D-94C6E13FB64E}" type="presParOf" srcId="{5C62D372-CAA3-46C0-8B10-6C20F983EB6E}" destId="{002A67E9-3AE5-4800-B00D-08029ECADE1D}" srcOrd="10" destOrd="0" presId="urn:microsoft.com/office/officeart/2005/8/layout/vList2"/>
    <dgm:cxn modelId="{4AA30EE5-5FBC-46F6-934A-4ACBA43973E2}" type="presParOf" srcId="{5C62D372-CAA3-46C0-8B10-6C20F983EB6E}" destId="{626913A5-825B-4A37-8DEF-0C0E2AD29462}" srcOrd="11" destOrd="0" presId="urn:microsoft.com/office/officeart/2005/8/layout/vList2"/>
    <dgm:cxn modelId="{FCA9B2EA-B51B-4A2E-8CAE-7FD976790E95}" type="presParOf" srcId="{5C62D372-CAA3-46C0-8B10-6C20F983EB6E}" destId="{C022B5E8-110F-4BBA-BAE5-EC74CB93D8F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047D13-343A-49DE-8D14-7C94921D155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FA90ACA-7AE6-4646-B20D-6BF926EE1F90}">
      <dgm:prSet/>
      <dgm:spPr/>
      <dgm:t>
        <a:bodyPr/>
        <a:lstStyle/>
        <a:p>
          <a:r>
            <a:rPr lang="en-US"/>
            <a:t>Operating System Management for Databases</a:t>
          </a:r>
        </a:p>
      </dgm:t>
    </dgm:pt>
    <dgm:pt modelId="{C296BA86-2D9A-4DE5-AC0F-90B5C5A1B2B3}" type="parTrans" cxnId="{397AC407-609E-4789-B192-FB062862F8DF}">
      <dgm:prSet/>
      <dgm:spPr/>
      <dgm:t>
        <a:bodyPr/>
        <a:lstStyle/>
        <a:p>
          <a:endParaRPr lang="en-US"/>
        </a:p>
      </dgm:t>
    </dgm:pt>
    <dgm:pt modelId="{D6742FD3-90F3-4F94-BAEC-7A8020111314}" type="sibTrans" cxnId="{397AC407-609E-4789-B192-FB062862F8DF}">
      <dgm:prSet/>
      <dgm:spPr/>
      <dgm:t>
        <a:bodyPr/>
        <a:lstStyle/>
        <a:p>
          <a:endParaRPr lang="en-US"/>
        </a:p>
      </dgm:t>
    </dgm:pt>
    <dgm:pt modelId="{AC57B087-633C-4AF9-9041-7581B50BF13F}">
      <dgm:prSet/>
      <dgm:spPr/>
      <dgm:t>
        <a:bodyPr/>
        <a:lstStyle/>
        <a:p>
          <a:r>
            <a:rPr lang="en-US"/>
            <a:t>Operating System Security for Database Systems</a:t>
          </a:r>
        </a:p>
      </dgm:t>
    </dgm:pt>
    <dgm:pt modelId="{26519E1B-2952-45B2-BE42-5132735CE1AD}" type="parTrans" cxnId="{CFE63F6B-8E25-4240-8D7B-61223576BFBA}">
      <dgm:prSet/>
      <dgm:spPr/>
      <dgm:t>
        <a:bodyPr/>
        <a:lstStyle/>
        <a:p>
          <a:endParaRPr lang="en-US"/>
        </a:p>
      </dgm:t>
    </dgm:pt>
    <dgm:pt modelId="{DAE9C1F5-7770-4E7B-BB0F-91D7F47FA793}" type="sibTrans" cxnId="{CFE63F6B-8E25-4240-8D7B-61223576BFBA}">
      <dgm:prSet/>
      <dgm:spPr/>
      <dgm:t>
        <a:bodyPr/>
        <a:lstStyle/>
        <a:p>
          <a:endParaRPr lang="en-US"/>
        </a:p>
      </dgm:t>
    </dgm:pt>
    <dgm:pt modelId="{761A847B-ABDA-439F-A5F8-2483798B79E4}">
      <dgm:prSet/>
      <dgm:spPr/>
      <dgm:t>
        <a:bodyPr/>
        <a:lstStyle/>
        <a:p>
          <a:r>
            <a:rPr lang="en-US"/>
            <a:t>Understanding of storage management </a:t>
          </a:r>
        </a:p>
      </dgm:t>
    </dgm:pt>
    <dgm:pt modelId="{B2646896-D7D0-46AD-B1F7-EB6B53BB1222}" type="parTrans" cxnId="{B25CA709-A9FB-4818-8556-9B9238CA4781}">
      <dgm:prSet/>
      <dgm:spPr/>
      <dgm:t>
        <a:bodyPr/>
        <a:lstStyle/>
        <a:p>
          <a:endParaRPr lang="en-US"/>
        </a:p>
      </dgm:t>
    </dgm:pt>
    <dgm:pt modelId="{71FABC26-7319-4FBE-8203-8288B31DEABE}" type="sibTrans" cxnId="{B25CA709-A9FB-4818-8556-9B9238CA4781}">
      <dgm:prSet/>
      <dgm:spPr/>
      <dgm:t>
        <a:bodyPr/>
        <a:lstStyle/>
        <a:p>
          <a:endParaRPr lang="en-US"/>
        </a:p>
      </dgm:t>
    </dgm:pt>
    <dgm:pt modelId="{870DE4B1-DD71-4771-A005-1BB2759E9C45}">
      <dgm:prSet/>
      <dgm:spPr/>
      <dgm:t>
        <a:bodyPr/>
        <a:lstStyle/>
        <a:p>
          <a:r>
            <a:rPr lang="en-US"/>
            <a:t>Knowledge of host and cloud infrastructure-  CPU, memory and different storage.</a:t>
          </a:r>
        </a:p>
      </dgm:t>
    </dgm:pt>
    <dgm:pt modelId="{8454BA70-8E28-492E-98A7-F65C4A14477F}" type="parTrans" cxnId="{79B3DA08-D347-4750-A89C-6BFAC3FC46BD}">
      <dgm:prSet/>
      <dgm:spPr/>
      <dgm:t>
        <a:bodyPr/>
        <a:lstStyle/>
        <a:p>
          <a:endParaRPr lang="en-US"/>
        </a:p>
      </dgm:t>
    </dgm:pt>
    <dgm:pt modelId="{09E7965F-66DD-4230-A08A-D74729A9D91E}" type="sibTrans" cxnId="{79B3DA08-D347-4750-A89C-6BFAC3FC46BD}">
      <dgm:prSet/>
      <dgm:spPr/>
      <dgm:t>
        <a:bodyPr/>
        <a:lstStyle/>
        <a:p>
          <a:endParaRPr lang="en-US"/>
        </a:p>
      </dgm:t>
    </dgm:pt>
    <dgm:pt modelId="{5D124C0C-97A5-46F1-AF99-D299887732E3}">
      <dgm:prSet/>
      <dgm:spPr/>
      <dgm:t>
        <a:bodyPr/>
        <a:lstStyle/>
        <a:p>
          <a:r>
            <a:rPr lang="en-US"/>
            <a:t>OS level scripting languages such as BASH, Python, Powershell</a:t>
          </a:r>
        </a:p>
      </dgm:t>
    </dgm:pt>
    <dgm:pt modelId="{A02DAA26-7264-423A-BB42-7E7D5262715D}" type="parTrans" cxnId="{FEAFC622-DFAA-4D16-BA50-26E939596F97}">
      <dgm:prSet/>
      <dgm:spPr/>
      <dgm:t>
        <a:bodyPr/>
        <a:lstStyle/>
        <a:p>
          <a:endParaRPr lang="en-US"/>
        </a:p>
      </dgm:t>
    </dgm:pt>
    <dgm:pt modelId="{04641B0F-3B9A-4674-B90C-E5F6725CE001}" type="sibTrans" cxnId="{FEAFC622-DFAA-4D16-BA50-26E939596F97}">
      <dgm:prSet/>
      <dgm:spPr/>
      <dgm:t>
        <a:bodyPr/>
        <a:lstStyle/>
        <a:p>
          <a:endParaRPr lang="en-US"/>
        </a:p>
      </dgm:t>
    </dgm:pt>
    <dgm:pt modelId="{C7D366A2-BD13-43E9-AD5E-A58EB48F1381}" type="pres">
      <dgm:prSet presAssocID="{32047D13-343A-49DE-8D14-7C94921D155D}" presName="root" presStyleCnt="0">
        <dgm:presLayoutVars>
          <dgm:dir/>
          <dgm:resizeHandles val="exact"/>
        </dgm:presLayoutVars>
      </dgm:prSet>
      <dgm:spPr/>
    </dgm:pt>
    <dgm:pt modelId="{6BA94F88-769C-451F-900D-5CC7447F94B9}" type="pres">
      <dgm:prSet presAssocID="{CFA90ACA-7AE6-4646-B20D-6BF926EE1F90}" presName="compNode" presStyleCnt="0"/>
      <dgm:spPr/>
    </dgm:pt>
    <dgm:pt modelId="{50A08F40-EBB2-42FD-BCF3-A782FB15342B}" type="pres">
      <dgm:prSet presAssocID="{CFA90ACA-7AE6-4646-B20D-6BF926EE1F90}" presName="bgRect" presStyleLbl="bgShp" presStyleIdx="0" presStyleCnt="5"/>
      <dgm:spPr/>
    </dgm:pt>
    <dgm:pt modelId="{1E08B3D6-C08E-4E74-A2FC-38755E43930E}" type="pres">
      <dgm:prSet presAssocID="{CFA90ACA-7AE6-4646-B20D-6BF926EE1F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DC4906-35A2-49FD-87B3-B6F4EF231955}" type="pres">
      <dgm:prSet presAssocID="{CFA90ACA-7AE6-4646-B20D-6BF926EE1F90}" presName="spaceRect" presStyleCnt="0"/>
      <dgm:spPr/>
    </dgm:pt>
    <dgm:pt modelId="{0926D6FE-D2B9-41A9-ACC9-35BDF4803D6A}" type="pres">
      <dgm:prSet presAssocID="{CFA90ACA-7AE6-4646-B20D-6BF926EE1F90}" presName="parTx" presStyleLbl="revTx" presStyleIdx="0" presStyleCnt="5">
        <dgm:presLayoutVars>
          <dgm:chMax val="0"/>
          <dgm:chPref val="0"/>
        </dgm:presLayoutVars>
      </dgm:prSet>
      <dgm:spPr/>
    </dgm:pt>
    <dgm:pt modelId="{4EB6386F-3242-41E7-AB12-39786258877B}" type="pres">
      <dgm:prSet presAssocID="{D6742FD3-90F3-4F94-BAEC-7A8020111314}" presName="sibTrans" presStyleCnt="0"/>
      <dgm:spPr/>
    </dgm:pt>
    <dgm:pt modelId="{8A94321C-ADAC-4F94-B89D-E282D800A38B}" type="pres">
      <dgm:prSet presAssocID="{AC57B087-633C-4AF9-9041-7581B50BF13F}" presName="compNode" presStyleCnt="0"/>
      <dgm:spPr/>
    </dgm:pt>
    <dgm:pt modelId="{784FA527-EB64-43F6-8710-AE066B21E8DC}" type="pres">
      <dgm:prSet presAssocID="{AC57B087-633C-4AF9-9041-7581B50BF13F}" presName="bgRect" presStyleLbl="bgShp" presStyleIdx="1" presStyleCnt="5"/>
      <dgm:spPr/>
    </dgm:pt>
    <dgm:pt modelId="{64399B38-BE16-4CA9-B47A-FF757A6A23BF}" type="pres">
      <dgm:prSet presAssocID="{AC57B087-633C-4AF9-9041-7581B50BF1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97E2A83-2942-413A-9EDE-1AC03370C7DE}" type="pres">
      <dgm:prSet presAssocID="{AC57B087-633C-4AF9-9041-7581B50BF13F}" presName="spaceRect" presStyleCnt="0"/>
      <dgm:spPr/>
    </dgm:pt>
    <dgm:pt modelId="{5CFA6F26-4ED9-490B-A5CA-457C5310AF17}" type="pres">
      <dgm:prSet presAssocID="{AC57B087-633C-4AF9-9041-7581B50BF13F}" presName="parTx" presStyleLbl="revTx" presStyleIdx="1" presStyleCnt="5">
        <dgm:presLayoutVars>
          <dgm:chMax val="0"/>
          <dgm:chPref val="0"/>
        </dgm:presLayoutVars>
      </dgm:prSet>
      <dgm:spPr/>
    </dgm:pt>
    <dgm:pt modelId="{DDFF532D-F2A9-4110-AF32-2DD5A825F1B8}" type="pres">
      <dgm:prSet presAssocID="{DAE9C1F5-7770-4E7B-BB0F-91D7F47FA793}" presName="sibTrans" presStyleCnt="0"/>
      <dgm:spPr/>
    </dgm:pt>
    <dgm:pt modelId="{8A57AF58-01F5-45C4-A57B-7BF11387CB37}" type="pres">
      <dgm:prSet presAssocID="{761A847B-ABDA-439F-A5F8-2483798B79E4}" presName="compNode" presStyleCnt="0"/>
      <dgm:spPr/>
    </dgm:pt>
    <dgm:pt modelId="{ADFB14CE-2395-4124-BBA1-8710EE934F77}" type="pres">
      <dgm:prSet presAssocID="{761A847B-ABDA-439F-A5F8-2483798B79E4}" presName="bgRect" presStyleLbl="bgShp" presStyleIdx="2" presStyleCnt="5"/>
      <dgm:spPr/>
    </dgm:pt>
    <dgm:pt modelId="{87940865-F7C1-4607-8E66-85911C800136}" type="pres">
      <dgm:prSet presAssocID="{761A847B-ABDA-439F-A5F8-2483798B79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E12A8CA-B1B4-465D-B7B8-A812E7EC4202}" type="pres">
      <dgm:prSet presAssocID="{761A847B-ABDA-439F-A5F8-2483798B79E4}" presName="spaceRect" presStyleCnt="0"/>
      <dgm:spPr/>
    </dgm:pt>
    <dgm:pt modelId="{F70D18A0-234A-46F4-B0F6-8181E4D55AE1}" type="pres">
      <dgm:prSet presAssocID="{761A847B-ABDA-439F-A5F8-2483798B79E4}" presName="parTx" presStyleLbl="revTx" presStyleIdx="2" presStyleCnt="5">
        <dgm:presLayoutVars>
          <dgm:chMax val="0"/>
          <dgm:chPref val="0"/>
        </dgm:presLayoutVars>
      </dgm:prSet>
      <dgm:spPr/>
    </dgm:pt>
    <dgm:pt modelId="{5CACE031-2C61-4E7F-A53D-5DDD80F0C46A}" type="pres">
      <dgm:prSet presAssocID="{71FABC26-7319-4FBE-8203-8288B31DEABE}" presName="sibTrans" presStyleCnt="0"/>
      <dgm:spPr/>
    </dgm:pt>
    <dgm:pt modelId="{D07C32E5-C2D0-4F61-A364-17A237C30798}" type="pres">
      <dgm:prSet presAssocID="{870DE4B1-DD71-4771-A005-1BB2759E9C45}" presName="compNode" presStyleCnt="0"/>
      <dgm:spPr/>
    </dgm:pt>
    <dgm:pt modelId="{2005BFC7-F0A6-4D90-9474-96D0B3C9EB4A}" type="pres">
      <dgm:prSet presAssocID="{870DE4B1-DD71-4771-A005-1BB2759E9C45}" presName="bgRect" presStyleLbl="bgShp" presStyleIdx="3" presStyleCnt="5"/>
      <dgm:spPr/>
    </dgm:pt>
    <dgm:pt modelId="{C8DEB969-FC61-422B-BEEE-DAAFC7F29D42}" type="pres">
      <dgm:prSet presAssocID="{870DE4B1-DD71-4771-A005-1BB2759E9C4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45E2866-23F8-4C36-8063-13F9BF824D6B}" type="pres">
      <dgm:prSet presAssocID="{870DE4B1-DD71-4771-A005-1BB2759E9C45}" presName="spaceRect" presStyleCnt="0"/>
      <dgm:spPr/>
    </dgm:pt>
    <dgm:pt modelId="{F5D11DEF-1944-473A-AF2C-DB9C12FB8E83}" type="pres">
      <dgm:prSet presAssocID="{870DE4B1-DD71-4771-A005-1BB2759E9C45}" presName="parTx" presStyleLbl="revTx" presStyleIdx="3" presStyleCnt="5">
        <dgm:presLayoutVars>
          <dgm:chMax val="0"/>
          <dgm:chPref val="0"/>
        </dgm:presLayoutVars>
      </dgm:prSet>
      <dgm:spPr/>
    </dgm:pt>
    <dgm:pt modelId="{E30513C6-8A1C-4CF1-84A5-4839DC0901BE}" type="pres">
      <dgm:prSet presAssocID="{09E7965F-66DD-4230-A08A-D74729A9D91E}" presName="sibTrans" presStyleCnt="0"/>
      <dgm:spPr/>
    </dgm:pt>
    <dgm:pt modelId="{E339A9A8-8CBF-4C3C-B29C-7EA88E268D36}" type="pres">
      <dgm:prSet presAssocID="{5D124C0C-97A5-46F1-AF99-D299887732E3}" presName="compNode" presStyleCnt="0"/>
      <dgm:spPr/>
    </dgm:pt>
    <dgm:pt modelId="{0D0B1098-24CB-47CD-BC3E-8644D7FCB003}" type="pres">
      <dgm:prSet presAssocID="{5D124C0C-97A5-46F1-AF99-D299887732E3}" presName="bgRect" presStyleLbl="bgShp" presStyleIdx="4" presStyleCnt="5"/>
      <dgm:spPr/>
    </dgm:pt>
    <dgm:pt modelId="{4884FE47-3800-4701-B090-F471CCF90B8E}" type="pres">
      <dgm:prSet presAssocID="{5D124C0C-97A5-46F1-AF99-D299887732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82A4762-BE58-4AE1-8512-57ECC3DFE15C}" type="pres">
      <dgm:prSet presAssocID="{5D124C0C-97A5-46F1-AF99-D299887732E3}" presName="spaceRect" presStyleCnt="0"/>
      <dgm:spPr/>
    </dgm:pt>
    <dgm:pt modelId="{62B388E1-08EE-427E-8C33-E8CC5C273B26}" type="pres">
      <dgm:prSet presAssocID="{5D124C0C-97A5-46F1-AF99-D299887732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97AC407-609E-4789-B192-FB062862F8DF}" srcId="{32047D13-343A-49DE-8D14-7C94921D155D}" destId="{CFA90ACA-7AE6-4646-B20D-6BF926EE1F90}" srcOrd="0" destOrd="0" parTransId="{C296BA86-2D9A-4DE5-AC0F-90B5C5A1B2B3}" sibTransId="{D6742FD3-90F3-4F94-BAEC-7A8020111314}"/>
    <dgm:cxn modelId="{79B3DA08-D347-4750-A89C-6BFAC3FC46BD}" srcId="{32047D13-343A-49DE-8D14-7C94921D155D}" destId="{870DE4B1-DD71-4771-A005-1BB2759E9C45}" srcOrd="3" destOrd="0" parTransId="{8454BA70-8E28-492E-98A7-F65C4A14477F}" sibTransId="{09E7965F-66DD-4230-A08A-D74729A9D91E}"/>
    <dgm:cxn modelId="{B25CA709-A9FB-4818-8556-9B9238CA4781}" srcId="{32047D13-343A-49DE-8D14-7C94921D155D}" destId="{761A847B-ABDA-439F-A5F8-2483798B79E4}" srcOrd="2" destOrd="0" parTransId="{B2646896-D7D0-46AD-B1F7-EB6B53BB1222}" sibTransId="{71FABC26-7319-4FBE-8203-8288B31DEABE}"/>
    <dgm:cxn modelId="{FEAFC622-DFAA-4D16-BA50-26E939596F97}" srcId="{32047D13-343A-49DE-8D14-7C94921D155D}" destId="{5D124C0C-97A5-46F1-AF99-D299887732E3}" srcOrd="4" destOrd="0" parTransId="{A02DAA26-7264-423A-BB42-7E7D5262715D}" sibTransId="{04641B0F-3B9A-4674-B90C-E5F6725CE001}"/>
    <dgm:cxn modelId="{B314F14A-2527-4555-BD14-43ADFEF0B423}" type="presOf" srcId="{CFA90ACA-7AE6-4646-B20D-6BF926EE1F90}" destId="{0926D6FE-D2B9-41A9-ACC9-35BDF4803D6A}" srcOrd="0" destOrd="0" presId="urn:microsoft.com/office/officeart/2018/2/layout/IconVerticalSolidList"/>
    <dgm:cxn modelId="{CFE63F6B-8E25-4240-8D7B-61223576BFBA}" srcId="{32047D13-343A-49DE-8D14-7C94921D155D}" destId="{AC57B087-633C-4AF9-9041-7581B50BF13F}" srcOrd="1" destOrd="0" parTransId="{26519E1B-2952-45B2-BE42-5132735CE1AD}" sibTransId="{DAE9C1F5-7770-4E7B-BB0F-91D7F47FA793}"/>
    <dgm:cxn modelId="{F4AC3670-EEC4-4C0A-AA15-7AE96E9C7CC6}" type="presOf" srcId="{AC57B087-633C-4AF9-9041-7581B50BF13F}" destId="{5CFA6F26-4ED9-490B-A5CA-457C5310AF17}" srcOrd="0" destOrd="0" presId="urn:microsoft.com/office/officeart/2018/2/layout/IconVerticalSolidList"/>
    <dgm:cxn modelId="{DD6F9358-192B-43F1-BF39-D52FEBFD8E44}" type="presOf" srcId="{870DE4B1-DD71-4771-A005-1BB2759E9C45}" destId="{F5D11DEF-1944-473A-AF2C-DB9C12FB8E83}" srcOrd="0" destOrd="0" presId="urn:microsoft.com/office/officeart/2018/2/layout/IconVerticalSolidList"/>
    <dgm:cxn modelId="{B8E9437A-0715-494B-A244-BCA687F5AA8D}" type="presOf" srcId="{5D124C0C-97A5-46F1-AF99-D299887732E3}" destId="{62B388E1-08EE-427E-8C33-E8CC5C273B26}" srcOrd="0" destOrd="0" presId="urn:microsoft.com/office/officeart/2018/2/layout/IconVerticalSolidList"/>
    <dgm:cxn modelId="{A41254A3-1573-46C5-BEA7-7304E5F545E4}" type="presOf" srcId="{32047D13-343A-49DE-8D14-7C94921D155D}" destId="{C7D366A2-BD13-43E9-AD5E-A58EB48F1381}" srcOrd="0" destOrd="0" presId="urn:microsoft.com/office/officeart/2018/2/layout/IconVerticalSolidList"/>
    <dgm:cxn modelId="{C1E127FA-694E-4C84-B483-BA2B893F5E1C}" type="presOf" srcId="{761A847B-ABDA-439F-A5F8-2483798B79E4}" destId="{F70D18A0-234A-46F4-B0F6-8181E4D55AE1}" srcOrd="0" destOrd="0" presId="urn:microsoft.com/office/officeart/2018/2/layout/IconVerticalSolidList"/>
    <dgm:cxn modelId="{6F1B9283-171F-4201-8D1E-35612EA37433}" type="presParOf" srcId="{C7D366A2-BD13-43E9-AD5E-A58EB48F1381}" destId="{6BA94F88-769C-451F-900D-5CC7447F94B9}" srcOrd="0" destOrd="0" presId="urn:microsoft.com/office/officeart/2018/2/layout/IconVerticalSolidList"/>
    <dgm:cxn modelId="{CC9CB8F9-9F77-4A25-B611-47EECB0B6355}" type="presParOf" srcId="{6BA94F88-769C-451F-900D-5CC7447F94B9}" destId="{50A08F40-EBB2-42FD-BCF3-A782FB15342B}" srcOrd="0" destOrd="0" presId="urn:microsoft.com/office/officeart/2018/2/layout/IconVerticalSolidList"/>
    <dgm:cxn modelId="{41D6ED7A-F7C8-4BEE-9884-4267C0F1EC25}" type="presParOf" srcId="{6BA94F88-769C-451F-900D-5CC7447F94B9}" destId="{1E08B3D6-C08E-4E74-A2FC-38755E43930E}" srcOrd="1" destOrd="0" presId="urn:microsoft.com/office/officeart/2018/2/layout/IconVerticalSolidList"/>
    <dgm:cxn modelId="{64881124-4A47-49A6-89C6-99FC8F567364}" type="presParOf" srcId="{6BA94F88-769C-451F-900D-5CC7447F94B9}" destId="{25DC4906-35A2-49FD-87B3-B6F4EF231955}" srcOrd="2" destOrd="0" presId="urn:microsoft.com/office/officeart/2018/2/layout/IconVerticalSolidList"/>
    <dgm:cxn modelId="{012DE963-0283-4B9A-A7A4-3AC76A5B56BD}" type="presParOf" srcId="{6BA94F88-769C-451F-900D-5CC7447F94B9}" destId="{0926D6FE-D2B9-41A9-ACC9-35BDF4803D6A}" srcOrd="3" destOrd="0" presId="urn:microsoft.com/office/officeart/2018/2/layout/IconVerticalSolidList"/>
    <dgm:cxn modelId="{2B050307-BFEE-4F3F-9675-359C8F3658EC}" type="presParOf" srcId="{C7D366A2-BD13-43E9-AD5E-A58EB48F1381}" destId="{4EB6386F-3242-41E7-AB12-39786258877B}" srcOrd="1" destOrd="0" presId="urn:microsoft.com/office/officeart/2018/2/layout/IconVerticalSolidList"/>
    <dgm:cxn modelId="{9320E43B-BEFA-43FE-9434-5EBD911699CB}" type="presParOf" srcId="{C7D366A2-BD13-43E9-AD5E-A58EB48F1381}" destId="{8A94321C-ADAC-4F94-B89D-E282D800A38B}" srcOrd="2" destOrd="0" presId="urn:microsoft.com/office/officeart/2018/2/layout/IconVerticalSolidList"/>
    <dgm:cxn modelId="{1D7B62EF-533C-44FC-A798-6EC7CFF6AFFE}" type="presParOf" srcId="{8A94321C-ADAC-4F94-B89D-E282D800A38B}" destId="{784FA527-EB64-43F6-8710-AE066B21E8DC}" srcOrd="0" destOrd="0" presId="urn:microsoft.com/office/officeart/2018/2/layout/IconVerticalSolidList"/>
    <dgm:cxn modelId="{AAB871B6-00F2-432A-A009-CF05D3255EA0}" type="presParOf" srcId="{8A94321C-ADAC-4F94-B89D-E282D800A38B}" destId="{64399B38-BE16-4CA9-B47A-FF757A6A23BF}" srcOrd="1" destOrd="0" presId="urn:microsoft.com/office/officeart/2018/2/layout/IconVerticalSolidList"/>
    <dgm:cxn modelId="{1CD6CC32-171E-4F46-8E8A-A0DB8DD4AA36}" type="presParOf" srcId="{8A94321C-ADAC-4F94-B89D-E282D800A38B}" destId="{397E2A83-2942-413A-9EDE-1AC03370C7DE}" srcOrd="2" destOrd="0" presId="urn:microsoft.com/office/officeart/2018/2/layout/IconVerticalSolidList"/>
    <dgm:cxn modelId="{AA551931-2077-4B14-9D50-DD89ECF59C74}" type="presParOf" srcId="{8A94321C-ADAC-4F94-B89D-E282D800A38B}" destId="{5CFA6F26-4ED9-490B-A5CA-457C5310AF17}" srcOrd="3" destOrd="0" presId="urn:microsoft.com/office/officeart/2018/2/layout/IconVerticalSolidList"/>
    <dgm:cxn modelId="{AE11FF17-2051-495A-B503-CFD39A16E6AF}" type="presParOf" srcId="{C7D366A2-BD13-43E9-AD5E-A58EB48F1381}" destId="{DDFF532D-F2A9-4110-AF32-2DD5A825F1B8}" srcOrd="3" destOrd="0" presId="urn:microsoft.com/office/officeart/2018/2/layout/IconVerticalSolidList"/>
    <dgm:cxn modelId="{038DAFE1-4BE6-4C38-8BB0-696F66E78D6A}" type="presParOf" srcId="{C7D366A2-BD13-43E9-AD5E-A58EB48F1381}" destId="{8A57AF58-01F5-45C4-A57B-7BF11387CB37}" srcOrd="4" destOrd="0" presId="urn:microsoft.com/office/officeart/2018/2/layout/IconVerticalSolidList"/>
    <dgm:cxn modelId="{BF19B7C0-34F2-4FBD-96D7-F52A0A257476}" type="presParOf" srcId="{8A57AF58-01F5-45C4-A57B-7BF11387CB37}" destId="{ADFB14CE-2395-4124-BBA1-8710EE934F77}" srcOrd="0" destOrd="0" presId="urn:microsoft.com/office/officeart/2018/2/layout/IconVerticalSolidList"/>
    <dgm:cxn modelId="{C81220C5-ADE5-48BB-963A-AB5B5DF0DD88}" type="presParOf" srcId="{8A57AF58-01F5-45C4-A57B-7BF11387CB37}" destId="{87940865-F7C1-4607-8E66-85911C800136}" srcOrd="1" destOrd="0" presId="urn:microsoft.com/office/officeart/2018/2/layout/IconVerticalSolidList"/>
    <dgm:cxn modelId="{F093F549-AAAC-47CD-ACD9-2FD075BB5FF9}" type="presParOf" srcId="{8A57AF58-01F5-45C4-A57B-7BF11387CB37}" destId="{7E12A8CA-B1B4-465D-B7B8-A812E7EC4202}" srcOrd="2" destOrd="0" presId="urn:microsoft.com/office/officeart/2018/2/layout/IconVerticalSolidList"/>
    <dgm:cxn modelId="{A54CAB7B-21DE-419A-9C6E-09E60FA29DAF}" type="presParOf" srcId="{8A57AF58-01F5-45C4-A57B-7BF11387CB37}" destId="{F70D18A0-234A-46F4-B0F6-8181E4D55AE1}" srcOrd="3" destOrd="0" presId="urn:microsoft.com/office/officeart/2018/2/layout/IconVerticalSolidList"/>
    <dgm:cxn modelId="{055D9BA1-61D9-4E24-BD83-CA0B969621CA}" type="presParOf" srcId="{C7D366A2-BD13-43E9-AD5E-A58EB48F1381}" destId="{5CACE031-2C61-4E7F-A53D-5DDD80F0C46A}" srcOrd="5" destOrd="0" presId="urn:microsoft.com/office/officeart/2018/2/layout/IconVerticalSolidList"/>
    <dgm:cxn modelId="{EB646C56-2AEE-418C-A2E4-A5F8B13CC063}" type="presParOf" srcId="{C7D366A2-BD13-43E9-AD5E-A58EB48F1381}" destId="{D07C32E5-C2D0-4F61-A364-17A237C30798}" srcOrd="6" destOrd="0" presId="urn:microsoft.com/office/officeart/2018/2/layout/IconVerticalSolidList"/>
    <dgm:cxn modelId="{D4FE75C3-0404-4148-8D78-84D26AFE6A03}" type="presParOf" srcId="{D07C32E5-C2D0-4F61-A364-17A237C30798}" destId="{2005BFC7-F0A6-4D90-9474-96D0B3C9EB4A}" srcOrd="0" destOrd="0" presId="urn:microsoft.com/office/officeart/2018/2/layout/IconVerticalSolidList"/>
    <dgm:cxn modelId="{D68DD483-FDB4-4C68-B43F-0380B363F18C}" type="presParOf" srcId="{D07C32E5-C2D0-4F61-A364-17A237C30798}" destId="{C8DEB969-FC61-422B-BEEE-DAAFC7F29D42}" srcOrd="1" destOrd="0" presId="urn:microsoft.com/office/officeart/2018/2/layout/IconVerticalSolidList"/>
    <dgm:cxn modelId="{0F975C72-6755-4986-AB26-6E89EF15EB0A}" type="presParOf" srcId="{D07C32E5-C2D0-4F61-A364-17A237C30798}" destId="{B45E2866-23F8-4C36-8063-13F9BF824D6B}" srcOrd="2" destOrd="0" presId="urn:microsoft.com/office/officeart/2018/2/layout/IconVerticalSolidList"/>
    <dgm:cxn modelId="{B3ED10B6-6737-48C1-B4EA-C4C8EF2DC06C}" type="presParOf" srcId="{D07C32E5-C2D0-4F61-A364-17A237C30798}" destId="{F5D11DEF-1944-473A-AF2C-DB9C12FB8E83}" srcOrd="3" destOrd="0" presId="urn:microsoft.com/office/officeart/2018/2/layout/IconVerticalSolidList"/>
    <dgm:cxn modelId="{E14E31B1-3F00-49FC-B4B7-DCD5D4267BEB}" type="presParOf" srcId="{C7D366A2-BD13-43E9-AD5E-A58EB48F1381}" destId="{E30513C6-8A1C-4CF1-84A5-4839DC0901BE}" srcOrd="7" destOrd="0" presId="urn:microsoft.com/office/officeart/2018/2/layout/IconVerticalSolidList"/>
    <dgm:cxn modelId="{910E69CE-7CA5-4337-81E3-C9EDE7C071C9}" type="presParOf" srcId="{C7D366A2-BD13-43E9-AD5E-A58EB48F1381}" destId="{E339A9A8-8CBF-4C3C-B29C-7EA88E268D36}" srcOrd="8" destOrd="0" presId="urn:microsoft.com/office/officeart/2018/2/layout/IconVerticalSolidList"/>
    <dgm:cxn modelId="{87488BBD-C2C9-4A55-9A90-1523326C7420}" type="presParOf" srcId="{E339A9A8-8CBF-4C3C-B29C-7EA88E268D36}" destId="{0D0B1098-24CB-47CD-BC3E-8644D7FCB003}" srcOrd="0" destOrd="0" presId="urn:microsoft.com/office/officeart/2018/2/layout/IconVerticalSolidList"/>
    <dgm:cxn modelId="{DA85234B-AC86-45B0-8EE7-177A8E2E881F}" type="presParOf" srcId="{E339A9A8-8CBF-4C3C-B29C-7EA88E268D36}" destId="{4884FE47-3800-4701-B090-F471CCF90B8E}" srcOrd="1" destOrd="0" presId="urn:microsoft.com/office/officeart/2018/2/layout/IconVerticalSolidList"/>
    <dgm:cxn modelId="{3E27D5CA-E5DA-4E23-9AD9-421CD4A4416F}" type="presParOf" srcId="{E339A9A8-8CBF-4C3C-B29C-7EA88E268D36}" destId="{D82A4762-BE58-4AE1-8512-57ECC3DFE15C}" srcOrd="2" destOrd="0" presId="urn:microsoft.com/office/officeart/2018/2/layout/IconVerticalSolidList"/>
    <dgm:cxn modelId="{790AE9AF-AF64-415F-8BBC-6B6FD92A7101}" type="presParOf" srcId="{E339A9A8-8CBF-4C3C-B29C-7EA88E268D36}" destId="{62B388E1-08EE-427E-8C33-E8CC5C273B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4B64A59-9C64-4487-94A1-815D5587C973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CC78E5-95BA-47B4-B0B7-8306BB0BA734}">
      <dgm:prSet/>
      <dgm:spPr/>
      <dgm:t>
        <a:bodyPr/>
        <a:lstStyle/>
        <a:p>
          <a:r>
            <a:rPr lang="en-US"/>
            <a:t>Understand the best type of workload for the platform.  </a:t>
          </a:r>
        </a:p>
      </dgm:t>
    </dgm:pt>
    <dgm:pt modelId="{6FF7CA60-A818-4B44-A96F-BE50863A0E47}" type="parTrans" cxnId="{2C2F1330-F0A6-4320-A59E-F2CED23FA7C6}">
      <dgm:prSet/>
      <dgm:spPr/>
      <dgm:t>
        <a:bodyPr/>
        <a:lstStyle/>
        <a:p>
          <a:endParaRPr lang="en-US"/>
        </a:p>
      </dgm:t>
    </dgm:pt>
    <dgm:pt modelId="{B32DC1C3-DEFA-4EE9-B9F9-719FD3375098}" type="sibTrans" cxnId="{2C2F1330-F0A6-4320-A59E-F2CED23FA7C6}">
      <dgm:prSet/>
      <dgm:spPr/>
      <dgm:t>
        <a:bodyPr/>
        <a:lstStyle/>
        <a:p>
          <a:endParaRPr lang="en-US"/>
        </a:p>
      </dgm:t>
    </dgm:pt>
    <dgm:pt modelId="{F85F184E-1C12-4859-A32A-6D579CF809DC}">
      <dgm:prSet/>
      <dgm:spPr/>
      <dgm:t>
        <a:bodyPr/>
        <a:lstStyle/>
        <a:p>
          <a:r>
            <a:rPr lang="en-US"/>
            <a:t>Don’t believe the marketing hype.</a:t>
          </a:r>
        </a:p>
      </dgm:t>
    </dgm:pt>
    <dgm:pt modelId="{A0542384-12E5-40FC-92B3-0769E6292388}" type="parTrans" cxnId="{36326820-3D5F-4D19-9E39-B12B69B75CBA}">
      <dgm:prSet/>
      <dgm:spPr/>
      <dgm:t>
        <a:bodyPr/>
        <a:lstStyle/>
        <a:p>
          <a:endParaRPr lang="en-US"/>
        </a:p>
      </dgm:t>
    </dgm:pt>
    <dgm:pt modelId="{68A353EF-0379-4214-8734-283477A92A35}" type="sibTrans" cxnId="{36326820-3D5F-4D19-9E39-B12B69B75CBA}">
      <dgm:prSet/>
      <dgm:spPr/>
      <dgm:t>
        <a:bodyPr/>
        <a:lstStyle/>
        <a:p>
          <a:endParaRPr lang="en-US"/>
        </a:p>
      </dgm:t>
    </dgm:pt>
    <dgm:pt modelId="{C853D829-17A5-4415-A15E-7E2A54826B9D}">
      <dgm:prSet/>
      <dgm:spPr/>
      <dgm:t>
        <a:bodyPr/>
        <a:lstStyle/>
        <a:p>
          <a:r>
            <a:rPr lang="en-US"/>
            <a:t>Migration from enterprise relational to open-source is never easy.</a:t>
          </a:r>
        </a:p>
      </dgm:t>
    </dgm:pt>
    <dgm:pt modelId="{F676D4C8-8AA9-415E-97C4-DDE3C54C2FD4}" type="parTrans" cxnId="{5FBD9D4F-13FD-4772-B4C0-DCECC5D3C59B}">
      <dgm:prSet/>
      <dgm:spPr/>
      <dgm:t>
        <a:bodyPr/>
        <a:lstStyle/>
        <a:p>
          <a:endParaRPr lang="en-US"/>
        </a:p>
      </dgm:t>
    </dgm:pt>
    <dgm:pt modelId="{95927A40-378C-497A-BA85-BA749C705A6B}" type="sibTrans" cxnId="{5FBD9D4F-13FD-4772-B4C0-DCECC5D3C59B}">
      <dgm:prSet/>
      <dgm:spPr/>
      <dgm:t>
        <a:bodyPr/>
        <a:lstStyle/>
        <a:p>
          <a:endParaRPr lang="en-US"/>
        </a:p>
      </dgm:t>
    </dgm:pt>
    <dgm:pt modelId="{95722F1E-F58D-4494-B0EA-D3A5D264AC7E}">
      <dgm:prSet/>
      <dgm:spPr/>
      <dgm:t>
        <a:bodyPr/>
        <a:lstStyle/>
        <a:p>
          <a:r>
            <a:rPr lang="en-US"/>
            <a:t>Start small</a:t>
          </a:r>
        </a:p>
      </dgm:t>
    </dgm:pt>
    <dgm:pt modelId="{ACA49DBA-D8B3-43B9-9F6C-1665527E6D8B}" type="parTrans" cxnId="{57C015E4-6D34-46E5-BE90-9C84FDCFF3F9}">
      <dgm:prSet/>
      <dgm:spPr/>
      <dgm:t>
        <a:bodyPr/>
        <a:lstStyle/>
        <a:p>
          <a:endParaRPr lang="en-US"/>
        </a:p>
      </dgm:t>
    </dgm:pt>
    <dgm:pt modelId="{3CE68D71-08ED-4168-B04C-0221E0B4878B}" type="sibTrans" cxnId="{57C015E4-6D34-46E5-BE90-9C84FDCFF3F9}">
      <dgm:prSet/>
      <dgm:spPr/>
      <dgm:t>
        <a:bodyPr/>
        <a:lstStyle/>
        <a:p>
          <a:endParaRPr lang="en-US"/>
        </a:p>
      </dgm:t>
    </dgm:pt>
    <dgm:pt modelId="{01598196-D2C4-4BA9-870D-8A39B319F055}">
      <dgm:prSet/>
      <dgm:spPr/>
      <dgm:t>
        <a:bodyPr/>
        <a:lstStyle/>
        <a:p>
          <a:r>
            <a:rPr lang="en-US"/>
            <a:t>Slice and dice</a:t>
          </a:r>
        </a:p>
      </dgm:t>
    </dgm:pt>
    <dgm:pt modelId="{7E2867D6-7726-4C94-A7F5-7DE948070A73}" type="parTrans" cxnId="{389150CB-A50A-4F1B-AE0E-50ABE5E552E4}">
      <dgm:prSet/>
      <dgm:spPr/>
      <dgm:t>
        <a:bodyPr/>
        <a:lstStyle/>
        <a:p>
          <a:endParaRPr lang="en-US"/>
        </a:p>
      </dgm:t>
    </dgm:pt>
    <dgm:pt modelId="{39F31B91-FD33-4577-A59E-83BC0E2492D8}" type="sibTrans" cxnId="{389150CB-A50A-4F1B-AE0E-50ABE5E552E4}">
      <dgm:prSet/>
      <dgm:spPr/>
      <dgm:t>
        <a:bodyPr/>
        <a:lstStyle/>
        <a:p>
          <a:endParaRPr lang="en-US"/>
        </a:p>
      </dgm:t>
    </dgm:pt>
    <dgm:pt modelId="{B0A54EED-7E2E-4A4F-8AD6-C21F0D9AE5E1}">
      <dgm:prSet/>
      <dgm:spPr/>
      <dgm:t>
        <a:bodyPr/>
        <a:lstStyle/>
        <a:p>
          <a:r>
            <a:rPr lang="en-US"/>
            <a:t>Take your time and learn one platform at a time.</a:t>
          </a:r>
        </a:p>
      </dgm:t>
    </dgm:pt>
    <dgm:pt modelId="{8D5C73D2-16E5-48F9-AEF1-98B84945CE85}" type="parTrans" cxnId="{04F08995-84A4-4F83-A067-B8AC9277CB00}">
      <dgm:prSet/>
      <dgm:spPr/>
      <dgm:t>
        <a:bodyPr/>
        <a:lstStyle/>
        <a:p>
          <a:endParaRPr lang="en-US"/>
        </a:p>
      </dgm:t>
    </dgm:pt>
    <dgm:pt modelId="{DEE42BDF-B2C8-409C-929D-1BB064F0F8C4}" type="sibTrans" cxnId="{04F08995-84A4-4F83-A067-B8AC9277CB00}">
      <dgm:prSet/>
      <dgm:spPr/>
      <dgm:t>
        <a:bodyPr/>
        <a:lstStyle/>
        <a:p>
          <a:endParaRPr lang="en-US"/>
        </a:p>
      </dgm:t>
    </dgm:pt>
    <dgm:pt modelId="{F5DBB743-2A89-44B5-A2B4-C93769E5E4BA}">
      <dgm:prSet/>
      <dgm:spPr/>
      <dgm:t>
        <a:bodyPr/>
        <a:lstStyle/>
        <a:p>
          <a:r>
            <a:rPr lang="en-US"/>
            <a:t>Spend at least four-six months in a platform to truly understand it.</a:t>
          </a:r>
        </a:p>
      </dgm:t>
    </dgm:pt>
    <dgm:pt modelId="{A6C9E27E-729D-4507-BAA8-B7377E5B2220}" type="parTrans" cxnId="{13A11A6A-B1FA-4C7E-9776-0E0F87B99AEE}">
      <dgm:prSet/>
      <dgm:spPr/>
      <dgm:t>
        <a:bodyPr/>
        <a:lstStyle/>
        <a:p>
          <a:endParaRPr lang="en-US"/>
        </a:p>
      </dgm:t>
    </dgm:pt>
    <dgm:pt modelId="{5449DBC2-6FEB-401F-9703-0DAD43295E73}" type="sibTrans" cxnId="{13A11A6A-B1FA-4C7E-9776-0E0F87B99AEE}">
      <dgm:prSet/>
      <dgm:spPr/>
      <dgm:t>
        <a:bodyPr/>
        <a:lstStyle/>
        <a:p>
          <a:endParaRPr lang="en-US"/>
        </a:p>
      </dgm:t>
    </dgm:pt>
    <dgm:pt modelId="{B7719CFF-B0CE-4D6E-A3B5-A614F07CA948}">
      <dgm:prSet/>
      <dgm:spPr/>
      <dgm:t>
        <a:bodyPr/>
        <a:lstStyle/>
        <a:p>
          <a:r>
            <a:rPr lang="en-US"/>
            <a:t>Be patient.</a:t>
          </a:r>
        </a:p>
      </dgm:t>
    </dgm:pt>
    <dgm:pt modelId="{AFADCC7E-79B7-451F-B8BD-2045E8772C59}" type="parTrans" cxnId="{1C3F8837-D830-4B3A-9B4A-4C2915199066}">
      <dgm:prSet/>
      <dgm:spPr/>
      <dgm:t>
        <a:bodyPr/>
        <a:lstStyle/>
        <a:p>
          <a:endParaRPr lang="en-US"/>
        </a:p>
      </dgm:t>
    </dgm:pt>
    <dgm:pt modelId="{C736B50B-208F-4A15-8EA0-399F99B29F26}" type="sibTrans" cxnId="{1C3F8837-D830-4B3A-9B4A-4C2915199066}">
      <dgm:prSet/>
      <dgm:spPr/>
      <dgm:t>
        <a:bodyPr/>
        <a:lstStyle/>
        <a:p>
          <a:endParaRPr lang="en-US"/>
        </a:p>
      </dgm:t>
    </dgm:pt>
    <dgm:pt modelId="{FC2D764A-8756-4BC2-90E0-5930B3E92AAF}">
      <dgm:prSet/>
      <dgm:spPr/>
      <dgm:t>
        <a:bodyPr/>
        <a:lstStyle/>
        <a:p>
          <a:r>
            <a:rPr lang="en-US"/>
            <a:t>Know the tools of the trade</a:t>
          </a:r>
        </a:p>
      </dgm:t>
    </dgm:pt>
    <dgm:pt modelId="{FF5FCC07-5933-4B6A-B173-4B13E5D7FCD0}" type="parTrans" cxnId="{F54D6912-4FD1-422E-ADD8-C7304285D7B3}">
      <dgm:prSet/>
      <dgm:spPr/>
      <dgm:t>
        <a:bodyPr/>
        <a:lstStyle/>
        <a:p>
          <a:endParaRPr lang="en-US"/>
        </a:p>
      </dgm:t>
    </dgm:pt>
    <dgm:pt modelId="{3AB79278-D012-4D4E-AC30-73825CCCB414}" type="sibTrans" cxnId="{F54D6912-4FD1-422E-ADD8-C7304285D7B3}">
      <dgm:prSet/>
      <dgm:spPr/>
      <dgm:t>
        <a:bodyPr/>
        <a:lstStyle/>
        <a:p>
          <a:endParaRPr lang="en-US"/>
        </a:p>
      </dgm:t>
    </dgm:pt>
    <dgm:pt modelId="{6528EB5D-3BBF-45A6-A5C5-897F299C080E}">
      <dgm:prSet/>
      <dgm:spPr/>
      <dgm:t>
        <a:bodyPr/>
        <a:lstStyle/>
        <a:p>
          <a:r>
            <a:rPr lang="en-US"/>
            <a:t>They often have tools to assist and visuals to help overcome limits.</a:t>
          </a:r>
        </a:p>
      </dgm:t>
    </dgm:pt>
    <dgm:pt modelId="{3EB9A12A-CB8A-4B1E-90DA-D70F79A06F13}" type="parTrans" cxnId="{1569B1EA-22E4-48D5-89E9-ACD200EAB5AD}">
      <dgm:prSet/>
      <dgm:spPr/>
      <dgm:t>
        <a:bodyPr/>
        <a:lstStyle/>
        <a:p>
          <a:endParaRPr lang="en-US"/>
        </a:p>
      </dgm:t>
    </dgm:pt>
    <dgm:pt modelId="{90BA6B62-22D1-4BB7-9713-934A57AADB77}" type="sibTrans" cxnId="{1569B1EA-22E4-48D5-89E9-ACD200EAB5AD}">
      <dgm:prSet/>
      <dgm:spPr/>
      <dgm:t>
        <a:bodyPr/>
        <a:lstStyle/>
        <a:p>
          <a:endParaRPr lang="en-US"/>
        </a:p>
      </dgm:t>
    </dgm:pt>
    <dgm:pt modelId="{0DF80BB6-AA07-427F-B226-1FFC59B416F2}">
      <dgm:prSet/>
      <dgm:spPr/>
      <dgm:t>
        <a:bodyPr/>
        <a:lstStyle/>
        <a:p>
          <a:r>
            <a:rPr lang="en-US"/>
            <a:t>Learn about metrics and wait events for each platform.</a:t>
          </a:r>
        </a:p>
      </dgm:t>
    </dgm:pt>
    <dgm:pt modelId="{6A5D0B78-B4F7-4EAB-9EA0-7E7B96881867}" type="parTrans" cxnId="{AD18EADD-7DF0-4A81-B8E8-CDA5F2D30E76}">
      <dgm:prSet/>
      <dgm:spPr/>
      <dgm:t>
        <a:bodyPr/>
        <a:lstStyle/>
        <a:p>
          <a:endParaRPr lang="en-US"/>
        </a:p>
      </dgm:t>
    </dgm:pt>
    <dgm:pt modelId="{27ADE807-8C96-41DE-8337-AD8ACD106C34}" type="sibTrans" cxnId="{AD18EADD-7DF0-4A81-B8E8-CDA5F2D30E76}">
      <dgm:prSet/>
      <dgm:spPr/>
      <dgm:t>
        <a:bodyPr/>
        <a:lstStyle/>
        <a:p>
          <a:endParaRPr lang="en-US"/>
        </a:p>
      </dgm:t>
    </dgm:pt>
    <dgm:pt modelId="{053C376A-8DCC-48FB-8D04-1FDC29445A4E}">
      <dgm:prSet/>
      <dgm:spPr/>
      <dgm:t>
        <a:bodyPr/>
        <a:lstStyle/>
        <a:p>
          <a:r>
            <a:rPr lang="en-US"/>
            <a:t>Accept that all databases are not alike.</a:t>
          </a:r>
        </a:p>
      </dgm:t>
    </dgm:pt>
    <dgm:pt modelId="{5E2E6763-E83F-4E84-A5CC-673B50080BCF}" type="parTrans" cxnId="{424F77C9-3FDB-49BD-A536-1CBE48FA1C24}">
      <dgm:prSet/>
      <dgm:spPr/>
      <dgm:t>
        <a:bodyPr/>
        <a:lstStyle/>
        <a:p>
          <a:endParaRPr lang="en-US"/>
        </a:p>
      </dgm:t>
    </dgm:pt>
    <dgm:pt modelId="{1FF92A5D-BAE5-4380-8AFC-BC8D5FF6A23C}" type="sibTrans" cxnId="{424F77C9-3FDB-49BD-A536-1CBE48FA1C24}">
      <dgm:prSet/>
      <dgm:spPr/>
      <dgm:t>
        <a:bodyPr/>
        <a:lstStyle/>
        <a:p>
          <a:endParaRPr lang="en-US"/>
        </a:p>
      </dgm:t>
    </dgm:pt>
    <dgm:pt modelId="{3F9E9680-F7A6-493D-B0DA-75CFE959A180}">
      <dgm:prSet/>
      <dgm:spPr/>
      <dgm:t>
        <a:bodyPr/>
        <a:lstStyle/>
        <a:p>
          <a:r>
            <a:rPr lang="en-US"/>
            <a:t>Accept you get what you pay for!(Enterprise vs. Open-Source)</a:t>
          </a:r>
        </a:p>
      </dgm:t>
    </dgm:pt>
    <dgm:pt modelId="{2F221863-D5D6-4C01-8FB5-61D0177A5F56}" type="parTrans" cxnId="{EFF23545-5878-4042-AF80-4FDE033D289F}">
      <dgm:prSet/>
      <dgm:spPr/>
      <dgm:t>
        <a:bodyPr/>
        <a:lstStyle/>
        <a:p>
          <a:endParaRPr lang="en-US"/>
        </a:p>
      </dgm:t>
    </dgm:pt>
    <dgm:pt modelId="{A16D608A-3B8B-4A15-BF81-D5202B714C0B}" type="sibTrans" cxnId="{EFF23545-5878-4042-AF80-4FDE033D289F}">
      <dgm:prSet/>
      <dgm:spPr/>
      <dgm:t>
        <a:bodyPr/>
        <a:lstStyle/>
        <a:p>
          <a:endParaRPr lang="en-US"/>
        </a:p>
      </dgm:t>
    </dgm:pt>
    <dgm:pt modelId="{F0793604-50BC-4A36-A938-7602B0504473}">
      <dgm:prSet/>
      <dgm:spPr/>
      <dgm:t>
        <a:bodyPr/>
        <a:lstStyle/>
        <a:p>
          <a:r>
            <a:rPr lang="en-US"/>
            <a:t>Find the community to learn from online and at conferences, etc.</a:t>
          </a:r>
        </a:p>
      </dgm:t>
    </dgm:pt>
    <dgm:pt modelId="{EE0D9A8F-8606-4576-BEF8-B6573B5E5ADA}" type="parTrans" cxnId="{7DD90301-ED38-47C9-B2C9-57995D6230DF}">
      <dgm:prSet/>
      <dgm:spPr/>
      <dgm:t>
        <a:bodyPr/>
        <a:lstStyle/>
        <a:p>
          <a:endParaRPr lang="en-US"/>
        </a:p>
      </dgm:t>
    </dgm:pt>
    <dgm:pt modelId="{45E8E57B-1D46-4BCA-AA2E-50924E5EEC28}" type="sibTrans" cxnId="{7DD90301-ED38-47C9-B2C9-57995D6230DF}">
      <dgm:prSet/>
      <dgm:spPr/>
      <dgm:t>
        <a:bodyPr/>
        <a:lstStyle/>
        <a:p>
          <a:endParaRPr lang="en-US"/>
        </a:p>
      </dgm:t>
    </dgm:pt>
    <dgm:pt modelId="{2306E122-028B-42FA-993B-138B7D355C6F}" type="pres">
      <dgm:prSet presAssocID="{34B64A59-9C64-4487-94A1-815D5587C973}" presName="linear" presStyleCnt="0">
        <dgm:presLayoutVars>
          <dgm:animLvl val="lvl"/>
          <dgm:resizeHandles val="exact"/>
        </dgm:presLayoutVars>
      </dgm:prSet>
      <dgm:spPr/>
    </dgm:pt>
    <dgm:pt modelId="{291F8B83-568A-414D-8113-359DD52AE84B}" type="pres">
      <dgm:prSet presAssocID="{FFCC78E5-95BA-47B4-B0B7-8306BB0BA734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9672A4EB-6DD8-4126-94FF-41A67EB9BE79}" type="pres">
      <dgm:prSet presAssocID="{FFCC78E5-95BA-47B4-B0B7-8306BB0BA734}" presName="childText" presStyleLbl="revTx" presStyleIdx="0" presStyleCnt="4">
        <dgm:presLayoutVars>
          <dgm:bulletEnabled val="1"/>
        </dgm:presLayoutVars>
      </dgm:prSet>
      <dgm:spPr/>
    </dgm:pt>
    <dgm:pt modelId="{206E937F-97A9-49C4-A6A5-F6B3390318EE}" type="pres">
      <dgm:prSet presAssocID="{C853D829-17A5-4415-A15E-7E2A54826B9D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F1AD573A-F97C-4B68-BA76-FCE2DB1C8E59}" type="pres">
      <dgm:prSet presAssocID="{C853D829-17A5-4415-A15E-7E2A54826B9D}" presName="childText" presStyleLbl="revTx" presStyleIdx="1" presStyleCnt="4">
        <dgm:presLayoutVars>
          <dgm:bulletEnabled val="1"/>
        </dgm:presLayoutVars>
      </dgm:prSet>
      <dgm:spPr/>
    </dgm:pt>
    <dgm:pt modelId="{8095946E-D7A3-4081-B93C-BA0317711D78}" type="pres">
      <dgm:prSet presAssocID="{B0A54EED-7E2E-4A4F-8AD6-C21F0D9AE5E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4BB7914-6A05-4AE8-B76A-D8DF66887A31}" type="pres">
      <dgm:prSet presAssocID="{B0A54EED-7E2E-4A4F-8AD6-C21F0D9AE5E1}" presName="childText" presStyleLbl="revTx" presStyleIdx="2" presStyleCnt="4">
        <dgm:presLayoutVars>
          <dgm:bulletEnabled val="1"/>
        </dgm:presLayoutVars>
      </dgm:prSet>
      <dgm:spPr/>
    </dgm:pt>
    <dgm:pt modelId="{607FB129-B544-4B02-B6AF-9B0F7DBB89E4}" type="pres">
      <dgm:prSet presAssocID="{FC2D764A-8756-4BC2-90E0-5930B3E92AA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294F7FAF-453D-4E65-B9C1-25FDC033DA61}" type="pres">
      <dgm:prSet presAssocID="{FC2D764A-8756-4BC2-90E0-5930B3E92AAF}" presName="childText" presStyleLbl="revTx" presStyleIdx="3" presStyleCnt="4">
        <dgm:presLayoutVars>
          <dgm:bulletEnabled val="1"/>
        </dgm:presLayoutVars>
      </dgm:prSet>
      <dgm:spPr/>
    </dgm:pt>
    <dgm:pt modelId="{7E525992-0FF6-4850-9D90-6FB0BA17C80D}" type="pres">
      <dgm:prSet presAssocID="{0DF80BB6-AA07-427F-B226-1FFC59B416F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C4168344-1905-4A34-A0AC-E5DBC3895942}" type="pres">
      <dgm:prSet presAssocID="{27ADE807-8C96-41DE-8337-AD8ACD106C34}" presName="spacer" presStyleCnt="0"/>
      <dgm:spPr/>
    </dgm:pt>
    <dgm:pt modelId="{487391AF-CC45-4BF4-84C7-4D9CB8B9525A}" type="pres">
      <dgm:prSet presAssocID="{053C376A-8DCC-48FB-8D04-1FDC29445A4E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74362AD-64D1-4E5A-ABAE-4661D3347DFC}" type="pres">
      <dgm:prSet presAssocID="{1FF92A5D-BAE5-4380-8AFC-BC8D5FF6A23C}" presName="spacer" presStyleCnt="0"/>
      <dgm:spPr/>
    </dgm:pt>
    <dgm:pt modelId="{80BDA156-BC5A-40B4-9731-2CE845D669C1}" type="pres">
      <dgm:prSet presAssocID="{3F9E9680-F7A6-493D-B0DA-75CFE959A180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E859F32-FBB0-4B0E-89FC-27E3C530FEE1}" type="pres">
      <dgm:prSet presAssocID="{A16D608A-3B8B-4A15-BF81-D5202B714C0B}" presName="spacer" presStyleCnt="0"/>
      <dgm:spPr/>
    </dgm:pt>
    <dgm:pt modelId="{23660792-774B-4898-9734-FD8D8A626B4D}" type="pres">
      <dgm:prSet presAssocID="{F0793604-50BC-4A36-A938-7602B050447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7DD90301-ED38-47C9-B2C9-57995D6230DF}" srcId="{34B64A59-9C64-4487-94A1-815D5587C973}" destId="{F0793604-50BC-4A36-A938-7602B0504473}" srcOrd="7" destOrd="0" parTransId="{EE0D9A8F-8606-4576-BEF8-B6573B5E5ADA}" sibTransId="{45E8E57B-1D46-4BCA-AA2E-50924E5EEC28}"/>
    <dgm:cxn modelId="{B035A107-6C95-4E91-81AD-B446365766D2}" type="presOf" srcId="{053C376A-8DCC-48FB-8D04-1FDC29445A4E}" destId="{487391AF-CC45-4BF4-84C7-4D9CB8B9525A}" srcOrd="0" destOrd="0" presId="urn:microsoft.com/office/officeart/2005/8/layout/vList2"/>
    <dgm:cxn modelId="{72F4210D-5EC5-4B5B-81DA-A9056AE2A462}" type="presOf" srcId="{3F9E9680-F7A6-493D-B0DA-75CFE959A180}" destId="{80BDA156-BC5A-40B4-9731-2CE845D669C1}" srcOrd="0" destOrd="0" presId="urn:microsoft.com/office/officeart/2005/8/layout/vList2"/>
    <dgm:cxn modelId="{F54D6912-4FD1-422E-ADD8-C7304285D7B3}" srcId="{34B64A59-9C64-4487-94A1-815D5587C973}" destId="{FC2D764A-8756-4BC2-90E0-5930B3E92AAF}" srcOrd="3" destOrd="0" parTransId="{FF5FCC07-5933-4B6A-B173-4B13E5D7FCD0}" sibTransId="{3AB79278-D012-4D4E-AC30-73825CCCB414}"/>
    <dgm:cxn modelId="{36326820-3D5F-4D19-9E39-B12B69B75CBA}" srcId="{FFCC78E5-95BA-47B4-B0B7-8306BB0BA734}" destId="{F85F184E-1C12-4859-A32A-6D579CF809DC}" srcOrd="0" destOrd="0" parTransId="{A0542384-12E5-40FC-92B3-0769E6292388}" sibTransId="{68A353EF-0379-4214-8734-283477A92A35}"/>
    <dgm:cxn modelId="{2C2F1330-F0A6-4320-A59E-F2CED23FA7C6}" srcId="{34B64A59-9C64-4487-94A1-815D5587C973}" destId="{FFCC78E5-95BA-47B4-B0B7-8306BB0BA734}" srcOrd="0" destOrd="0" parTransId="{6FF7CA60-A818-4B44-A96F-BE50863A0E47}" sibTransId="{B32DC1C3-DEFA-4EE9-B9F9-719FD3375098}"/>
    <dgm:cxn modelId="{1C3F8837-D830-4B3A-9B4A-4C2915199066}" srcId="{B0A54EED-7E2E-4A4F-8AD6-C21F0D9AE5E1}" destId="{B7719CFF-B0CE-4D6E-A3B5-A614F07CA948}" srcOrd="1" destOrd="0" parTransId="{AFADCC7E-79B7-451F-B8BD-2045E8772C59}" sibTransId="{C736B50B-208F-4A15-8EA0-399F99B29F26}"/>
    <dgm:cxn modelId="{EFF23545-5878-4042-AF80-4FDE033D289F}" srcId="{34B64A59-9C64-4487-94A1-815D5587C973}" destId="{3F9E9680-F7A6-493D-B0DA-75CFE959A180}" srcOrd="6" destOrd="0" parTransId="{2F221863-D5D6-4C01-8FB5-61D0177A5F56}" sibTransId="{A16D608A-3B8B-4A15-BF81-D5202B714C0B}"/>
    <dgm:cxn modelId="{13A11A6A-B1FA-4C7E-9776-0E0F87B99AEE}" srcId="{B0A54EED-7E2E-4A4F-8AD6-C21F0D9AE5E1}" destId="{F5DBB743-2A89-44B5-A2B4-C93769E5E4BA}" srcOrd="0" destOrd="0" parTransId="{A6C9E27E-729D-4507-BAA8-B7377E5B2220}" sibTransId="{5449DBC2-6FEB-401F-9703-0DAD43295E73}"/>
    <dgm:cxn modelId="{3740D44D-12E1-4C46-B4BB-9D0A1BCD9DC1}" type="presOf" srcId="{F5DBB743-2A89-44B5-A2B4-C93769E5E4BA}" destId="{A4BB7914-6A05-4AE8-B76A-D8DF66887A31}" srcOrd="0" destOrd="0" presId="urn:microsoft.com/office/officeart/2005/8/layout/vList2"/>
    <dgm:cxn modelId="{423DDD6E-F9A4-4A24-A172-26C5FAB73FC9}" type="presOf" srcId="{C853D829-17A5-4415-A15E-7E2A54826B9D}" destId="{206E937F-97A9-49C4-A6A5-F6B3390318EE}" srcOrd="0" destOrd="0" presId="urn:microsoft.com/office/officeart/2005/8/layout/vList2"/>
    <dgm:cxn modelId="{5FBD9D4F-13FD-4772-B4C0-DCECC5D3C59B}" srcId="{34B64A59-9C64-4487-94A1-815D5587C973}" destId="{C853D829-17A5-4415-A15E-7E2A54826B9D}" srcOrd="1" destOrd="0" parTransId="{F676D4C8-8AA9-415E-97C4-DDE3C54C2FD4}" sibTransId="{95927A40-378C-497A-BA85-BA749C705A6B}"/>
    <dgm:cxn modelId="{B1A16458-66AF-4582-A9B4-CDD62C1F84CB}" type="presOf" srcId="{6528EB5D-3BBF-45A6-A5C5-897F299C080E}" destId="{294F7FAF-453D-4E65-B9C1-25FDC033DA61}" srcOrd="0" destOrd="0" presId="urn:microsoft.com/office/officeart/2005/8/layout/vList2"/>
    <dgm:cxn modelId="{CFD08E8C-784F-4B4E-B3A6-4C84C81A197C}" type="presOf" srcId="{01598196-D2C4-4BA9-870D-8A39B319F055}" destId="{F1AD573A-F97C-4B68-BA76-FCE2DB1C8E59}" srcOrd="0" destOrd="1" presId="urn:microsoft.com/office/officeart/2005/8/layout/vList2"/>
    <dgm:cxn modelId="{04F08995-84A4-4F83-A067-B8AC9277CB00}" srcId="{34B64A59-9C64-4487-94A1-815D5587C973}" destId="{B0A54EED-7E2E-4A4F-8AD6-C21F0D9AE5E1}" srcOrd="2" destOrd="0" parTransId="{8D5C73D2-16E5-48F9-AEF1-98B84945CE85}" sibTransId="{DEE42BDF-B2C8-409C-929D-1BB064F0F8C4}"/>
    <dgm:cxn modelId="{0AD9AB9D-EC62-49FA-BD37-DB7D21D5E10A}" type="presOf" srcId="{FFCC78E5-95BA-47B4-B0B7-8306BB0BA734}" destId="{291F8B83-568A-414D-8113-359DD52AE84B}" srcOrd="0" destOrd="0" presId="urn:microsoft.com/office/officeart/2005/8/layout/vList2"/>
    <dgm:cxn modelId="{9E3E34A7-F6A4-4923-8C7A-48997930AAD5}" type="presOf" srcId="{0DF80BB6-AA07-427F-B226-1FFC59B416F2}" destId="{7E525992-0FF6-4850-9D90-6FB0BA17C80D}" srcOrd="0" destOrd="0" presId="urn:microsoft.com/office/officeart/2005/8/layout/vList2"/>
    <dgm:cxn modelId="{BC517BA9-3630-420D-B41B-B58B213A02DD}" type="presOf" srcId="{F0793604-50BC-4A36-A938-7602B0504473}" destId="{23660792-774B-4898-9734-FD8D8A626B4D}" srcOrd="0" destOrd="0" presId="urn:microsoft.com/office/officeart/2005/8/layout/vList2"/>
    <dgm:cxn modelId="{8E9662AA-0813-4B23-ABCA-0D930AA9D46B}" type="presOf" srcId="{B7719CFF-B0CE-4D6E-A3B5-A614F07CA948}" destId="{A4BB7914-6A05-4AE8-B76A-D8DF66887A31}" srcOrd="0" destOrd="1" presId="urn:microsoft.com/office/officeart/2005/8/layout/vList2"/>
    <dgm:cxn modelId="{424F77C9-3FDB-49BD-A536-1CBE48FA1C24}" srcId="{34B64A59-9C64-4487-94A1-815D5587C973}" destId="{053C376A-8DCC-48FB-8D04-1FDC29445A4E}" srcOrd="5" destOrd="0" parTransId="{5E2E6763-E83F-4E84-A5CC-673B50080BCF}" sibTransId="{1FF92A5D-BAE5-4380-8AFC-BC8D5FF6A23C}"/>
    <dgm:cxn modelId="{3D431BCB-D856-4A7D-A8DC-1044C9731656}" type="presOf" srcId="{95722F1E-F58D-4494-B0EA-D3A5D264AC7E}" destId="{F1AD573A-F97C-4B68-BA76-FCE2DB1C8E59}" srcOrd="0" destOrd="0" presId="urn:microsoft.com/office/officeart/2005/8/layout/vList2"/>
    <dgm:cxn modelId="{389150CB-A50A-4F1B-AE0E-50ABE5E552E4}" srcId="{C853D829-17A5-4415-A15E-7E2A54826B9D}" destId="{01598196-D2C4-4BA9-870D-8A39B319F055}" srcOrd="1" destOrd="0" parTransId="{7E2867D6-7726-4C94-A7F5-7DE948070A73}" sibTransId="{39F31B91-FD33-4577-A59E-83BC0E2492D8}"/>
    <dgm:cxn modelId="{1CAB47CE-C0EE-4DB6-8BB8-B449104D78D9}" type="presOf" srcId="{F85F184E-1C12-4859-A32A-6D579CF809DC}" destId="{9672A4EB-6DD8-4126-94FF-41A67EB9BE79}" srcOrd="0" destOrd="0" presId="urn:microsoft.com/office/officeart/2005/8/layout/vList2"/>
    <dgm:cxn modelId="{9A2BDAD0-854F-4B2F-AB85-A2140F279D33}" type="presOf" srcId="{FC2D764A-8756-4BC2-90E0-5930B3E92AAF}" destId="{607FB129-B544-4B02-B6AF-9B0F7DBB89E4}" srcOrd="0" destOrd="0" presId="urn:microsoft.com/office/officeart/2005/8/layout/vList2"/>
    <dgm:cxn modelId="{71DBF8DB-BBD0-44BB-8A1B-439C3CB54F45}" type="presOf" srcId="{34B64A59-9C64-4487-94A1-815D5587C973}" destId="{2306E122-028B-42FA-993B-138B7D355C6F}" srcOrd="0" destOrd="0" presId="urn:microsoft.com/office/officeart/2005/8/layout/vList2"/>
    <dgm:cxn modelId="{AD18EADD-7DF0-4A81-B8E8-CDA5F2D30E76}" srcId="{34B64A59-9C64-4487-94A1-815D5587C973}" destId="{0DF80BB6-AA07-427F-B226-1FFC59B416F2}" srcOrd="4" destOrd="0" parTransId="{6A5D0B78-B4F7-4EAB-9EA0-7E7B96881867}" sibTransId="{27ADE807-8C96-41DE-8337-AD8ACD106C34}"/>
    <dgm:cxn modelId="{57C015E4-6D34-46E5-BE90-9C84FDCFF3F9}" srcId="{C853D829-17A5-4415-A15E-7E2A54826B9D}" destId="{95722F1E-F58D-4494-B0EA-D3A5D264AC7E}" srcOrd="0" destOrd="0" parTransId="{ACA49DBA-D8B3-43B9-9F6C-1665527E6D8B}" sibTransId="{3CE68D71-08ED-4168-B04C-0221E0B4878B}"/>
    <dgm:cxn modelId="{04D66AE7-8F39-425F-B6D2-D128BB49A160}" type="presOf" srcId="{B0A54EED-7E2E-4A4F-8AD6-C21F0D9AE5E1}" destId="{8095946E-D7A3-4081-B93C-BA0317711D78}" srcOrd="0" destOrd="0" presId="urn:microsoft.com/office/officeart/2005/8/layout/vList2"/>
    <dgm:cxn modelId="{1569B1EA-22E4-48D5-89E9-ACD200EAB5AD}" srcId="{FC2D764A-8756-4BC2-90E0-5930B3E92AAF}" destId="{6528EB5D-3BBF-45A6-A5C5-897F299C080E}" srcOrd="0" destOrd="0" parTransId="{3EB9A12A-CB8A-4B1E-90DA-D70F79A06F13}" sibTransId="{90BA6B62-22D1-4BB7-9713-934A57AADB77}"/>
    <dgm:cxn modelId="{C1C3B467-8C87-42C9-A47E-0A94830786A4}" type="presParOf" srcId="{2306E122-028B-42FA-993B-138B7D355C6F}" destId="{291F8B83-568A-414D-8113-359DD52AE84B}" srcOrd="0" destOrd="0" presId="urn:microsoft.com/office/officeart/2005/8/layout/vList2"/>
    <dgm:cxn modelId="{EAC6076E-22F9-47CA-BE0E-4EDDB5FC1B13}" type="presParOf" srcId="{2306E122-028B-42FA-993B-138B7D355C6F}" destId="{9672A4EB-6DD8-4126-94FF-41A67EB9BE79}" srcOrd="1" destOrd="0" presId="urn:microsoft.com/office/officeart/2005/8/layout/vList2"/>
    <dgm:cxn modelId="{6C3F3EBA-6852-4558-AE93-132478055386}" type="presParOf" srcId="{2306E122-028B-42FA-993B-138B7D355C6F}" destId="{206E937F-97A9-49C4-A6A5-F6B3390318EE}" srcOrd="2" destOrd="0" presId="urn:microsoft.com/office/officeart/2005/8/layout/vList2"/>
    <dgm:cxn modelId="{D95946A3-1088-4361-A934-2F527830E16A}" type="presParOf" srcId="{2306E122-028B-42FA-993B-138B7D355C6F}" destId="{F1AD573A-F97C-4B68-BA76-FCE2DB1C8E59}" srcOrd="3" destOrd="0" presId="urn:microsoft.com/office/officeart/2005/8/layout/vList2"/>
    <dgm:cxn modelId="{5C757296-113B-45D8-A7EC-491F8E627332}" type="presParOf" srcId="{2306E122-028B-42FA-993B-138B7D355C6F}" destId="{8095946E-D7A3-4081-B93C-BA0317711D78}" srcOrd="4" destOrd="0" presId="urn:microsoft.com/office/officeart/2005/8/layout/vList2"/>
    <dgm:cxn modelId="{0FEB6E6C-654F-4D4E-9D78-C9A56E8D0278}" type="presParOf" srcId="{2306E122-028B-42FA-993B-138B7D355C6F}" destId="{A4BB7914-6A05-4AE8-B76A-D8DF66887A31}" srcOrd="5" destOrd="0" presId="urn:microsoft.com/office/officeart/2005/8/layout/vList2"/>
    <dgm:cxn modelId="{7B9A2462-A904-4024-8A18-4939AA16A561}" type="presParOf" srcId="{2306E122-028B-42FA-993B-138B7D355C6F}" destId="{607FB129-B544-4B02-B6AF-9B0F7DBB89E4}" srcOrd="6" destOrd="0" presId="urn:microsoft.com/office/officeart/2005/8/layout/vList2"/>
    <dgm:cxn modelId="{651A1BEC-ED60-443E-9825-65E2900C0914}" type="presParOf" srcId="{2306E122-028B-42FA-993B-138B7D355C6F}" destId="{294F7FAF-453D-4E65-B9C1-25FDC033DA61}" srcOrd="7" destOrd="0" presId="urn:microsoft.com/office/officeart/2005/8/layout/vList2"/>
    <dgm:cxn modelId="{76F20EA1-F64E-4052-827A-02D673111616}" type="presParOf" srcId="{2306E122-028B-42FA-993B-138B7D355C6F}" destId="{7E525992-0FF6-4850-9D90-6FB0BA17C80D}" srcOrd="8" destOrd="0" presId="urn:microsoft.com/office/officeart/2005/8/layout/vList2"/>
    <dgm:cxn modelId="{BD9411A6-8A4D-4F15-A11C-89EDB5AC5D2E}" type="presParOf" srcId="{2306E122-028B-42FA-993B-138B7D355C6F}" destId="{C4168344-1905-4A34-A0AC-E5DBC3895942}" srcOrd="9" destOrd="0" presId="urn:microsoft.com/office/officeart/2005/8/layout/vList2"/>
    <dgm:cxn modelId="{03B39A3D-AB6D-4BD8-8D65-B3B70E6D7049}" type="presParOf" srcId="{2306E122-028B-42FA-993B-138B7D355C6F}" destId="{487391AF-CC45-4BF4-84C7-4D9CB8B9525A}" srcOrd="10" destOrd="0" presId="urn:microsoft.com/office/officeart/2005/8/layout/vList2"/>
    <dgm:cxn modelId="{4D92B6DF-89E5-40FE-8938-F48E0C6ED7F2}" type="presParOf" srcId="{2306E122-028B-42FA-993B-138B7D355C6F}" destId="{E74362AD-64D1-4E5A-ABAE-4661D3347DFC}" srcOrd="11" destOrd="0" presId="urn:microsoft.com/office/officeart/2005/8/layout/vList2"/>
    <dgm:cxn modelId="{A40A4EA3-8A81-4CFA-9C5C-75EF0C2DE6BE}" type="presParOf" srcId="{2306E122-028B-42FA-993B-138B7D355C6F}" destId="{80BDA156-BC5A-40B4-9731-2CE845D669C1}" srcOrd="12" destOrd="0" presId="urn:microsoft.com/office/officeart/2005/8/layout/vList2"/>
    <dgm:cxn modelId="{471B8E06-AC22-4F88-B089-48359F298DF6}" type="presParOf" srcId="{2306E122-028B-42FA-993B-138B7D355C6F}" destId="{2E859F32-FBB0-4B0E-89FC-27E3C530FEE1}" srcOrd="13" destOrd="0" presId="urn:microsoft.com/office/officeart/2005/8/layout/vList2"/>
    <dgm:cxn modelId="{2E8BE446-EE7A-4CDF-A1E7-6638894B78C0}" type="presParOf" srcId="{2306E122-028B-42FA-993B-138B7D355C6F}" destId="{23660792-774B-4898-9734-FD8D8A626B4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E0FB4-58C1-4CC8-AA26-03BB0B9E0993}">
      <dsp:nvSpPr>
        <dsp:cNvPr id="0" name=""/>
        <dsp:cNvSpPr/>
      </dsp:nvSpPr>
      <dsp:spPr>
        <a:xfrm>
          <a:off x="0" y="1707"/>
          <a:ext cx="10087699" cy="865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A75527-5186-4200-8B62-55C759414B02}">
      <dsp:nvSpPr>
        <dsp:cNvPr id="0" name=""/>
        <dsp:cNvSpPr/>
      </dsp:nvSpPr>
      <dsp:spPr>
        <a:xfrm>
          <a:off x="261830" y="196457"/>
          <a:ext cx="476055" cy="4760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4407-8731-4E45-A70C-6F89DD6132B7}">
      <dsp:nvSpPr>
        <dsp:cNvPr id="0" name=""/>
        <dsp:cNvSpPr/>
      </dsp:nvSpPr>
      <dsp:spPr>
        <a:xfrm>
          <a:off x="999715" y="1707"/>
          <a:ext cx="9087983" cy="865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05" tIns="91605" rIns="91605" bIns="916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Curious mind</a:t>
          </a:r>
        </a:p>
      </dsp:txBody>
      <dsp:txXfrm>
        <a:off x="999715" y="1707"/>
        <a:ext cx="9087983" cy="865554"/>
      </dsp:txXfrm>
    </dsp:sp>
    <dsp:sp modelId="{FD1758F7-2A3E-46F6-8ACE-88DB01380A15}">
      <dsp:nvSpPr>
        <dsp:cNvPr id="0" name=""/>
        <dsp:cNvSpPr/>
      </dsp:nvSpPr>
      <dsp:spPr>
        <a:xfrm>
          <a:off x="0" y="1083651"/>
          <a:ext cx="10087699" cy="865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56555-0880-4BC2-8056-E065C13A48AC}">
      <dsp:nvSpPr>
        <dsp:cNvPr id="0" name=""/>
        <dsp:cNvSpPr/>
      </dsp:nvSpPr>
      <dsp:spPr>
        <a:xfrm>
          <a:off x="261830" y="1278400"/>
          <a:ext cx="476055" cy="4760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73ABF-55A2-4DBF-A74A-C2AD186F6911}">
      <dsp:nvSpPr>
        <dsp:cNvPr id="0" name=""/>
        <dsp:cNvSpPr/>
      </dsp:nvSpPr>
      <dsp:spPr>
        <a:xfrm>
          <a:off x="999715" y="1083651"/>
          <a:ext cx="9087983" cy="865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05" tIns="91605" rIns="91605" bIns="916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 minded</a:t>
          </a:r>
        </a:p>
      </dsp:txBody>
      <dsp:txXfrm>
        <a:off x="999715" y="1083651"/>
        <a:ext cx="9087983" cy="865554"/>
      </dsp:txXfrm>
    </dsp:sp>
    <dsp:sp modelId="{916EC480-69E6-4909-BD4E-192192AA9BEE}">
      <dsp:nvSpPr>
        <dsp:cNvPr id="0" name=""/>
        <dsp:cNvSpPr/>
      </dsp:nvSpPr>
      <dsp:spPr>
        <a:xfrm>
          <a:off x="0" y="2165594"/>
          <a:ext cx="10087699" cy="865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294BF-C64E-4CEC-AB78-10AED78E5631}">
      <dsp:nvSpPr>
        <dsp:cNvPr id="0" name=""/>
        <dsp:cNvSpPr/>
      </dsp:nvSpPr>
      <dsp:spPr>
        <a:xfrm>
          <a:off x="261830" y="2360344"/>
          <a:ext cx="476055" cy="4760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56AAF1-BA2D-4032-8B1F-7270524790B5}">
      <dsp:nvSpPr>
        <dsp:cNvPr id="0" name=""/>
        <dsp:cNvSpPr/>
      </dsp:nvSpPr>
      <dsp:spPr>
        <a:xfrm>
          <a:off x="999715" y="2165594"/>
          <a:ext cx="9087983" cy="865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05" tIns="91605" rIns="91605" bIns="916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Desire to understand the real reason behind an issue</a:t>
          </a:r>
        </a:p>
      </dsp:txBody>
      <dsp:txXfrm>
        <a:off x="999715" y="2165594"/>
        <a:ext cx="9087983" cy="865554"/>
      </dsp:txXfrm>
    </dsp:sp>
    <dsp:sp modelId="{A0D68B39-0870-415B-BEB3-FF687C3391C4}">
      <dsp:nvSpPr>
        <dsp:cNvPr id="0" name=""/>
        <dsp:cNvSpPr/>
      </dsp:nvSpPr>
      <dsp:spPr>
        <a:xfrm>
          <a:off x="0" y="3247537"/>
          <a:ext cx="10087699" cy="8655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342F4-3A1D-4DE4-93D0-C0FF07F6FCCA}">
      <dsp:nvSpPr>
        <dsp:cNvPr id="0" name=""/>
        <dsp:cNvSpPr/>
      </dsp:nvSpPr>
      <dsp:spPr>
        <a:xfrm>
          <a:off x="261830" y="3442287"/>
          <a:ext cx="476055" cy="4760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81F48-2687-42A0-A1E3-C20EA340898A}">
      <dsp:nvSpPr>
        <dsp:cNvPr id="0" name=""/>
        <dsp:cNvSpPr/>
      </dsp:nvSpPr>
      <dsp:spPr>
        <a:xfrm>
          <a:off x="999715" y="3247537"/>
          <a:ext cx="9087983" cy="8655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605" tIns="91605" rIns="91605" bIns="9160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Strong research skills</a:t>
          </a:r>
        </a:p>
      </dsp:txBody>
      <dsp:txXfrm>
        <a:off x="999715" y="3247537"/>
        <a:ext cx="9087983" cy="865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BE365-33DF-4D6E-A9AD-7810A84A344C}">
      <dsp:nvSpPr>
        <dsp:cNvPr id="0" name=""/>
        <dsp:cNvSpPr/>
      </dsp:nvSpPr>
      <dsp:spPr>
        <a:xfrm>
          <a:off x="0" y="93698"/>
          <a:ext cx="6210300" cy="5405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Google Big Query</a:t>
          </a:r>
        </a:p>
      </dsp:txBody>
      <dsp:txXfrm>
        <a:off x="26387" y="120085"/>
        <a:ext cx="6157526" cy="487766"/>
      </dsp:txXfrm>
    </dsp:sp>
    <dsp:sp modelId="{970CDF47-97B8-4DE3-8C44-C2B9BF526230}">
      <dsp:nvSpPr>
        <dsp:cNvPr id="0" name=""/>
        <dsp:cNvSpPr/>
      </dsp:nvSpPr>
      <dsp:spPr>
        <a:xfrm>
          <a:off x="0" y="697598"/>
          <a:ext cx="6210300" cy="5405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Splunk</a:t>
          </a:r>
        </a:p>
      </dsp:txBody>
      <dsp:txXfrm>
        <a:off x="26387" y="723985"/>
        <a:ext cx="6157526" cy="487766"/>
      </dsp:txXfrm>
    </dsp:sp>
    <dsp:sp modelId="{3E5B6786-1082-49C3-9055-64C6F4614FAB}">
      <dsp:nvSpPr>
        <dsp:cNvPr id="0" name=""/>
        <dsp:cNvSpPr/>
      </dsp:nvSpPr>
      <dsp:spPr>
        <a:xfrm>
          <a:off x="0" y="1301499"/>
          <a:ext cx="6210300" cy="5405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SQLite</a:t>
          </a:r>
        </a:p>
      </dsp:txBody>
      <dsp:txXfrm>
        <a:off x="26387" y="1327886"/>
        <a:ext cx="6157526" cy="487766"/>
      </dsp:txXfrm>
    </dsp:sp>
    <dsp:sp modelId="{772379B8-1FFE-4179-B9C3-B04D74DFA248}">
      <dsp:nvSpPr>
        <dsp:cNvPr id="0" name=""/>
        <dsp:cNvSpPr/>
      </dsp:nvSpPr>
      <dsp:spPr>
        <a:xfrm>
          <a:off x="0" y="1905399"/>
          <a:ext cx="6210300" cy="5405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Apache Hive</a:t>
          </a:r>
        </a:p>
      </dsp:txBody>
      <dsp:txXfrm>
        <a:off x="26387" y="1931786"/>
        <a:ext cx="6157526" cy="487766"/>
      </dsp:txXfrm>
    </dsp:sp>
    <dsp:sp modelId="{F4F8415E-E1ED-40D2-9BD5-D3625CEC044F}">
      <dsp:nvSpPr>
        <dsp:cNvPr id="0" name=""/>
        <dsp:cNvSpPr/>
      </dsp:nvSpPr>
      <dsp:spPr>
        <a:xfrm>
          <a:off x="0" y="2509299"/>
          <a:ext cx="6210300" cy="5405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Redis</a:t>
          </a:r>
        </a:p>
      </dsp:txBody>
      <dsp:txXfrm>
        <a:off x="26387" y="2535686"/>
        <a:ext cx="6157526" cy="487766"/>
      </dsp:txXfrm>
    </dsp:sp>
    <dsp:sp modelId="{002A67E9-3AE5-4800-B00D-08029ECADE1D}">
      <dsp:nvSpPr>
        <dsp:cNvPr id="0" name=""/>
        <dsp:cNvSpPr/>
      </dsp:nvSpPr>
      <dsp:spPr>
        <a:xfrm>
          <a:off x="0" y="3113199"/>
          <a:ext cx="6210300" cy="5405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Elasticsearch</a:t>
          </a:r>
        </a:p>
      </dsp:txBody>
      <dsp:txXfrm>
        <a:off x="26387" y="3139586"/>
        <a:ext cx="6157526" cy="487766"/>
      </dsp:txXfrm>
    </dsp:sp>
    <dsp:sp modelId="{C022B5E8-110F-4BBA-BAE5-EC74CB93D8F2}">
      <dsp:nvSpPr>
        <dsp:cNvPr id="0" name=""/>
        <dsp:cNvSpPr/>
      </dsp:nvSpPr>
      <dsp:spPr>
        <a:xfrm>
          <a:off x="0" y="3717099"/>
          <a:ext cx="6210300" cy="5405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Apache Cassandra</a:t>
          </a:r>
        </a:p>
      </dsp:txBody>
      <dsp:txXfrm>
        <a:off x="26387" y="3743486"/>
        <a:ext cx="6157526" cy="487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08F40-EBB2-42FD-BCF3-A782FB15342B}">
      <dsp:nvSpPr>
        <dsp:cNvPr id="0" name=""/>
        <dsp:cNvSpPr/>
      </dsp:nvSpPr>
      <dsp:spPr>
        <a:xfrm>
          <a:off x="0" y="3214"/>
          <a:ext cx="10087699" cy="684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08B3D6-C08E-4E74-A2FC-38755E43930E}">
      <dsp:nvSpPr>
        <dsp:cNvPr id="0" name=""/>
        <dsp:cNvSpPr/>
      </dsp:nvSpPr>
      <dsp:spPr>
        <a:xfrm>
          <a:off x="207130" y="157278"/>
          <a:ext cx="376600" cy="376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6D6FE-D2B9-41A9-ACC9-35BDF4803D6A}">
      <dsp:nvSpPr>
        <dsp:cNvPr id="0" name=""/>
        <dsp:cNvSpPr/>
      </dsp:nvSpPr>
      <dsp:spPr>
        <a:xfrm>
          <a:off x="790861" y="3214"/>
          <a:ext cx="9296837" cy="68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7" tIns="72467" rIns="72467" bIns="7246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Operating System Management for Databases</a:t>
          </a:r>
        </a:p>
      </dsp:txBody>
      <dsp:txXfrm>
        <a:off x="790861" y="3214"/>
        <a:ext cx="9296837" cy="684728"/>
      </dsp:txXfrm>
    </dsp:sp>
    <dsp:sp modelId="{784FA527-EB64-43F6-8710-AE066B21E8DC}">
      <dsp:nvSpPr>
        <dsp:cNvPr id="0" name=""/>
        <dsp:cNvSpPr/>
      </dsp:nvSpPr>
      <dsp:spPr>
        <a:xfrm>
          <a:off x="0" y="859125"/>
          <a:ext cx="10087699" cy="684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399B38-BE16-4CA9-B47A-FF757A6A23BF}">
      <dsp:nvSpPr>
        <dsp:cNvPr id="0" name=""/>
        <dsp:cNvSpPr/>
      </dsp:nvSpPr>
      <dsp:spPr>
        <a:xfrm>
          <a:off x="207130" y="1013189"/>
          <a:ext cx="376600" cy="376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A6F26-4ED9-490B-A5CA-457C5310AF17}">
      <dsp:nvSpPr>
        <dsp:cNvPr id="0" name=""/>
        <dsp:cNvSpPr/>
      </dsp:nvSpPr>
      <dsp:spPr>
        <a:xfrm>
          <a:off x="790861" y="859125"/>
          <a:ext cx="9296837" cy="68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7" tIns="72467" rIns="72467" bIns="7246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Operating System Security for Database Systems</a:t>
          </a:r>
        </a:p>
      </dsp:txBody>
      <dsp:txXfrm>
        <a:off x="790861" y="859125"/>
        <a:ext cx="9296837" cy="684728"/>
      </dsp:txXfrm>
    </dsp:sp>
    <dsp:sp modelId="{ADFB14CE-2395-4124-BBA1-8710EE934F77}">
      <dsp:nvSpPr>
        <dsp:cNvPr id="0" name=""/>
        <dsp:cNvSpPr/>
      </dsp:nvSpPr>
      <dsp:spPr>
        <a:xfrm>
          <a:off x="0" y="1715035"/>
          <a:ext cx="10087699" cy="684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40865-F7C1-4607-8E66-85911C800136}">
      <dsp:nvSpPr>
        <dsp:cNvPr id="0" name=""/>
        <dsp:cNvSpPr/>
      </dsp:nvSpPr>
      <dsp:spPr>
        <a:xfrm>
          <a:off x="207130" y="1869099"/>
          <a:ext cx="376600" cy="376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D18A0-234A-46F4-B0F6-8181E4D55AE1}">
      <dsp:nvSpPr>
        <dsp:cNvPr id="0" name=""/>
        <dsp:cNvSpPr/>
      </dsp:nvSpPr>
      <dsp:spPr>
        <a:xfrm>
          <a:off x="790861" y="1715035"/>
          <a:ext cx="9296837" cy="68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7" tIns="72467" rIns="72467" bIns="7246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Understanding of storage management </a:t>
          </a:r>
        </a:p>
      </dsp:txBody>
      <dsp:txXfrm>
        <a:off x="790861" y="1715035"/>
        <a:ext cx="9296837" cy="684728"/>
      </dsp:txXfrm>
    </dsp:sp>
    <dsp:sp modelId="{2005BFC7-F0A6-4D90-9474-96D0B3C9EB4A}">
      <dsp:nvSpPr>
        <dsp:cNvPr id="0" name=""/>
        <dsp:cNvSpPr/>
      </dsp:nvSpPr>
      <dsp:spPr>
        <a:xfrm>
          <a:off x="0" y="2570946"/>
          <a:ext cx="10087699" cy="684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EB969-FC61-422B-BEEE-DAAFC7F29D42}">
      <dsp:nvSpPr>
        <dsp:cNvPr id="0" name=""/>
        <dsp:cNvSpPr/>
      </dsp:nvSpPr>
      <dsp:spPr>
        <a:xfrm>
          <a:off x="207130" y="2725010"/>
          <a:ext cx="376600" cy="376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11DEF-1944-473A-AF2C-DB9C12FB8E83}">
      <dsp:nvSpPr>
        <dsp:cNvPr id="0" name=""/>
        <dsp:cNvSpPr/>
      </dsp:nvSpPr>
      <dsp:spPr>
        <a:xfrm>
          <a:off x="790861" y="2570946"/>
          <a:ext cx="9296837" cy="68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7" tIns="72467" rIns="72467" bIns="7246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Knowledge of host and cloud infrastructure-  CPU, memory and different storage.</a:t>
          </a:r>
        </a:p>
      </dsp:txBody>
      <dsp:txXfrm>
        <a:off x="790861" y="2570946"/>
        <a:ext cx="9296837" cy="684728"/>
      </dsp:txXfrm>
    </dsp:sp>
    <dsp:sp modelId="{0D0B1098-24CB-47CD-BC3E-8644D7FCB003}">
      <dsp:nvSpPr>
        <dsp:cNvPr id="0" name=""/>
        <dsp:cNvSpPr/>
      </dsp:nvSpPr>
      <dsp:spPr>
        <a:xfrm>
          <a:off x="0" y="3426856"/>
          <a:ext cx="10087699" cy="68472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84FE47-3800-4701-B090-F471CCF90B8E}">
      <dsp:nvSpPr>
        <dsp:cNvPr id="0" name=""/>
        <dsp:cNvSpPr/>
      </dsp:nvSpPr>
      <dsp:spPr>
        <a:xfrm>
          <a:off x="207130" y="3580920"/>
          <a:ext cx="376600" cy="3766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388E1-08EE-427E-8C33-E8CC5C273B26}">
      <dsp:nvSpPr>
        <dsp:cNvPr id="0" name=""/>
        <dsp:cNvSpPr/>
      </dsp:nvSpPr>
      <dsp:spPr>
        <a:xfrm>
          <a:off x="790861" y="3426856"/>
          <a:ext cx="9296837" cy="684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467" tIns="72467" rIns="72467" bIns="7246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OS level scripting languages such as BASH, Python, Powershell</a:t>
          </a:r>
        </a:p>
      </dsp:txBody>
      <dsp:txXfrm>
        <a:off x="790861" y="3426856"/>
        <a:ext cx="9296837" cy="684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F8B83-568A-414D-8113-359DD52AE84B}">
      <dsp:nvSpPr>
        <dsp:cNvPr id="0" name=""/>
        <dsp:cNvSpPr/>
      </dsp:nvSpPr>
      <dsp:spPr>
        <a:xfrm>
          <a:off x="0" y="123443"/>
          <a:ext cx="62103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Understand the best type of workload for the platform.  </a:t>
          </a:r>
        </a:p>
      </dsp:txBody>
      <dsp:txXfrm>
        <a:off x="16792" y="140235"/>
        <a:ext cx="6176716" cy="310396"/>
      </dsp:txXfrm>
    </dsp:sp>
    <dsp:sp modelId="{9672A4EB-6DD8-4126-94FF-41A67EB9BE79}">
      <dsp:nvSpPr>
        <dsp:cNvPr id="0" name=""/>
        <dsp:cNvSpPr/>
      </dsp:nvSpPr>
      <dsp:spPr>
        <a:xfrm>
          <a:off x="0" y="467423"/>
          <a:ext cx="62103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17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Don’t believe the marketing hype.</a:t>
          </a:r>
        </a:p>
      </dsp:txBody>
      <dsp:txXfrm>
        <a:off x="0" y="467423"/>
        <a:ext cx="6210300" cy="231840"/>
      </dsp:txXfrm>
    </dsp:sp>
    <dsp:sp modelId="{206E937F-97A9-49C4-A6A5-F6B3390318EE}">
      <dsp:nvSpPr>
        <dsp:cNvPr id="0" name=""/>
        <dsp:cNvSpPr/>
      </dsp:nvSpPr>
      <dsp:spPr>
        <a:xfrm>
          <a:off x="0" y="699263"/>
          <a:ext cx="62103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Migration from enterprise relational to open-source is never easy.</a:t>
          </a:r>
        </a:p>
      </dsp:txBody>
      <dsp:txXfrm>
        <a:off x="16792" y="716055"/>
        <a:ext cx="6176716" cy="310396"/>
      </dsp:txXfrm>
    </dsp:sp>
    <dsp:sp modelId="{F1AD573A-F97C-4B68-BA76-FCE2DB1C8E59}">
      <dsp:nvSpPr>
        <dsp:cNvPr id="0" name=""/>
        <dsp:cNvSpPr/>
      </dsp:nvSpPr>
      <dsp:spPr>
        <a:xfrm>
          <a:off x="0" y="1043243"/>
          <a:ext cx="6210300" cy="383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17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Start small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Slice and dice</a:t>
          </a:r>
        </a:p>
      </dsp:txBody>
      <dsp:txXfrm>
        <a:off x="0" y="1043243"/>
        <a:ext cx="6210300" cy="383985"/>
      </dsp:txXfrm>
    </dsp:sp>
    <dsp:sp modelId="{8095946E-D7A3-4081-B93C-BA0317711D78}">
      <dsp:nvSpPr>
        <dsp:cNvPr id="0" name=""/>
        <dsp:cNvSpPr/>
      </dsp:nvSpPr>
      <dsp:spPr>
        <a:xfrm>
          <a:off x="0" y="1427228"/>
          <a:ext cx="62103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Take your time and learn one platform at a time.</a:t>
          </a:r>
        </a:p>
      </dsp:txBody>
      <dsp:txXfrm>
        <a:off x="16792" y="1444020"/>
        <a:ext cx="6176716" cy="310396"/>
      </dsp:txXfrm>
    </dsp:sp>
    <dsp:sp modelId="{A4BB7914-6A05-4AE8-B76A-D8DF66887A31}">
      <dsp:nvSpPr>
        <dsp:cNvPr id="0" name=""/>
        <dsp:cNvSpPr/>
      </dsp:nvSpPr>
      <dsp:spPr>
        <a:xfrm>
          <a:off x="0" y="1771208"/>
          <a:ext cx="6210300" cy="383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17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Spend at least four-six months in a platform to truly understand it.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Be patient.</a:t>
          </a:r>
        </a:p>
      </dsp:txBody>
      <dsp:txXfrm>
        <a:off x="0" y="1771208"/>
        <a:ext cx="6210300" cy="383985"/>
      </dsp:txXfrm>
    </dsp:sp>
    <dsp:sp modelId="{607FB129-B544-4B02-B6AF-9B0F7DBB89E4}">
      <dsp:nvSpPr>
        <dsp:cNvPr id="0" name=""/>
        <dsp:cNvSpPr/>
      </dsp:nvSpPr>
      <dsp:spPr>
        <a:xfrm>
          <a:off x="0" y="2155193"/>
          <a:ext cx="62103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Know the tools of the trade</a:t>
          </a:r>
        </a:p>
      </dsp:txBody>
      <dsp:txXfrm>
        <a:off x="16792" y="2171985"/>
        <a:ext cx="6176716" cy="310396"/>
      </dsp:txXfrm>
    </dsp:sp>
    <dsp:sp modelId="{294F7FAF-453D-4E65-B9C1-25FDC033DA61}">
      <dsp:nvSpPr>
        <dsp:cNvPr id="0" name=""/>
        <dsp:cNvSpPr/>
      </dsp:nvSpPr>
      <dsp:spPr>
        <a:xfrm>
          <a:off x="0" y="2499173"/>
          <a:ext cx="6210300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17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100" kern="1200"/>
            <a:t>They often have tools to assist and visuals to help overcome limits.</a:t>
          </a:r>
        </a:p>
      </dsp:txBody>
      <dsp:txXfrm>
        <a:off x="0" y="2499173"/>
        <a:ext cx="6210300" cy="231840"/>
      </dsp:txXfrm>
    </dsp:sp>
    <dsp:sp modelId="{7E525992-0FF6-4850-9D90-6FB0BA17C80D}">
      <dsp:nvSpPr>
        <dsp:cNvPr id="0" name=""/>
        <dsp:cNvSpPr/>
      </dsp:nvSpPr>
      <dsp:spPr>
        <a:xfrm>
          <a:off x="0" y="2731013"/>
          <a:ext cx="62103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Learn about metrics and wait events for each platform.</a:t>
          </a:r>
        </a:p>
      </dsp:txBody>
      <dsp:txXfrm>
        <a:off x="16792" y="2747805"/>
        <a:ext cx="6176716" cy="310396"/>
      </dsp:txXfrm>
    </dsp:sp>
    <dsp:sp modelId="{487391AF-CC45-4BF4-84C7-4D9CB8B9525A}">
      <dsp:nvSpPr>
        <dsp:cNvPr id="0" name=""/>
        <dsp:cNvSpPr/>
      </dsp:nvSpPr>
      <dsp:spPr>
        <a:xfrm>
          <a:off x="0" y="3115313"/>
          <a:ext cx="62103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Accept that all databases are not alike.</a:t>
          </a:r>
        </a:p>
      </dsp:txBody>
      <dsp:txXfrm>
        <a:off x="16792" y="3132105"/>
        <a:ext cx="6176716" cy="310396"/>
      </dsp:txXfrm>
    </dsp:sp>
    <dsp:sp modelId="{80BDA156-BC5A-40B4-9731-2CE845D669C1}">
      <dsp:nvSpPr>
        <dsp:cNvPr id="0" name=""/>
        <dsp:cNvSpPr/>
      </dsp:nvSpPr>
      <dsp:spPr>
        <a:xfrm>
          <a:off x="0" y="3499614"/>
          <a:ext cx="62103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Accept you get what you pay for!(Enterprise vs. Open-Source)</a:t>
          </a:r>
        </a:p>
      </dsp:txBody>
      <dsp:txXfrm>
        <a:off x="16792" y="3516406"/>
        <a:ext cx="6176716" cy="310396"/>
      </dsp:txXfrm>
    </dsp:sp>
    <dsp:sp modelId="{23660792-774B-4898-9734-FD8D8A626B4D}">
      <dsp:nvSpPr>
        <dsp:cNvPr id="0" name=""/>
        <dsp:cNvSpPr/>
      </dsp:nvSpPr>
      <dsp:spPr>
        <a:xfrm>
          <a:off x="0" y="3883914"/>
          <a:ext cx="62103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Find the community to learn from online and at conferences, etc.</a:t>
          </a:r>
        </a:p>
      </dsp:txBody>
      <dsp:txXfrm>
        <a:off x="16792" y="3900706"/>
        <a:ext cx="6176716" cy="310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167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80254-D868-8538-8ADE-312D040F0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64E87-D23D-4415-F0F5-BC37A0530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25CAD-F3F7-8CCB-AF47-582EA6911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4AA7A-2483-C3C1-8BC2-0F906457A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486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F1E5A0-D425-C347-B9BD-EB00F8D14F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4200" y="1825625"/>
            <a:ext cx="6210300" cy="4351338"/>
          </a:xfrm>
        </p:spPr>
        <p:txBody>
          <a:bodyPr/>
          <a:lstStyle/>
          <a:p>
            <a:pPr lvl="0"/>
            <a:r>
              <a:rPr lang="en-GB"/>
              <a:t>Click to edit Master text styles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B2CC6-CE85-DA43-8D4F-7A9B810C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6210300" cy="1325563"/>
          </a:xfrm>
        </p:spPr>
        <p:txBody>
          <a:bodyPr/>
          <a:lstStyle/>
          <a:p>
            <a:r>
              <a:rPr lang="en-GB"/>
              <a:t>Click to edit Master title</a:t>
            </a:r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30DD0B5-7F5A-6E41-9195-D528F18E2D7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auto">
          <a:xfrm>
            <a:off x="6721195" y="0"/>
            <a:ext cx="5470805" cy="6858000"/>
          </a:xfrm>
          <a:custGeom>
            <a:avLst/>
            <a:gdLst>
              <a:gd name="connsiteX0" fmla="*/ 2273191 w 5470805"/>
              <a:gd name="connsiteY0" fmla="*/ 0 h 6858000"/>
              <a:gd name="connsiteX1" fmla="*/ 3552358 w 5470805"/>
              <a:gd name="connsiteY1" fmla="*/ 0 h 6858000"/>
              <a:gd name="connsiteX2" fmla="*/ 5419407 w 5470805"/>
              <a:gd name="connsiteY2" fmla="*/ 0 h 6858000"/>
              <a:gd name="connsiteX3" fmla="*/ 5470805 w 5470805"/>
              <a:gd name="connsiteY3" fmla="*/ 0 h 6858000"/>
              <a:gd name="connsiteX4" fmla="*/ 5470805 w 5470805"/>
              <a:gd name="connsiteY4" fmla="*/ 14733 h 6858000"/>
              <a:gd name="connsiteX5" fmla="*/ 5470805 w 5470805"/>
              <a:gd name="connsiteY5" fmla="*/ 1846729 h 6858000"/>
              <a:gd name="connsiteX6" fmla="*/ 5470805 w 5470805"/>
              <a:gd name="connsiteY6" fmla="*/ 6858000 h 6858000"/>
              <a:gd name="connsiteX7" fmla="*/ 1166884 w 5470805"/>
              <a:gd name="connsiteY7" fmla="*/ 6858000 h 6858000"/>
              <a:gd name="connsiteX8" fmla="*/ 0 w 5470805"/>
              <a:gd name="connsiteY8" fmla="*/ 1181100 h 6858000"/>
              <a:gd name="connsiteX9" fmla="*/ 2067599 w 5470805"/>
              <a:gd name="connsiteY9" fmla="*/ 582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70805" h="6858000">
                <a:moveTo>
                  <a:pt x="2273191" y="0"/>
                </a:moveTo>
                <a:lnTo>
                  <a:pt x="3552358" y="0"/>
                </a:lnTo>
                <a:lnTo>
                  <a:pt x="5419407" y="0"/>
                </a:lnTo>
                <a:lnTo>
                  <a:pt x="5470805" y="0"/>
                </a:lnTo>
                <a:lnTo>
                  <a:pt x="5470805" y="14733"/>
                </a:lnTo>
                <a:lnTo>
                  <a:pt x="5470805" y="1846729"/>
                </a:lnTo>
                <a:lnTo>
                  <a:pt x="5470805" y="6858000"/>
                </a:lnTo>
                <a:lnTo>
                  <a:pt x="1166884" y="6858000"/>
                </a:lnTo>
                <a:lnTo>
                  <a:pt x="0" y="1181100"/>
                </a:lnTo>
                <a:cubicBezTo>
                  <a:pt x="565117" y="722336"/>
                  <a:pt x="1263460" y="313206"/>
                  <a:pt x="2067599" y="5828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>
                <a:highlight>
                  <a:srgbClr val="FFFF00"/>
                </a:highligh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rgbClr val="CC0000"/>
              </a:buClr>
              <a:buSzPct val="100000"/>
              <a:buFont typeface="Arial"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3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  <p:sldLayoutId id="2147483733" r:id="rId16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hyperlink" Target="https://dbakevlar.com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stgresql.org/about/events/" TargetMode="External"/><Relationship Id="rId13" Type="http://schemas.openxmlformats.org/officeDocument/2006/relationships/hyperlink" Target="https://www.freelists.org/list/oracle-l" TargetMode="External"/><Relationship Id="rId3" Type="http://schemas.openxmlformats.org/officeDocument/2006/relationships/hyperlink" Target="https://www.sqlservercentral.com/blogs" TargetMode="External"/><Relationship Id="rId7" Type="http://schemas.openxmlformats.org/officeDocument/2006/relationships/hyperlink" Target="https://www.postgresql.org/community/user-groups/" TargetMode="External"/><Relationship Id="rId12" Type="http://schemas.openxmlformats.org/officeDocument/2006/relationships/hyperlink" Target="https://planet.mysql.com/" TargetMode="External"/><Relationship Id="rId2" Type="http://schemas.openxmlformats.org/officeDocument/2006/relationships/hyperlink" Target="https://learn.microsoft.com/en-us/sql/?view=sql-server-ver16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lanet.postgresql.org/" TargetMode="External"/><Relationship Id="rId11" Type="http://schemas.openxmlformats.org/officeDocument/2006/relationships/hyperlink" Target="https://dev.mysql.com/doc/refman/8.0/en/tutorial.html" TargetMode="External"/><Relationship Id="rId5" Type="http://schemas.openxmlformats.org/officeDocument/2006/relationships/hyperlink" Target="https://postgresweekly.com/" TargetMode="External"/><Relationship Id="rId10" Type="http://schemas.openxmlformats.org/officeDocument/2006/relationships/hyperlink" Target="https://www.mysql.com/news-and-events/events/" TargetMode="External"/><Relationship Id="rId4" Type="http://schemas.openxmlformats.org/officeDocument/2006/relationships/hyperlink" Target="https://sqlsaturday.com/" TargetMode="External"/><Relationship Id="rId9" Type="http://schemas.openxmlformats.org/officeDocument/2006/relationships/hyperlink" Target="https://www.mysql.com/news-and-events/newsletter/" TargetMode="External"/><Relationship Id="rId14" Type="http://schemas.openxmlformats.org/officeDocument/2006/relationships/hyperlink" Target="https://bloggers.feedspot.com/oracle_blogs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7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bakevla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Unlocking Multi-Platform Database Secrets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29DF07-9406-A0FA-1AD1-A868EA61145D}"/>
              </a:ext>
            </a:extLst>
          </p:cNvPr>
          <p:cNvSpPr txBox="1"/>
          <p:nvPr/>
        </p:nvSpPr>
        <p:spPr>
          <a:xfrm>
            <a:off x="1414732" y="4045789"/>
            <a:ext cx="684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“Swiss Army Knife” of Database Knowledge?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F050-EE58-BD09-B5BF-002834864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anchor="ctr">
            <a:normAutofit/>
          </a:bodyPr>
          <a:lstStyle/>
          <a:p>
            <a:r>
              <a:rPr lang="en-US" dirty="0"/>
              <a:t>Open-Source Relational DBs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9BC4-865A-6354-EAB6-74DAE395B0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>
            <a:normAutofit/>
          </a:bodyPr>
          <a:lstStyle/>
          <a:p>
            <a:r>
              <a:rPr lang="en-US" dirty="0"/>
              <a:t>MySQL</a:t>
            </a:r>
          </a:p>
          <a:p>
            <a:r>
              <a:rPr lang="en-US" dirty="0"/>
              <a:t>MariaDB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MongoDB(</a:t>
            </a:r>
            <a:r>
              <a:rPr lang="en-US" dirty="0" err="1"/>
              <a:t>CosmosDB</a:t>
            </a:r>
            <a:r>
              <a:rPr lang="en-US" dirty="0"/>
              <a:t>, DynamoDB)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are the upstarts, the cloud databases that are often used to replace the enterprise databases.</a:t>
            </a:r>
          </a:p>
        </p:txBody>
      </p:sp>
      <p:pic>
        <p:nvPicPr>
          <p:cNvPr id="6" name="Content Placeholder 5" descr="A hand writing on a transparent board&#10;&#10;AI-generated content may be incorrect.">
            <a:extLst>
              <a:ext uri="{FF2B5EF4-FFF2-40B4-BE49-F238E27FC236}">
                <a16:creationId xmlns:a16="http://schemas.microsoft.com/office/drawing/2014/main" id="{A4E17C0E-06EC-52D2-4920-CC6E84411BA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/>
        </p:blipFill>
        <p:spPr>
          <a:xfrm>
            <a:off x="6695553" y="1801939"/>
            <a:ext cx="5221224" cy="3263265"/>
          </a:xfrm>
          <a:noFill/>
        </p:spPr>
      </p:pic>
    </p:spTree>
    <p:extLst>
      <p:ext uri="{BB962C8B-B14F-4D97-AF65-F5344CB8AC3E}">
        <p14:creationId xmlns:p14="http://schemas.microsoft.com/office/powerpoint/2010/main" val="181657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EB1B-4E9A-2B96-8D57-9BBD3043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Analytical</a:t>
            </a:r>
          </a:p>
        </p:txBody>
      </p:sp>
      <p:pic>
        <p:nvPicPr>
          <p:cNvPr id="6" name="Content Placeholder 5" descr="A person writing on a glass screen&#10;&#10;AI-generated content may be incorrect.">
            <a:extLst>
              <a:ext uri="{FF2B5EF4-FFF2-40B4-BE49-F238E27FC236}">
                <a16:creationId xmlns:a16="http://schemas.microsoft.com/office/drawing/2014/main" id="{ABF103E6-6A23-BC71-5EBF-CFC94BD78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734" b="7442"/>
          <a:stretch/>
        </p:blipFill>
        <p:spPr>
          <a:xfrm>
            <a:off x="6531427" y="640080"/>
            <a:ext cx="5122889" cy="2103120"/>
          </a:xfr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63404-608D-0466-E4F9-68D0916917E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80160" y="3017520"/>
            <a:ext cx="10374152" cy="3208866"/>
          </a:xfrm>
        </p:spPr>
        <p:txBody>
          <a:bodyPr>
            <a:normAutofit/>
          </a:bodyPr>
          <a:lstStyle/>
          <a:p>
            <a:r>
              <a:rPr lang="en-US" dirty="0"/>
              <a:t>Snowflake</a:t>
            </a:r>
          </a:p>
          <a:p>
            <a:r>
              <a:rPr lang="en-US" dirty="0"/>
              <a:t>Databricks</a:t>
            </a:r>
          </a:p>
          <a:p>
            <a:r>
              <a:rPr lang="en-US" dirty="0"/>
              <a:t>*Fabric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analytics or data warehouse workloads, these are capturing a significant percentage of the marketplace.</a:t>
            </a:r>
          </a:p>
        </p:txBody>
      </p:sp>
    </p:spTree>
    <p:extLst>
      <p:ext uri="{BB962C8B-B14F-4D97-AF65-F5344CB8AC3E}">
        <p14:creationId xmlns:p14="http://schemas.microsoft.com/office/powerpoint/2010/main" val="135349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19AF-5EE2-5D16-4C87-12C2BC7B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62103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Other Popular Databases</a:t>
            </a:r>
          </a:p>
        </p:txBody>
      </p:sp>
      <p:pic>
        <p:nvPicPr>
          <p:cNvPr id="9" name="Picture Placeholder 8" descr="A close-up of several servers&#10;&#10;AI-generated content may be incorrect.">
            <a:extLst>
              <a:ext uri="{FF2B5EF4-FFF2-40B4-BE49-F238E27FC236}">
                <a16:creationId xmlns:a16="http://schemas.microsoft.com/office/drawing/2014/main" id="{2FCC35C0-8A9E-41C9-2A3A-BB852ED722F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27560" r="27560"/>
          <a:stretch>
            <a:fillRect/>
          </a:stretch>
        </p:blipFill>
        <p:spPr>
          <a:xfrm>
            <a:off x="6721475" y="0"/>
            <a:ext cx="5470525" cy="6858000"/>
          </a:xfr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10CDAB1-1A37-6802-DCCB-6C0CF3660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321521"/>
              </p:ext>
            </p:extLst>
          </p:nvPr>
        </p:nvGraphicFramePr>
        <p:xfrm>
          <a:off x="584200" y="1825625"/>
          <a:ext cx="62103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8148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1040-6DDC-CFCF-F48C-9E0CFDA4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How Popular are each?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541980-9D8C-5453-FC16-FD7C57926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415" y="2103120"/>
            <a:ext cx="9739170" cy="4114800"/>
          </a:xfr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0C8796-2154-D680-20EA-C3A64191AC90}"/>
              </a:ext>
            </a:extLst>
          </p:cNvPr>
          <p:cNvSpPr txBox="1"/>
          <p:nvPr/>
        </p:nvSpPr>
        <p:spPr>
          <a:xfrm>
            <a:off x="7223185" y="64008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https://db-engines.com/en/ranking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1565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2C32-BF60-2E81-3354-18CC61F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Let’s Get this out of the way…</a:t>
            </a:r>
          </a:p>
        </p:txBody>
      </p:sp>
      <p:pic>
        <p:nvPicPr>
          <p:cNvPr id="1026" name="Picture 2" descr="MS Access Runtime 2016: Streamline Your ...">
            <a:extLst>
              <a:ext uri="{FF2B5EF4-FFF2-40B4-BE49-F238E27FC236}">
                <a16:creationId xmlns:a16="http://schemas.microsoft.com/office/drawing/2014/main" id="{BB185F31-6C2E-AB4F-C6D3-C4EE3E1616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2" r="2" b="25605"/>
          <a:stretch/>
        </p:blipFill>
        <p:spPr bwMode="auto">
          <a:xfrm>
            <a:off x="6531427" y="640080"/>
            <a:ext cx="5122889" cy="210312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7B7E-D384-FB24-3A1B-1F48C6D5B5F5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80160" y="3017520"/>
            <a:ext cx="10374152" cy="320886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I don’t consider Microsoft Access or Microsoft Excel “databases”.</a:t>
            </a:r>
          </a:p>
        </p:txBody>
      </p:sp>
    </p:spTree>
    <p:extLst>
      <p:ext uri="{BB962C8B-B14F-4D97-AF65-F5344CB8AC3E}">
        <p14:creationId xmlns:p14="http://schemas.microsoft.com/office/powerpoint/2010/main" val="3300182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will this require from a DBA or Developer?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/>
              <a:t>All Databases Have a primary Responsibility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B3B4A-6ED2-64D9-BEC7-1B6C66971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/>
          <a:lstStyle/>
          <a:p>
            <a:r>
              <a:rPr lang="en-US" dirty="0"/>
              <a:t>Every database platform is primary for the following:</a:t>
            </a:r>
          </a:p>
          <a:p>
            <a:pPr lvl="1"/>
            <a:r>
              <a:rPr lang="en-US" dirty="0"/>
              <a:t>Store data</a:t>
            </a:r>
          </a:p>
          <a:p>
            <a:pPr lvl="1"/>
            <a:r>
              <a:rPr lang="en-US" dirty="0"/>
              <a:t>Secure data</a:t>
            </a:r>
          </a:p>
          <a:p>
            <a:pPr lvl="1"/>
            <a:r>
              <a:rPr lang="en-US" dirty="0"/>
              <a:t>Insert, update, delete data</a:t>
            </a:r>
          </a:p>
          <a:p>
            <a:pPr lvl="1"/>
            <a:r>
              <a:rPr lang="en-US" dirty="0"/>
              <a:t>Query data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/>
          <a:lstStyle/>
          <a:p>
            <a:r>
              <a:rPr lang="en-US" dirty="0"/>
              <a:t>Database Platforms are broken down into the following categories</a:t>
            </a:r>
          </a:p>
          <a:p>
            <a:pPr lvl="1"/>
            <a:r>
              <a:rPr lang="en-US" dirty="0"/>
              <a:t>Relational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Key-Value</a:t>
            </a:r>
          </a:p>
          <a:p>
            <a:pPr lvl="1"/>
            <a:r>
              <a:rPr lang="en-US" dirty="0"/>
              <a:t>Graph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“Other”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Secondary category:  Multi-model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25DF2-19A6-AFEF-9B33-5D3A3506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b="1" kern="1200" cap="all" spc="0" baseline="0">
                <a:latin typeface="+mj-lt"/>
                <a:ea typeface="+mj-ea"/>
                <a:cs typeface="+mj-cs"/>
              </a:rPr>
              <a:t>All databases are Not for all workloads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72100-04A6-E03C-7E07-9888EFA8206B}"/>
              </a:ext>
            </a:extLst>
          </p:cNvPr>
          <p:cNvSpPr txBox="1"/>
          <p:nvPr/>
        </p:nvSpPr>
        <p:spPr>
          <a:xfrm>
            <a:off x="6531427" y="640080"/>
            <a:ext cx="5122889" cy="210312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One of the biggest mistakes I see is using the wrong database for the workload!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AA44E25-3B89-46E9-DE86-09479C69B2E6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2322478730"/>
              </p:ext>
            </p:extLst>
          </p:nvPr>
        </p:nvGraphicFramePr>
        <p:xfrm>
          <a:off x="2143757" y="3017520"/>
          <a:ext cx="8646959" cy="339861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25451">
                  <a:extLst>
                    <a:ext uri="{9D8B030D-6E8A-4147-A177-3AD203B41FA5}">
                      <a16:colId xmlns:a16="http://schemas.microsoft.com/office/drawing/2014/main" val="1979573097"/>
                    </a:ext>
                  </a:extLst>
                </a:gridCol>
                <a:gridCol w="6521508">
                  <a:extLst>
                    <a:ext uri="{9D8B030D-6E8A-4147-A177-3AD203B41FA5}">
                      <a16:colId xmlns:a16="http://schemas.microsoft.com/office/drawing/2014/main" val="311447040"/>
                    </a:ext>
                  </a:extLst>
                </a:gridCol>
              </a:tblGrid>
              <a:tr h="341039">
                <a:tc>
                  <a:txBody>
                    <a:bodyPr/>
                    <a:lstStyle/>
                    <a:p>
                      <a:r>
                        <a:rPr lang="en-US" sz="1500"/>
                        <a:t>Database Type</a:t>
                      </a:r>
                    </a:p>
                  </a:txBody>
                  <a:tcPr marL="77509" marR="77509" marT="38754" marB="38754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Workload Usage</a:t>
                      </a:r>
                    </a:p>
                  </a:txBody>
                  <a:tcPr marL="77509" marR="77509" marT="38754" marB="38754"/>
                </a:tc>
                <a:extLst>
                  <a:ext uri="{0D108BD9-81ED-4DB2-BD59-A6C34878D82A}">
                    <a16:rowId xmlns:a16="http://schemas.microsoft.com/office/drawing/2014/main" val="4287325146"/>
                  </a:ext>
                </a:extLst>
              </a:tr>
              <a:tr h="573566">
                <a:tc>
                  <a:txBody>
                    <a:bodyPr/>
                    <a:lstStyle/>
                    <a:p>
                      <a:r>
                        <a:rPr lang="en-US" sz="1500" b="1"/>
                        <a:t>Relational</a:t>
                      </a:r>
                    </a:p>
                  </a:txBody>
                  <a:tcPr marL="77509" marR="77509" marT="38754" marB="38754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Transactional, (fintech, retail, mfg) highly normalized data.  Some handle JSON and other document structures well and recently, some vector data.</a:t>
                      </a:r>
                    </a:p>
                  </a:txBody>
                  <a:tcPr marL="77509" marR="77509" marT="38754" marB="38754"/>
                </a:tc>
                <a:extLst>
                  <a:ext uri="{0D108BD9-81ED-4DB2-BD59-A6C34878D82A}">
                    <a16:rowId xmlns:a16="http://schemas.microsoft.com/office/drawing/2014/main" val="2764485733"/>
                  </a:ext>
                </a:extLst>
              </a:tr>
              <a:tr h="573566">
                <a:tc>
                  <a:txBody>
                    <a:bodyPr/>
                    <a:lstStyle/>
                    <a:p>
                      <a:r>
                        <a:rPr lang="en-US" sz="1500" b="1"/>
                        <a:t>Vector</a:t>
                      </a:r>
                    </a:p>
                  </a:txBody>
                  <a:tcPr marL="77509" marR="77509" marT="38754" marB="38754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AI chatbots, RAG(Retrieval Augmented Generation) apps, Audio and voice recognition programs, biometric ID systems</a:t>
                      </a:r>
                    </a:p>
                  </a:txBody>
                  <a:tcPr marL="77509" marR="77509" marT="38754" marB="38754"/>
                </a:tc>
                <a:extLst>
                  <a:ext uri="{0D108BD9-81ED-4DB2-BD59-A6C34878D82A}">
                    <a16:rowId xmlns:a16="http://schemas.microsoft.com/office/drawing/2014/main" val="1355665494"/>
                  </a:ext>
                </a:extLst>
              </a:tr>
              <a:tr h="573566">
                <a:tc>
                  <a:txBody>
                    <a:bodyPr/>
                    <a:lstStyle/>
                    <a:p>
                      <a:r>
                        <a:rPr lang="en-US" sz="1500" b="1"/>
                        <a:t>Document</a:t>
                      </a:r>
                    </a:p>
                  </a:txBody>
                  <a:tcPr marL="77509" marR="77509" marT="38754" marB="38754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Content management systems, product catalogs, IoT applications – very denormalized data</a:t>
                      </a:r>
                    </a:p>
                  </a:txBody>
                  <a:tcPr marL="77509" marR="77509" marT="38754" marB="38754"/>
                </a:tc>
                <a:extLst>
                  <a:ext uri="{0D108BD9-81ED-4DB2-BD59-A6C34878D82A}">
                    <a16:rowId xmlns:a16="http://schemas.microsoft.com/office/drawing/2014/main" val="1174913306"/>
                  </a:ext>
                </a:extLst>
              </a:tr>
              <a:tr h="573566">
                <a:tc>
                  <a:txBody>
                    <a:bodyPr/>
                    <a:lstStyle/>
                    <a:p>
                      <a:r>
                        <a:rPr lang="en-US" sz="1500" b="1"/>
                        <a:t>Key-Value</a:t>
                      </a:r>
                    </a:p>
                  </a:txBody>
                  <a:tcPr marL="77509" marR="77509" marT="38754" marB="38754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Session management, retail shopping carts, High-throughput and message queues</a:t>
                      </a:r>
                    </a:p>
                  </a:txBody>
                  <a:tcPr marL="77509" marR="77509" marT="38754" marB="38754"/>
                </a:tc>
                <a:extLst>
                  <a:ext uri="{0D108BD9-81ED-4DB2-BD59-A6C34878D82A}">
                    <a16:rowId xmlns:a16="http://schemas.microsoft.com/office/drawing/2014/main" val="2085335424"/>
                  </a:ext>
                </a:extLst>
              </a:tr>
              <a:tr h="573566">
                <a:tc>
                  <a:txBody>
                    <a:bodyPr/>
                    <a:lstStyle/>
                    <a:p>
                      <a:r>
                        <a:rPr lang="en-US" sz="1500" b="1"/>
                        <a:t>Graph</a:t>
                      </a:r>
                    </a:p>
                  </a:txBody>
                  <a:tcPr marL="77509" marR="77509" marT="38754" marB="38754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Cybersecurity, Supply chain, Semantic web applications and social network tracking for connections.</a:t>
                      </a:r>
                    </a:p>
                  </a:txBody>
                  <a:tcPr marL="77509" marR="77509" marT="38754" marB="38754"/>
                </a:tc>
                <a:extLst>
                  <a:ext uri="{0D108BD9-81ED-4DB2-BD59-A6C34878D82A}">
                    <a16:rowId xmlns:a16="http://schemas.microsoft.com/office/drawing/2014/main" val="2565879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76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E2A2-4A79-8EE3-F30F-6DD0572E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Key Learning Areas for 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CCA0A0-1F65-AFBD-DA5B-FA7652E78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810220"/>
              </p:ext>
            </p:extLst>
          </p:nvPr>
        </p:nvGraphicFramePr>
        <p:xfrm>
          <a:off x="1280160" y="2103119"/>
          <a:ext cx="1008769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547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36D5-22FD-6AFD-0F09-946DBAC8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High Level Database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F345-4863-3467-6585-4584C2DE1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25" y="777240"/>
            <a:ext cx="5710716" cy="2103120"/>
          </a:xfrm>
        </p:spPr>
        <p:txBody>
          <a:bodyPr anchor="ctr">
            <a:normAutofit/>
          </a:bodyPr>
          <a:lstStyle/>
          <a:p>
            <a:r>
              <a:rPr lang="en-US" dirty="0"/>
              <a:t>Terminology- same terms, different definitions!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740FBA-6CF1-C0D8-9329-2D22A45D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91692"/>
              </p:ext>
            </p:extLst>
          </p:nvPr>
        </p:nvGraphicFramePr>
        <p:xfrm>
          <a:off x="2117052" y="3017520"/>
          <a:ext cx="8700370" cy="320886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015366">
                  <a:extLst>
                    <a:ext uri="{9D8B030D-6E8A-4147-A177-3AD203B41FA5}">
                      <a16:colId xmlns:a16="http://schemas.microsoft.com/office/drawing/2014/main" val="4190715625"/>
                    </a:ext>
                  </a:extLst>
                </a:gridCol>
                <a:gridCol w="1586994">
                  <a:extLst>
                    <a:ext uri="{9D8B030D-6E8A-4147-A177-3AD203B41FA5}">
                      <a16:colId xmlns:a16="http://schemas.microsoft.com/office/drawing/2014/main" val="3538956863"/>
                    </a:ext>
                  </a:extLst>
                </a:gridCol>
                <a:gridCol w="2207065">
                  <a:extLst>
                    <a:ext uri="{9D8B030D-6E8A-4147-A177-3AD203B41FA5}">
                      <a16:colId xmlns:a16="http://schemas.microsoft.com/office/drawing/2014/main" val="2491341990"/>
                    </a:ext>
                  </a:extLst>
                </a:gridCol>
                <a:gridCol w="1742012">
                  <a:extLst>
                    <a:ext uri="{9D8B030D-6E8A-4147-A177-3AD203B41FA5}">
                      <a16:colId xmlns:a16="http://schemas.microsoft.com/office/drawing/2014/main" val="3388428090"/>
                    </a:ext>
                  </a:extLst>
                </a:gridCol>
                <a:gridCol w="2148933">
                  <a:extLst>
                    <a:ext uri="{9D8B030D-6E8A-4147-A177-3AD203B41FA5}">
                      <a16:colId xmlns:a16="http://schemas.microsoft.com/office/drawing/2014/main" val="165243131"/>
                    </a:ext>
                  </a:extLst>
                </a:gridCol>
              </a:tblGrid>
              <a:tr h="306935">
                <a:tc>
                  <a:txBody>
                    <a:bodyPr/>
                    <a:lstStyle/>
                    <a:p>
                      <a:r>
                        <a:rPr lang="en-US" sz="1400" b="1"/>
                        <a:t>Term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Oracle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SQL Server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MySQL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PostgreSQL</a:t>
                      </a:r>
                    </a:p>
                  </a:txBody>
                  <a:tcPr marL="69758" marR="69758" marT="34879" marB="34879"/>
                </a:tc>
                <a:extLst>
                  <a:ext uri="{0D108BD9-81ED-4DB2-BD59-A6C34878D82A}">
                    <a16:rowId xmlns:a16="http://schemas.microsoft.com/office/drawing/2014/main" val="1798423919"/>
                  </a:ext>
                </a:extLst>
              </a:tr>
              <a:tr h="725483">
                <a:tc>
                  <a:txBody>
                    <a:bodyPr/>
                    <a:lstStyle/>
                    <a:p>
                      <a:r>
                        <a:rPr lang="en-US" sz="1400" b="1"/>
                        <a:t>Database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Only the files connected to an Oracle instance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Files and Processes belonging to an instance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structured collections of data – aka a schema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PostgreSQL Server Process and files</a:t>
                      </a:r>
                    </a:p>
                  </a:txBody>
                  <a:tcPr marL="69758" marR="69758" marT="34879" marB="34879"/>
                </a:tc>
                <a:extLst>
                  <a:ext uri="{0D108BD9-81ED-4DB2-BD59-A6C34878D82A}">
                    <a16:rowId xmlns:a16="http://schemas.microsoft.com/office/drawing/2014/main" val="2833399749"/>
                  </a:ext>
                </a:extLst>
              </a:tr>
              <a:tr h="934757">
                <a:tc>
                  <a:txBody>
                    <a:bodyPr/>
                    <a:lstStyle/>
                    <a:p>
                      <a:r>
                        <a:rPr lang="en-US" sz="1400" b="1"/>
                        <a:t>Instance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Background processes and memory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Software installation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single background process for the MySQL database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Self-contained installation of Postgres</a:t>
                      </a:r>
                    </a:p>
                  </a:txBody>
                  <a:tcPr marL="69758" marR="69758" marT="34879" marB="34879"/>
                </a:tc>
                <a:extLst>
                  <a:ext uri="{0D108BD9-81ED-4DB2-BD59-A6C34878D82A}">
                    <a16:rowId xmlns:a16="http://schemas.microsoft.com/office/drawing/2014/main" val="2017286393"/>
                  </a:ext>
                </a:extLst>
              </a:tr>
              <a:tr h="934757">
                <a:tc>
                  <a:txBody>
                    <a:bodyPr/>
                    <a:lstStyle/>
                    <a:p>
                      <a:r>
                        <a:rPr lang="en-US" sz="1400" b="1"/>
                        <a:t>Cluster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Real Application Cluster- a single database with multiple nodes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Clustered index, (sorted and only one per table)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Distributed database architecture for HA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collections of databases managed by a single PostgreSQL server instance.</a:t>
                      </a:r>
                    </a:p>
                  </a:txBody>
                  <a:tcPr marL="69758" marR="69758" marT="34879" marB="34879"/>
                </a:tc>
                <a:extLst>
                  <a:ext uri="{0D108BD9-81ED-4DB2-BD59-A6C34878D82A}">
                    <a16:rowId xmlns:a16="http://schemas.microsoft.com/office/drawing/2014/main" val="1084492776"/>
                  </a:ext>
                </a:extLst>
              </a:tr>
              <a:tr h="306935">
                <a:tc>
                  <a:txBody>
                    <a:bodyPr/>
                    <a:lstStyle/>
                    <a:p>
                      <a:r>
                        <a:rPr lang="en-US" sz="1400" b="1"/>
                        <a:t>Schema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user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namespace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database</a:t>
                      </a:r>
                    </a:p>
                  </a:txBody>
                  <a:tcPr marL="69758" marR="69758" marT="34879" marB="34879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namespace</a:t>
                      </a:r>
                    </a:p>
                  </a:txBody>
                  <a:tcPr marL="69758" marR="69758" marT="34879" marB="34879"/>
                </a:tc>
                <a:extLst>
                  <a:ext uri="{0D108BD9-81ED-4DB2-BD59-A6C34878D82A}">
                    <a16:rowId xmlns:a16="http://schemas.microsoft.com/office/drawing/2014/main" val="208144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99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FA7F9-A445-A27D-24A5-27D325EF8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3C9A24A-6709-4B81-AF7A-D9A74D19EBE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10116" r="10116"/>
          <a:stretch/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7BB765-3685-043A-3833-34ED430EB226}"/>
              </a:ext>
            </a:extLst>
          </p:cNvPr>
          <p:cNvSpPr txBox="1"/>
          <p:nvPr/>
        </p:nvSpPr>
        <p:spPr>
          <a:xfrm>
            <a:off x="572140" y="2035999"/>
            <a:ext cx="619415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dirty="0">
                <a:solidFill>
                  <a:srgbClr val="CC0000"/>
                </a:solidFill>
                <a:latin typeface="gatebase Medium"/>
                <a:ea typeface="Roboto"/>
                <a:cs typeface="Roboto"/>
              </a:rPr>
              <a:t>Kellyn Gorman</a:t>
            </a:r>
            <a:endParaRPr lang="en-US" sz="4800" dirty="0">
              <a:solidFill>
                <a:srgbClr val="CC0000"/>
              </a:solidFill>
              <a:latin typeface="gatebase Medium" panose="00000500000000000000" pitchFamily="50" charset="0"/>
              <a:ea typeface="Roboto" charset="0"/>
              <a:cs typeface="Roboto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5747C-EC2F-3E00-34DC-95919A0069AD}"/>
              </a:ext>
            </a:extLst>
          </p:cNvPr>
          <p:cNvSpPr txBox="1"/>
          <p:nvPr/>
        </p:nvSpPr>
        <p:spPr>
          <a:xfrm>
            <a:off x="572140" y="2866996"/>
            <a:ext cx="538982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0" dirty="0">
                <a:latin typeface="Roboto Medium"/>
                <a:ea typeface="Roboto Medium"/>
                <a:cs typeface="Arial"/>
              </a:rPr>
              <a:t>Engineer and Advocate</a:t>
            </a:r>
            <a:endParaRPr lang="en-GB" sz="3600" b="0" dirty="0">
              <a:latin typeface="Roboto Medium" panose="02000000000000000000" pitchFamily="2" charset="0"/>
              <a:ea typeface="Roboto Medium" panose="02000000000000000000" pitchFamily="2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02834F-E14C-F1DD-811A-7B8E852BC2B6}"/>
              </a:ext>
            </a:extLst>
          </p:cNvPr>
          <p:cNvSpPr/>
          <p:nvPr/>
        </p:nvSpPr>
        <p:spPr>
          <a:xfrm>
            <a:off x="1006276" y="4667911"/>
            <a:ext cx="5138140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algn="l" rtl="0"/>
            <a:r>
              <a:rPr lang="en-US" sz="1800" kern="1200" dirty="0">
                <a:solidFill>
                  <a:schemeClr val="tx1"/>
                </a:solidFill>
                <a:latin typeface="Avenir Next LT Pro Light"/>
                <a:ea typeface="+mn-ea"/>
                <a:cs typeface="+mn-cs"/>
                <a:hlinkClick r:id="rId3"/>
              </a:rPr>
              <a:t>Kellyn.Gorman@red-gate.com</a:t>
            </a:r>
          </a:p>
          <a:p>
            <a:pPr marL="0" algn="l" rtl="0"/>
            <a:endParaRPr lang="en-US" sz="1800" kern="1200" dirty="0">
              <a:solidFill>
                <a:schemeClr val="tx1"/>
              </a:solidFill>
              <a:latin typeface="Avenir Next LT Pro Light"/>
              <a:ea typeface="+mn-ea"/>
              <a:cs typeface="+mn-cs"/>
              <a:hlinkClick r:id="" action="ppaction://noaction"/>
            </a:endParaRPr>
          </a:p>
          <a:p>
            <a:pPr marL="0" algn="l" rtl="0"/>
            <a:r>
              <a:rPr lang="en-US" sz="1800" kern="1200" dirty="0">
                <a:solidFill>
                  <a:schemeClr val="tx1"/>
                </a:solidFill>
                <a:latin typeface="Avenir Next LT Pro Light"/>
                <a:ea typeface="+mn-ea"/>
                <a:cs typeface="+mn-cs"/>
                <a:hlinkClick r:id="" action="ppaction://noaction"/>
              </a:rPr>
              <a:t>https://linkedin.com/in/kellyngorman</a:t>
            </a:r>
            <a:endParaRPr lang="en-US" sz="1800" kern="1200" dirty="0">
              <a:solidFill>
                <a:schemeClr val="tx1"/>
              </a:solidFill>
              <a:latin typeface="Avenir Next LT Pro Light"/>
              <a:ea typeface="+mn-ea"/>
              <a:cs typeface="+mn-cs"/>
            </a:endParaRPr>
          </a:p>
          <a:p>
            <a:pPr marL="0" algn="l" rtl="0"/>
            <a:endParaRPr lang="en-US" b="0" dirty="0">
              <a:latin typeface="Avenir Next LT Pro Light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latin typeface="Avenir Next LT Pro Light"/>
                <a:ea typeface="+mn-ea"/>
                <a:cs typeface="+mn-cs"/>
                <a:hlinkClick r:id="rId3"/>
              </a:rPr>
              <a:t>https://dbakevlar.com</a:t>
            </a:r>
          </a:p>
          <a:p>
            <a:pPr marL="0" algn="l" rtl="0"/>
            <a:endParaRPr lang="en-US" b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80A00-3A5F-D1BA-DCC2-A2DEEC0C5954}"/>
              </a:ext>
            </a:extLst>
          </p:cNvPr>
          <p:cNvSpPr txBox="1"/>
          <p:nvPr/>
        </p:nvSpPr>
        <p:spPr>
          <a:xfrm>
            <a:off x="2342792" y="478935"/>
            <a:ext cx="8497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0">
                <a:latin typeface="gatebase Medium" panose="00000500000000000000" pitchFamily="50" charset="0"/>
                <a:ea typeface="Roboto Medium" pitchFamily="2" charset="0"/>
              </a:rPr>
              <a:t>About me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F9C558A-FF25-F1E4-7662-05DDA5C19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140" y="548397"/>
            <a:ext cx="1693732" cy="361584"/>
          </a:xfrm>
          <a:prstGeom prst="rect">
            <a:avLst/>
          </a:prstGeom>
        </p:spPr>
      </p:pic>
      <p:pic>
        <p:nvPicPr>
          <p:cNvPr id="2" name="Graphic 1" descr="Open envelope with solid fill">
            <a:extLst>
              <a:ext uri="{FF2B5EF4-FFF2-40B4-BE49-F238E27FC236}">
                <a16:creationId xmlns:a16="http://schemas.microsoft.com/office/drawing/2014/main" id="{029AA387-E5A9-6DAD-9B9D-4E27EFA370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238" y="4599257"/>
            <a:ext cx="413029" cy="4130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69F8D1-96B6-A6CD-18C5-FE6FACA6C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830" y="5208613"/>
            <a:ext cx="349846" cy="349846"/>
          </a:xfrm>
          <a:prstGeom prst="rect">
            <a:avLst/>
          </a:prstGeom>
        </p:spPr>
      </p:pic>
      <p:pic>
        <p:nvPicPr>
          <p:cNvPr id="1026" name="Picture 2" descr="Red wordpress 6 icon - Free red site logo icons">
            <a:extLst>
              <a:ext uri="{FF2B5EF4-FFF2-40B4-BE49-F238E27FC236}">
                <a16:creationId xmlns:a16="http://schemas.microsoft.com/office/drawing/2014/main" id="{FE08EFB8-E4CD-87F9-278A-4E5DBB709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2000" contrast="-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7" y="5685187"/>
            <a:ext cx="413029" cy="41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67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C73B-3471-6685-4BD9-9ED5137B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774652"/>
          </a:xfrm>
        </p:spPr>
        <p:txBody>
          <a:bodyPr/>
          <a:lstStyle/>
          <a:p>
            <a:r>
              <a:rPr lang="en-US" dirty="0"/>
              <a:t>Platform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F46F9E-85E1-406D-56CC-4FB4FD77B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579600"/>
              </p:ext>
            </p:extLst>
          </p:nvPr>
        </p:nvGraphicFramePr>
        <p:xfrm>
          <a:off x="1279299" y="1965415"/>
          <a:ext cx="10088560" cy="40436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22693">
                  <a:extLst>
                    <a:ext uri="{9D8B030D-6E8A-4147-A177-3AD203B41FA5}">
                      <a16:colId xmlns:a16="http://schemas.microsoft.com/office/drawing/2014/main" val="1513809051"/>
                    </a:ext>
                  </a:extLst>
                </a:gridCol>
                <a:gridCol w="2199736">
                  <a:extLst>
                    <a:ext uri="{9D8B030D-6E8A-4147-A177-3AD203B41FA5}">
                      <a16:colId xmlns:a16="http://schemas.microsoft.com/office/drawing/2014/main" val="993364008"/>
                    </a:ext>
                  </a:extLst>
                </a:gridCol>
                <a:gridCol w="2846717">
                  <a:extLst>
                    <a:ext uri="{9D8B030D-6E8A-4147-A177-3AD203B41FA5}">
                      <a16:colId xmlns:a16="http://schemas.microsoft.com/office/drawing/2014/main" val="362023726"/>
                    </a:ext>
                  </a:extLst>
                </a:gridCol>
                <a:gridCol w="3319414">
                  <a:extLst>
                    <a:ext uri="{9D8B030D-6E8A-4147-A177-3AD203B41FA5}">
                      <a16:colId xmlns:a16="http://schemas.microsoft.com/office/drawing/2014/main" val="390493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Developer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301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SQL*Plus/</a:t>
                      </a:r>
                      <a:r>
                        <a:rPr lang="en-US" dirty="0" err="1"/>
                        <a:t>SQLcl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Oracle Enterprise </a:t>
                      </a:r>
                      <a:r>
                        <a:rPr lang="en-US" dirty="0" err="1"/>
                        <a:t>Mgr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50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VS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0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pgAdmin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Dbeaver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DataGrip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2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mongosh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 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Compass, Studio 3T and VS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11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mysql</a:t>
                      </a:r>
                      <a:r>
                        <a:rPr lang="en-US" dirty="0"/>
                        <a:t>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Workbench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Workbench,phpMyAdmin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Dbeaver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DataGrip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22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Snowflake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SnowSQL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Snowsight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Snowsight</a:t>
                      </a:r>
                      <a:r>
                        <a:rPr lang="en-US" dirty="0"/>
                        <a:t>, DBT, </a:t>
                      </a:r>
                      <a:r>
                        <a:rPr lang="en-US" dirty="0" err="1"/>
                        <a:t>Dbeaver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DataGrip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55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Databricks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Databricks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Workspace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DB Notebooks, Connect, VS Code, </a:t>
                      </a:r>
                      <a:r>
                        <a:rPr lang="en-US" dirty="0" err="1"/>
                        <a:t>DataGrip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66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12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AE670-5BBF-9149-3AA8-3FCCA1511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26F25-D1DB-900D-B528-5F2C1A3D6A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Navigate the Multi-Platform DB Universe</a:t>
            </a:r>
          </a:p>
        </p:txBody>
      </p:sp>
    </p:spTree>
    <p:extLst>
      <p:ext uri="{BB962C8B-B14F-4D97-AF65-F5344CB8AC3E}">
        <p14:creationId xmlns:p14="http://schemas.microsoft.com/office/powerpoint/2010/main" val="12059853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25625"/>
            <a:ext cx="62103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Don’t attempt to learn more than one at a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Your brain needs time to not just absorb, but to “categorize” the knowledge for the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Identify the best resources for learning and have a goal of what you need to know.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Some platforms cover a wide birth, (such as Oracle) and should be taken in bite-size chunks so as to absorb.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62103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Take Time in Each Platform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/>
          <a:srcRect l="12454" r="34895" b="-1"/>
          <a:stretch/>
        </p:blipFill>
        <p:spPr>
          <a:xfrm>
            <a:off x="6721195" y="10"/>
            <a:ext cx="5470805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A9E5-B496-E006-37E8-B8360F88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Resources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3A7D825-71CF-0B36-EBF9-83AA7858E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081746"/>
              </p:ext>
            </p:extLst>
          </p:nvPr>
        </p:nvGraphicFramePr>
        <p:xfrm>
          <a:off x="1279525" y="2103437"/>
          <a:ext cx="8463189" cy="348093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458086">
                  <a:extLst>
                    <a:ext uri="{9D8B030D-6E8A-4147-A177-3AD203B41FA5}">
                      <a16:colId xmlns:a16="http://schemas.microsoft.com/office/drawing/2014/main" val="1310582717"/>
                    </a:ext>
                  </a:extLst>
                </a:gridCol>
                <a:gridCol w="6005103">
                  <a:extLst>
                    <a:ext uri="{9D8B030D-6E8A-4147-A177-3AD203B41FA5}">
                      <a16:colId xmlns:a16="http://schemas.microsoft.com/office/drawing/2014/main" val="1865672436"/>
                    </a:ext>
                  </a:extLst>
                </a:gridCol>
              </a:tblGrid>
              <a:tr h="539508">
                <a:tc>
                  <a:txBody>
                    <a:bodyPr/>
                    <a:lstStyle/>
                    <a:p>
                      <a:r>
                        <a:rPr lang="en-US" dirty="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71092"/>
                  </a:ext>
                </a:extLst>
              </a:tr>
              <a:tr h="539508">
                <a:tc>
                  <a:txBody>
                    <a:bodyPr/>
                    <a:lstStyle/>
                    <a:p>
                      <a:r>
                        <a:rPr lang="en-US" dirty="0"/>
                        <a:t>SQL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Microsoft Learn</a:t>
                      </a:r>
                      <a:r>
                        <a:rPr lang="en-US" dirty="0"/>
                        <a:t>,</a:t>
                      </a:r>
                      <a:r>
                        <a:rPr lang="en-US" dirty="0">
                          <a:hlinkClick r:id="rId3"/>
                        </a:rPr>
                        <a:t> blogs </a:t>
                      </a:r>
                      <a:r>
                        <a:rPr lang="en-US" dirty="0"/>
                        <a:t>and </a:t>
                      </a:r>
                      <a:r>
                        <a:rPr lang="en-US" dirty="0">
                          <a:hlinkClick r:id="rId4"/>
                        </a:rPr>
                        <a:t>SQL/Data Saturdays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616834"/>
                  </a:ext>
                </a:extLst>
              </a:tr>
              <a:tr h="931205">
                <a:tc>
                  <a:txBody>
                    <a:bodyPr/>
                    <a:lstStyle/>
                    <a:p>
                      <a:r>
                        <a:rPr lang="en-US" dirty="0"/>
                        <a:t>PostgreSQL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Postgres Weekly Newsletter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hlinkClick r:id="rId6"/>
                        </a:rPr>
                        <a:t>blogs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linkClick r:id="rId7"/>
                        </a:rPr>
                        <a:t>PG Groups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hlinkClick r:id="rId8"/>
                        </a:rPr>
                        <a:t>PG Conferences</a:t>
                      </a:r>
                      <a:r>
                        <a:rPr lang="en-US" dirty="0"/>
                        <a:t> and there’s a Slack channel, too!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940966"/>
                  </a:ext>
                </a:extLst>
              </a:tr>
              <a:tr h="931205">
                <a:tc>
                  <a:txBody>
                    <a:bodyPr/>
                    <a:lstStyle/>
                    <a:p>
                      <a:r>
                        <a:rPr lang="en-US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Monthly Newsletters</a:t>
                      </a:r>
                      <a:r>
                        <a:rPr lang="en-US" dirty="0">
                          <a:hlinkClick r:id="rId10"/>
                        </a:rPr>
                        <a:t>, MySQL Conferences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hlinkClick r:id="rId11"/>
                        </a:rPr>
                        <a:t>Tutorial</a:t>
                      </a:r>
                      <a:r>
                        <a:rPr lang="en-US" dirty="0"/>
                        <a:t>s, </a:t>
                      </a:r>
                      <a:r>
                        <a:rPr lang="en-US" dirty="0">
                          <a:hlinkClick r:id="rId12"/>
                        </a:rPr>
                        <a:t>Planet MySQL Blogs</a:t>
                      </a:r>
                      <a:r>
                        <a:rPr lang="en-US" dirty="0"/>
                        <a:t>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626434"/>
                  </a:ext>
                </a:extLst>
              </a:tr>
              <a:tr h="539508">
                <a:tc>
                  <a:txBody>
                    <a:bodyPr/>
                    <a:lstStyle/>
                    <a:p>
                      <a:r>
                        <a:rPr lang="en-US" dirty="0"/>
                        <a:t>Oracle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13"/>
                        </a:rPr>
                        <a:t>Oracle-l</a:t>
                      </a:r>
                      <a:r>
                        <a:rPr lang="en-US" dirty="0"/>
                        <a:t>(Online Email Forum) and </a:t>
                      </a:r>
                      <a:r>
                        <a:rPr lang="en-US" dirty="0">
                          <a:hlinkClick r:id="rId14"/>
                        </a:rPr>
                        <a:t>blogs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057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748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B4A8555D-2DFF-E6D8-3698-67C06B770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6210300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pic>
        <p:nvPicPr>
          <p:cNvPr id="3" name="Picture Placeholder 2" descr="A group of hands reaching for a trophy&#10;&#10;AI-generated content may be incorrect.">
            <a:extLst>
              <a:ext uri="{FF2B5EF4-FFF2-40B4-BE49-F238E27FC236}">
                <a16:creationId xmlns:a16="http://schemas.microsoft.com/office/drawing/2014/main" id="{E2EEA0D9-1E5C-5C7B-804E-9C05BB76836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l="23410" r="23410"/>
          <a:stretch>
            <a:fillRect/>
          </a:stretch>
        </p:blipFill>
        <p:spPr>
          <a:xfrm>
            <a:off x="6721475" y="0"/>
            <a:ext cx="5470525" cy="6858000"/>
          </a:xfrm>
        </p:spPr>
      </p:pic>
      <p:graphicFrame>
        <p:nvGraphicFramePr>
          <p:cNvPr id="35" name="Content Placeholder 22">
            <a:extLst>
              <a:ext uri="{FF2B5EF4-FFF2-40B4-BE49-F238E27FC236}">
                <a16:creationId xmlns:a16="http://schemas.microsoft.com/office/drawing/2014/main" id="{AD5A2E12-CEF4-D090-DD2F-A9116EDD8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189169"/>
              </p:ext>
            </p:extLst>
          </p:nvPr>
        </p:nvGraphicFramePr>
        <p:xfrm>
          <a:off x="584200" y="1825625"/>
          <a:ext cx="62103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11950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/>
          <a:lstStyle/>
          <a:p>
            <a:pPr algn="l"/>
            <a:endParaRPr lang="en-US" dirty="0"/>
          </a:p>
          <a:p>
            <a:pPr algn="l"/>
            <a:r>
              <a:rPr lang="en-US" dirty="0"/>
              <a:t>Kellyn Gorman</a:t>
            </a:r>
          </a:p>
          <a:p>
            <a:pPr algn="l"/>
            <a:r>
              <a:rPr lang="en-US" dirty="0"/>
              <a:t>Engineer and Advocate, Redgate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29F8A-2D55-84D0-FCCD-8E733180651E}"/>
              </a:ext>
            </a:extLst>
          </p:cNvPr>
          <p:cNvSpPr txBox="1"/>
          <p:nvPr/>
        </p:nvSpPr>
        <p:spPr>
          <a:xfrm>
            <a:off x="5566194" y="4795456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/>
            <a:r>
              <a:rPr lang="en-US" sz="1800" kern="1200" dirty="0">
                <a:solidFill>
                  <a:schemeClr val="tx1"/>
                </a:solidFill>
                <a:latin typeface="Avenir Next LT Pro Light"/>
                <a:ea typeface="+mn-ea"/>
                <a:cs typeface="+mn-cs"/>
                <a:hlinkClick r:id="rId4"/>
              </a:rPr>
              <a:t>Kellyn.Gorman@red-gate.com</a:t>
            </a:r>
          </a:p>
          <a:p>
            <a:pPr marL="0" algn="l" rtl="0"/>
            <a:endParaRPr lang="en-US" sz="1800" kern="1200" dirty="0">
              <a:solidFill>
                <a:schemeClr val="tx1"/>
              </a:solidFill>
              <a:latin typeface="Avenir Next LT Pro Light"/>
              <a:ea typeface="+mn-ea"/>
              <a:cs typeface="+mn-cs"/>
              <a:hlinkClick r:id="" action="ppaction://noaction"/>
            </a:endParaRPr>
          </a:p>
          <a:p>
            <a:pPr marL="0" algn="l" rtl="0"/>
            <a:r>
              <a:rPr lang="en-US" sz="1800" kern="1200" dirty="0">
                <a:solidFill>
                  <a:schemeClr val="tx1"/>
                </a:solidFill>
                <a:latin typeface="Avenir Next LT Pro Light"/>
                <a:ea typeface="+mn-ea"/>
                <a:cs typeface="+mn-cs"/>
                <a:hlinkClick r:id="" action="ppaction://noaction"/>
              </a:rPr>
              <a:t>https://linkedin.com/in/kellyngorman</a:t>
            </a:r>
            <a:endParaRPr lang="en-US" sz="1800" kern="1200" dirty="0">
              <a:solidFill>
                <a:schemeClr val="tx1"/>
              </a:solidFill>
              <a:latin typeface="Avenir Next LT Pro Light"/>
              <a:ea typeface="+mn-ea"/>
              <a:cs typeface="+mn-cs"/>
            </a:endParaRPr>
          </a:p>
          <a:p>
            <a:pPr marL="0" algn="l" rtl="0"/>
            <a:endParaRPr lang="en-US" b="0" dirty="0">
              <a:latin typeface="Avenir Next LT Pro Light"/>
              <a:cs typeface="+mn-cs"/>
            </a:endParaRPr>
          </a:p>
          <a:p>
            <a:r>
              <a:rPr lang="en-US" sz="1800" kern="1200" dirty="0">
                <a:solidFill>
                  <a:schemeClr val="tx1"/>
                </a:solidFill>
                <a:latin typeface="Avenir Next LT Pro Light"/>
                <a:ea typeface="+mn-ea"/>
                <a:cs typeface="+mn-cs"/>
                <a:hlinkClick r:id="rId4"/>
              </a:rPr>
              <a:t>https://dbakevlar.com</a:t>
            </a:r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anchor="ctr">
            <a:normAutofit/>
          </a:bodyPr>
          <a:lstStyle/>
          <a:p>
            <a:r>
              <a:rPr lang="en-US" dirty="0"/>
              <a:t>The What of the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>
            <a:normAutofit/>
          </a:bodyPr>
          <a:lstStyle/>
          <a:p>
            <a:r>
              <a:rPr lang="en-US" dirty="0"/>
              <a:t>What is Multi-Platform</a:t>
            </a:r>
          </a:p>
          <a:p>
            <a:r>
              <a:rPr lang="en-US" dirty="0"/>
              <a:t>	Popular Database Platforms</a:t>
            </a:r>
          </a:p>
          <a:p>
            <a:r>
              <a:rPr lang="en-US" dirty="0"/>
              <a:t>What it Requires</a:t>
            </a:r>
          </a:p>
          <a:p>
            <a:r>
              <a:rPr lang="en-US" dirty="0"/>
              <a:t>How to Navigate</a:t>
            </a:r>
          </a:p>
          <a:p>
            <a:r>
              <a:rPr lang="en-US" dirty="0"/>
              <a:t>In Summary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563" r="13079" b="-1"/>
          <a:stretch/>
        </p:blipFill>
        <p:spPr>
          <a:xfrm>
            <a:off x="6695553" y="301752"/>
            <a:ext cx="5221224" cy="6263640"/>
          </a:xfrm>
          <a:noFill/>
        </p:spPr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/>
          <a:lstStyle/>
          <a:p>
            <a:r>
              <a:rPr lang="en-US" dirty="0"/>
              <a:t>What is Multi-Platform?</a:t>
            </a:r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D8213C-6A99-0FD6-13A4-7B0808757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4" y="614202"/>
            <a:ext cx="5918072" cy="2276856"/>
          </a:xfrm>
        </p:spPr>
        <p:txBody>
          <a:bodyPr anchor="b">
            <a:normAutofit/>
          </a:bodyPr>
          <a:lstStyle/>
          <a:p>
            <a:r>
              <a:rPr lang="en-US" dirty="0"/>
              <a:t>In the Database World</a:t>
            </a:r>
          </a:p>
        </p:txBody>
      </p:sp>
      <p:pic>
        <p:nvPicPr>
          <p:cNvPr id="3" name="Picture Placeholder 2" descr="A person with many hats on his head&#10;&#10;AI-generated content may be incorrect.">
            <a:extLst>
              <a:ext uri="{FF2B5EF4-FFF2-40B4-BE49-F238E27FC236}">
                <a16:creationId xmlns:a16="http://schemas.microsoft.com/office/drawing/2014/main" id="{D31B7FC3-C25B-E4E1-F0BD-0637AA235E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0672" b="10672"/>
          <a:stretch/>
        </p:blipFill>
        <p:spPr>
          <a:xfrm>
            <a:off x="1280160" y="2530058"/>
            <a:ext cx="3707972" cy="3707971"/>
          </a:xfrm>
          <a:noFill/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19944E-420E-B7B3-7C4D-35485D6DEC2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>
            <a:normAutofit/>
          </a:bodyPr>
          <a:lstStyle/>
          <a:p>
            <a:r>
              <a:rPr lang="en-US" dirty="0"/>
              <a:t>Multi-platform is our version of a full-stack developer-</a:t>
            </a:r>
          </a:p>
          <a:p>
            <a:pPr lvl="1"/>
            <a:r>
              <a:rPr lang="en-US"/>
              <a:t>Knowledgeable of multiple database platforms.</a:t>
            </a:r>
          </a:p>
          <a:p>
            <a:pPr lvl="1"/>
            <a:r>
              <a:rPr lang="en-US"/>
              <a:t>Has utilities and tools available to manage and maintain each platform.</a:t>
            </a:r>
          </a:p>
          <a:p>
            <a:pPr lvl="1"/>
            <a:r>
              <a:rPr lang="en-US"/>
              <a:t>Understands differences, especially *nuances* in each platform.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8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56F06-4F2E-151A-54FF-FFEB4BA0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Mindset required for MP database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F48544-298B-99F4-F6B7-EE43BBBCFB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099664"/>
              </p:ext>
            </p:extLst>
          </p:nvPr>
        </p:nvGraphicFramePr>
        <p:xfrm>
          <a:off x="1280160" y="2103119"/>
          <a:ext cx="1008769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59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825625"/>
            <a:ext cx="6210300" cy="435133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Necessity due to technical debt.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User base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Cloud journey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Migrations from enterprise to open-source.</a:t>
            </a:r>
          </a:p>
          <a:p>
            <a:endParaRPr lang="en-US" sz="2600" dirty="0"/>
          </a:p>
          <a:p>
            <a:r>
              <a:rPr lang="en-US" sz="2600" dirty="0"/>
              <a:t>Each of these scenarios or combinations often decide what database platforms you will end up managing.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365125"/>
            <a:ext cx="6210300" cy="1325563"/>
          </a:xfrm>
        </p:spPr>
        <p:txBody>
          <a:bodyPr anchor="b">
            <a:normAutofit/>
          </a:bodyPr>
          <a:lstStyle/>
          <a:p>
            <a:r>
              <a:rPr lang="en-US" sz="3400"/>
              <a:t>Multi-Platform Support Occurs for various Reasons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r="20227"/>
          <a:stretch/>
        </p:blipFill>
        <p:spPr>
          <a:xfrm>
            <a:off x="6721195" y="10"/>
            <a:ext cx="5470805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 Database Platforms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3DB1DF-50AF-C234-4F42-7D01A0CD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anchor="b">
            <a:normAutofit/>
          </a:bodyPr>
          <a:lstStyle/>
          <a:p>
            <a:r>
              <a:rPr lang="en-US" dirty="0"/>
              <a:t>Relational Enterprise DBs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BB896-B5D9-14E3-1740-EDCFC3CF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2327440"/>
            <a:ext cx="4846320" cy="4040574"/>
          </a:xfrm>
        </p:spPr>
        <p:txBody>
          <a:bodyPr>
            <a:normAutofit/>
          </a:bodyPr>
          <a:lstStyle/>
          <a:p>
            <a:r>
              <a:rPr lang="en-US"/>
              <a:t>Oracle</a:t>
            </a:r>
          </a:p>
          <a:p>
            <a:r>
              <a:rPr lang="en-US"/>
              <a:t>SQL Server</a:t>
            </a:r>
          </a:p>
          <a:p>
            <a:r>
              <a:rPr lang="en-US"/>
              <a:t>DB2</a:t>
            </a:r>
          </a:p>
          <a:p>
            <a:r>
              <a:rPr lang="en-US"/>
              <a:t>Sybase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These are all client/server based installations, (primarily) and have been around for 40+ years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Content Placeholder 2" descr="A computer server with papers flying around&#10;&#10;AI-generated content may be incorrect.">
            <a:extLst>
              <a:ext uri="{FF2B5EF4-FFF2-40B4-BE49-F238E27FC236}">
                <a16:creationId xmlns:a16="http://schemas.microsoft.com/office/drawing/2014/main" id="{E479EF24-1F7C-2144-E108-09B49B7519A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723402" y="2943117"/>
            <a:ext cx="4846320" cy="2809222"/>
          </a:xfrm>
          <a:noFill/>
        </p:spPr>
      </p:pic>
    </p:spTree>
    <p:extLst>
      <p:ext uri="{BB962C8B-B14F-4D97-AF65-F5344CB8AC3E}">
        <p14:creationId xmlns:p14="http://schemas.microsoft.com/office/powerpoint/2010/main" val="33936347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{0AF6E8EF-14C8-45AB-A16D-853722A104B8}tf89338750_win32</Template>
  <TotalTime>512</TotalTime>
  <Words>1024</Words>
  <Application>Microsoft Office PowerPoint</Application>
  <PresentationFormat>Widescreen</PresentationFormat>
  <Paragraphs>215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Avenir Next LT Pro Light</vt:lpstr>
      <vt:lpstr>Calibri</vt:lpstr>
      <vt:lpstr>gatebase Medium</vt:lpstr>
      <vt:lpstr>Roboto</vt:lpstr>
      <vt:lpstr>Roboto Medium</vt:lpstr>
      <vt:lpstr>Univers</vt:lpstr>
      <vt:lpstr>GradientVTI</vt:lpstr>
      <vt:lpstr>Unlocking Multi-Platform Database Secrets</vt:lpstr>
      <vt:lpstr>PowerPoint Presentation</vt:lpstr>
      <vt:lpstr>The What of the Session</vt:lpstr>
      <vt:lpstr>What is Multi-Platform?</vt:lpstr>
      <vt:lpstr>In the Database World</vt:lpstr>
      <vt:lpstr>Mindset required for MP database Work</vt:lpstr>
      <vt:lpstr>Multi-Platform Support Occurs for various Reasons</vt:lpstr>
      <vt:lpstr>Popular Database Platforms</vt:lpstr>
      <vt:lpstr>Relational Enterprise DBs</vt:lpstr>
      <vt:lpstr>Open-Source Relational DBs</vt:lpstr>
      <vt:lpstr>Analytical</vt:lpstr>
      <vt:lpstr>Other Popular Databases</vt:lpstr>
      <vt:lpstr>How Popular are each?</vt:lpstr>
      <vt:lpstr>Let’s Get this out of the way…</vt:lpstr>
      <vt:lpstr>What will this require from a DBA or Developer?</vt:lpstr>
      <vt:lpstr>All Databases Have a primary Responsibility</vt:lpstr>
      <vt:lpstr>All databases are Not for all workloads</vt:lpstr>
      <vt:lpstr>Key Learning Areas for All</vt:lpstr>
      <vt:lpstr>High Level Database Knowledge</vt:lpstr>
      <vt:lpstr>Platform Tools</vt:lpstr>
      <vt:lpstr>How to Navigate the Multi-Platform DB Universe</vt:lpstr>
      <vt:lpstr>Take Time in Each Platform</vt:lpstr>
      <vt:lpstr>Find the Resources</vt:lpstr>
      <vt:lpstr>Final tips &amp; takeaways</vt:lpstr>
      <vt:lpstr>Thank you</vt:lpstr>
    </vt:vector>
  </TitlesOfParts>
  <Company>Redgate Standard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Kellyn Gorman</dc:creator>
  <cp:lastModifiedBy>Kellyn Gorman</cp:lastModifiedBy>
  <cp:revision>1</cp:revision>
  <dcterms:created xsi:type="dcterms:W3CDTF">2025-04-03T13:04:19Z</dcterms:created>
  <dcterms:modified xsi:type="dcterms:W3CDTF">2025-04-11T18:49:59Z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