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heme/themeOverride1.xml" ContentType="application/vnd.openxmlformats-officedocument.themeOverr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83" r:id="rId2"/>
  </p:sldMasterIdLst>
  <p:sldIdLst>
    <p:sldId id="256" r:id="rId3"/>
    <p:sldId id="260" r:id="rId4"/>
    <p:sldId id="263" r:id="rId5"/>
    <p:sldId id="264" r:id="rId6"/>
    <p:sldId id="266" r:id="rId7"/>
    <p:sldId id="267" r:id="rId8"/>
    <p:sldId id="265" r:id="rId9"/>
    <p:sldId id="268" r:id="rId10"/>
  </p:sldIdLst>
  <p:sldSz cx="12192000" cy="6858000"/>
  <p:notesSz cx="6858000" cy="9144000"/>
  <p:embeddedFontLst>
    <p:embeddedFont>
      <p:font typeface="Lora" panose="020B0604020202020204" charset="0"/>
      <p:regular r:id="rId11"/>
      <p:bold r:id="rId12"/>
    </p:embeddedFont>
  </p:embeddedFontLst>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3" d="100"/>
          <a:sy n="73" d="100"/>
        </p:scale>
        <p:origin x="564"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Master" Target="../slideMasters/slideMaster2.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custDataLst>
              <p:tags r:id="rId3"/>
            </p:custDataLst>
          </p:nvPr>
        </p:nvSpPr>
        <p:spPr/>
        <p:txBody>
          <a:bodyPr/>
          <a:lstStyle/>
          <a:p>
            <a:fld id="{4CA56D18-7F94-4187-A344-786CA3E47820}"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51E84FF5-9C5A-48CA-AE2D-521DA4112BD1}"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70545E76-D536-46CC-BECB-A57B27A6D8F0}"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custDataLst>
              <p:tags r:id="rId3"/>
            </p:custDataLst>
          </p:nvPr>
        </p:nvSpPr>
        <p:spPr/>
        <p:txBody>
          <a:bodyPr/>
          <a:lstStyle/>
          <a:p>
            <a:fld id="{EF64A3EB-AE61-4984-BA83-F21DE7024180}"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4B625A61-AEC0-4DB7-9DCC-88BEF48C84D2}"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custDataLst>
              <p:tags r:id="rId3"/>
            </p:custDataLst>
          </p:nvPr>
        </p:nvSpPr>
        <p:spPr/>
        <p:txBody>
          <a:bodyPr/>
          <a:lstStyle/>
          <a:p>
            <a:fld id="{F0E364F0-E1F0-4584-915E-E6736036FBE1}"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custDataLst>
              <p:tags r:id="rId4"/>
            </p:custDataLst>
          </p:nvPr>
        </p:nvSpPr>
        <p:spPr/>
        <p:txBody>
          <a:bodyPr/>
          <a:lstStyle/>
          <a:p>
            <a:fld id="{35B0ECC6-5D3E-46C7-808B-6520BD86EFAB}" type="datetimeFigureOut">
              <a:rPr lang="en-US" smtClean="0"/>
              <a:t>8/5/2024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custDataLst>
              <p:tags r:id="rId6"/>
            </p:custDataLst>
          </p:nvPr>
        </p:nvSpPr>
        <p:spPr/>
        <p:txBody>
          <a:bodyPr/>
          <a:lstStyle/>
          <a:p>
            <a:fld id="{E253A8A5-B605-4440-AE39-20BF993065EC}" type="datetimeFigureOut">
              <a:rPr lang="en-US" smtClean="0"/>
              <a:t>8/5/2024</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Date Placeholder 2"/>
          <p:cNvSpPr>
            <a:spLocks noGrp="1"/>
          </p:cNvSpPr>
          <p:nvPr>
            <p:ph type="dt" sz="half" idx="1"/>
            <p:custDataLst>
              <p:tags r:id="rId2"/>
            </p:custDataLst>
          </p:nvPr>
        </p:nvSpPr>
        <p:spPr/>
        <p:txBody>
          <a:bodyPr/>
          <a:lstStyle/>
          <a:p>
            <a:fld id="{B032A0C6-9C09-489F-918D-F2680E15159F}" type="datetimeFigureOut">
              <a:rPr lang="en-US" smtClean="0"/>
              <a:t>8/5/2024</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242B88F8-F4B6-465F-903F-6055842EFC60}" type="datetimeFigureOut">
              <a:rPr lang="en-US" smtClean="0"/>
              <a:t>8/5/2024</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87C70625-7588-491F-98C4-AD83B7AC28CE}" type="datetimeFigureOut">
              <a:rPr lang="en-US" smtClean="0"/>
              <a:t>8/5/2024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6D7BFD19-E75F-4485-96B9-223AF0F6A4A4}"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762FE68E-8E76-45AC-87C5-8E0C14ABC31E}" type="datetimeFigureOut">
              <a:rPr lang="en-US" smtClean="0"/>
              <a:t>8/5/2024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4C7BDF72-F029-448E-85E7-72AAA92252D2}"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3"/>
            </p:custDataLst>
          </p:nvPr>
        </p:nvSpPr>
        <p:spPr/>
        <p:txBody>
          <a:bodyPr/>
          <a:lstStyle/>
          <a:p>
            <a:fld id="{AC046767-CC87-4259-A663-39D4748AD2C2}"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custDataLst>
              <p:tags r:id="rId3"/>
            </p:custDataLst>
          </p:nvPr>
        </p:nvSpPr>
        <p:spPr/>
        <p:txBody>
          <a:bodyPr/>
          <a:lstStyle/>
          <a:p>
            <a:fld id="{7DD14ABD-8819-4993-B951-F665B20491A8}" type="datetimeFigureOut">
              <a:rPr lang="en-US" smtClean="0"/>
              <a:t>8/5/2024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custDataLst>
              <p:tags r:id="rId4"/>
            </p:custDataLst>
          </p:nvPr>
        </p:nvSpPr>
        <p:spPr/>
        <p:txBody>
          <a:bodyPr/>
          <a:lstStyle/>
          <a:p>
            <a:fld id="{D189447B-ADB3-494E-B1CD-954552E9715E}" type="datetimeFigureOut">
              <a:rPr lang="en-US" smtClean="0"/>
              <a:t>8/5/2024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custDataLst>
              <p:tags r:id="rId6"/>
            </p:custDataLst>
          </p:nvPr>
        </p:nvSpPr>
        <p:spPr/>
        <p:txBody>
          <a:bodyPr/>
          <a:lstStyle/>
          <a:p>
            <a:fld id="{176DB650-5CD6-4795-9D2C-405B96923444}" type="datetimeFigureOut">
              <a:rPr lang="en-US" smtClean="0"/>
              <a:t>8/5/2024</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Date Placeholder 2"/>
          <p:cNvSpPr>
            <a:spLocks noGrp="1"/>
          </p:cNvSpPr>
          <p:nvPr>
            <p:ph type="dt" sz="half" idx="1"/>
            <p:custDataLst>
              <p:tags r:id="rId2"/>
            </p:custDataLst>
          </p:nvPr>
        </p:nvSpPr>
        <p:spPr/>
        <p:txBody>
          <a:bodyPr/>
          <a:lstStyle/>
          <a:p>
            <a:fld id="{D9540E72-2616-44A8-B682-761A25E468F9}" type="datetimeFigureOut">
              <a:rPr lang="en-US" smtClean="0"/>
              <a:t>8/5/2024</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3A0B0F69-3F99-4B4D-9907-442F12FD53DE}" type="datetimeFigureOut">
              <a:rPr lang="en-US" smtClean="0"/>
              <a:t>8/5/2024</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90DF8F17-4D70-4699-B235-85FB84DCDF0E}" type="datetimeFigureOut">
              <a:rPr lang="en-US" smtClean="0"/>
              <a:t>8/5/2024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custDataLst>
              <p:tags r:id="rId4"/>
            </p:custDataLst>
          </p:nvPr>
        </p:nvSpPr>
        <p:spPr/>
        <p:txBody>
          <a:bodyPr/>
          <a:lstStyle/>
          <a:p>
            <a:fld id="{48CDC899-0A2C-4AB0-8E36-4A22A1756ECC}" type="datetimeFigureOut">
              <a:rPr lang="en-US" smtClean="0"/>
              <a:t>8/5/2024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tags" Target="../tags/tag6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8/5/2024</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8/5/2024</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png"/><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hemeOverride" Target="../theme/themeOverride1.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9.xml"/><Relationship Id="rId7" Type="http://schemas.openxmlformats.org/officeDocument/2006/relationships/slideLayout" Target="../slideLayouts/slideLayout1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s>
</file>

<file path=ppt/slides/_rels/slide4.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image" Target="../media/image3.png"/><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47.xml"/><Relationship Id="rId7" Type="http://schemas.openxmlformats.org/officeDocument/2006/relationships/oleObject" Target="file:///E:\Simplilearn\New%20Projects\coffeeOrdersData.xlsx!DashBoard!R2C1:R32C18" TargetMode="External"/><Relationship Id="rId2" Type="http://schemas.openxmlformats.org/officeDocument/2006/relationships/tags" Target="../tags/tag146.xml"/><Relationship Id="rId1" Type="http://schemas.openxmlformats.org/officeDocument/2006/relationships/vmlDrawing" Target="../drawings/vmlDrawing1.vml"/><Relationship Id="rId6" Type="http://schemas.openxmlformats.org/officeDocument/2006/relationships/slideLayout" Target="../slideLayouts/slideLayout18.xml"/><Relationship Id="rId5" Type="http://schemas.openxmlformats.org/officeDocument/2006/relationships/tags" Target="../tags/tag149.xml"/><Relationship Id="rId4" Type="http://schemas.openxmlformats.org/officeDocument/2006/relationships/tags" Target="../tags/tag148.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tags" Target="../tags/tag151.xml"/><Relationship Id="rId7" Type="http://schemas.openxmlformats.org/officeDocument/2006/relationships/oleObject" Target="file:///E:\Simplilearn\New%20Projects\coffeeOrdersData.xlsx" TargetMode="External"/><Relationship Id="rId2" Type="http://schemas.openxmlformats.org/officeDocument/2006/relationships/tags" Target="../tags/tag150.xml"/><Relationship Id="rId1" Type="http://schemas.openxmlformats.org/officeDocument/2006/relationships/vmlDrawing" Target="../drawings/vmlDrawing2.vml"/><Relationship Id="rId6" Type="http://schemas.openxmlformats.org/officeDocument/2006/relationships/slideLayout" Target="../slideLayouts/slideLayout18.xml"/><Relationship Id="rId5" Type="http://schemas.openxmlformats.org/officeDocument/2006/relationships/tags" Target="../tags/tag153.xml"/><Relationship Id="rId4" Type="http://schemas.openxmlformats.org/officeDocument/2006/relationships/tags" Target="../tags/tag15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6.xml"/><Relationship Id="rId7" Type="http://schemas.openxmlformats.org/officeDocument/2006/relationships/image" Target="../media/image6.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image" Target="../media/image2.png"/><Relationship Id="rId5" Type="http://schemas.openxmlformats.org/officeDocument/2006/relationships/slideLayout" Target="../slideLayouts/slideLayout18.xml"/><Relationship Id="rId4" Type="http://schemas.openxmlformats.org/officeDocument/2006/relationships/tags" Target="../tags/tag157.xml"/></Relationships>
</file>

<file path=ppt/slides/_rels/slide8.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hyperlink" Target="mailto:dbalial@yahoo.com" TargetMode="External"/><Relationship Id="rId5" Type="http://schemas.openxmlformats.org/officeDocument/2006/relationships/slideLayout" Target="../slideLayouts/slideLayout18.xml"/><Relationship Id="rId4" Type="http://schemas.openxmlformats.org/officeDocument/2006/relationships/tags" Target="../tags/tag16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Shape812">
            <a:extLst>
              <a:ext uri="{FF2B5EF4-FFF2-40B4-BE49-F238E27FC236}">
                <a16:creationId xmlns:a16="http://schemas.microsoft.com/office/drawing/2014/main" id="{916FACAA-0CBF-EC53-2C2F-6FAE895AB5C9}"/>
              </a:ext>
            </a:extLst>
          </p:cNvPr>
          <p:cNvSpPr/>
          <p:nvPr>
            <p:custDataLst>
              <p:tags r:id="rId1"/>
            </p:custDataLst>
          </p:nvPr>
        </p:nvSpPr>
        <p:spPr>
          <a:xfrm>
            <a:off x="5407104" y="4077072"/>
            <a:ext cx="5235408" cy="1938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nSpc>
                <a:spcPct val="100000"/>
              </a:lnSpc>
              <a:spcBef>
                <a:spcPct val="0"/>
              </a:spcBef>
              <a:spcAft>
                <a:spcPct val="0"/>
              </a:spcAft>
            </a:pPr>
            <a:r>
              <a:rPr dirty="0">
                <a:solidFill>
                  <a:srgbClr val="000000"/>
                </a:solidFill>
                <a:latin typeface="+mn-lt"/>
              </a:rPr>
              <a:t>Optimizing coffee sales involves understanding 
market trends and consumer preferences. This 
presentation will explore a comprehensive 
dashboard analysis to enhance sales strategies. 
We will focus on key metrics, customer insights, 
and actionable recommendations to drive 
profitability</a:t>
            </a:r>
          </a:p>
        </p:txBody>
      </p:sp>
      <p:sp>
        <p:nvSpPr>
          <p:cNvPr id="4" name="Shape811">
            <a:extLst>
              <a:ext uri="{FF2B5EF4-FFF2-40B4-BE49-F238E27FC236}">
                <a16:creationId xmlns:a16="http://schemas.microsoft.com/office/drawing/2014/main" id="{FBEFDFDD-85A7-19CB-B3B9-1A1B51338AE1}"/>
              </a:ext>
            </a:extLst>
          </p:cNvPr>
          <p:cNvSpPr/>
          <p:nvPr>
            <p:custDataLst>
              <p:tags r:id="rId2"/>
            </p:custDataLst>
          </p:nvPr>
        </p:nvSpPr>
        <p:spPr>
          <a:xfrm>
            <a:off x="5375920" y="764704"/>
            <a:ext cx="5751575" cy="2492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nSpc>
                <a:spcPct val="90000"/>
              </a:lnSpc>
              <a:spcBef>
                <a:spcPct val="0"/>
              </a:spcBef>
              <a:spcAft>
                <a:spcPct val="0"/>
              </a:spcAft>
            </a:pPr>
            <a:r>
              <a:rPr lang="en-US" sz="6000" b="1" dirty="0" smtClean="0">
                <a:solidFill>
                  <a:srgbClr val="000000"/>
                </a:solidFill>
                <a:latin typeface="+mn-lt"/>
              </a:rPr>
              <a:t>Coffee Sales: A </a:t>
            </a:r>
          </a:p>
          <a:p>
            <a:pPr>
              <a:lnSpc>
                <a:spcPct val="90000"/>
              </a:lnSpc>
              <a:spcBef>
                <a:spcPct val="0"/>
              </a:spcBef>
              <a:spcAft>
                <a:spcPct val="0"/>
              </a:spcAft>
            </a:pPr>
            <a:r>
              <a:rPr lang="en-US" sz="6000" b="1" dirty="0" smtClean="0">
                <a:solidFill>
                  <a:srgbClr val="000000"/>
                </a:solidFill>
                <a:latin typeface="+mn-lt"/>
              </a:rPr>
              <a:t>Comprehensive</a:t>
            </a:r>
          </a:p>
          <a:p>
            <a:pPr>
              <a:lnSpc>
                <a:spcPct val="90000"/>
              </a:lnSpc>
              <a:spcBef>
                <a:spcPct val="0"/>
              </a:spcBef>
              <a:spcAft>
                <a:spcPct val="0"/>
              </a:spcAft>
            </a:pPr>
            <a:r>
              <a:rPr lang="en-US" sz="6000" b="1" dirty="0" smtClean="0">
                <a:solidFill>
                  <a:srgbClr val="000000"/>
                </a:solidFill>
                <a:latin typeface="+mn-lt"/>
              </a:rPr>
              <a:t>Dashboard</a:t>
            </a:r>
            <a:endParaRPr lang="en-US" sz="6000" b="1" dirty="0">
              <a:solidFill>
                <a:srgbClr val="000000"/>
              </a:solidFill>
              <a:latin typeface="+mn-lt"/>
            </a:endParaRPr>
          </a:p>
        </p:txBody>
      </p:sp>
      <p:pic>
        <p:nvPicPr>
          <p:cNvPr id="11" name="Shape822"/>
          <p:cNvPicPr/>
          <p:nvPr>
            <p:custDataLst>
              <p:tags r:id="rId3"/>
            </p:custDataLst>
          </p:nvPr>
        </p:nvPicPr>
        <p:blipFill>
          <a:blip r:embed="rId5"/>
          <a:stretch>
            <a:fillRect/>
          </a:stretch>
        </p:blipFill>
        <p:spPr>
          <a:xfrm>
            <a:off x="522515" y="512763"/>
            <a:ext cx="4277342" cy="6151273"/>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3" name="Shape823"/>
          <p:cNvGrpSpPr/>
          <p:nvPr>
            <p:custDataLst>
              <p:tags r:id="rId2"/>
            </p:custDataLst>
          </p:nvPr>
        </p:nvGrpSpPr>
        <p:grpSpPr>
          <a:xfrm>
            <a:off x="9369392" y="-2634409"/>
            <a:ext cx="4078844" cy="4296819"/>
            <a:chOff x="8734392" y="-3269409"/>
            <a:chExt cx="4078844" cy="4296819"/>
          </a:xfrm>
        </p:grpSpPr>
        <p:sp>
          <p:nvSpPr>
            <p:cNvPr id="24" name="Shape809">
              <a:extLst>
                <a:ext uri="{FF2B5EF4-FFF2-40B4-BE49-F238E27FC236}">
                  <a16:creationId xmlns:a16="http://schemas.microsoft.com/office/drawing/2014/main" id="{7D822CF2-728F-05D3-405A-19E581F4E008}"/>
                </a:ext>
              </a:extLst>
            </p:cNvPr>
            <p:cNvSpPr/>
            <p:nvPr>
              <p:custDataLst>
                <p:tags r:id="rId7"/>
              </p:custDataLst>
            </p:nvPr>
          </p:nvSpPr>
          <p:spPr>
            <a:xfrm>
              <a:off x="8734392" y="-3269409"/>
              <a:ext cx="4078844" cy="4296819"/>
            </a:xfrm>
            <a:custGeom>
              <a:avLst/>
              <a:gdLst>
                <a:gd name="connsiteX0" fmla="*/ 366 w 3018774"/>
                <a:gd name="connsiteY0" fmla="*/ 1660124 h 3204838"/>
                <a:gd name="connsiteX1" fmla="*/ 1030176 w 3018774"/>
                <a:gd name="connsiteY1" fmla="*/ 0 h 3204838"/>
                <a:gd name="connsiteX2" fmla="*/ 3018774 w 3018774"/>
                <a:gd name="connsiteY2" fmla="*/ 1660124 h 3204838"/>
                <a:gd name="connsiteX3" fmla="*/ 1092320 w 3018774"/>
                <a:gd name="connsiteY3" fmla="*/ 3204838 h 3204838"/>
                <a:gd name="connsiteX4" fmla="*/ 366 w 3018774"/>
                <a:gd name="connsiteY4" fmla="*/ 1660124 h 3204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774" h="3204838">
                  <a:moveTo>
                    <a:pt x="366" y="1660124"/>
                  </a:moveTo>
                  <a:cubicBezTo>
                    <a:pt x="-9991" y="1125984"/>
                    <a:pt x="196666" y="0"/>
                    <a:pt x="1030176" y="0"/>
                  </a:cubicBezTo>
                  <a:cubicBezTo>
                    <a:pt x="1863686" y="0"/>
                    <a:pt x="3018774" y="826614"/>
                    <a:pt x="3018774" y="1660124"/>
                  </a:cubicBezTo>
                  <a:cubicBezTo>
                    <a:pt x="3018774" y="2493634"/>
                    <a:pt x="1925830" y="3204838"/>
                    <a:pt x="1092320" y="3204838"/>
                  </a:cubicBezTo>
                  <a:cubicBezTo>
                    <a:pt x="258810" y="3204838"/>
                    <a:pt x="10723" y="2194264"/>
                    <a:pt x="366" y="1660124"/>
                  </a:cubicBezTo>
                  <a:close/>
                </a:path>
              </a:pathLst>
            </a:custGeom>
            <a:solidFill>
              <a:srgbClr val="6495E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p>
          </p:txBody>
        </p:sp>
      </p:grpSp>
      <p:sp>
        <p:nvSpPr>
          <p:cNvPr id="21" name="Shape815">
            <a:extLst>
              <a:ext uri="{FF2B5EF4-FFF2-40B4-BE49-F238E27FC236}">
                <a16:creationId xmlns:a16="http://schemas.microsoft.com/office/drawing/2014/main" id="{5094CD4E-81D3-F3E9-F7CF-E4309BBD33D7}"/>
              </a:ext>
            </a:extLst>
          </p:cNvPr>
          <p:cNvSpPr/>
          <p:nvPr>
            <p:custDataLst>
              <p:tags r:id="rId3"/>
            </p:custDataLst>
          </p:nvPr>
        </p:nvSpPr>
        <p:spPr>
          <a:xfrm>
            <a:off x="522514" y="512763"/>
            <a:ext cx="4586515" cy="61512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solidFill>
                <a:srgbClr val="000000"/>
              </a:solidFill>
            </a:endParaRPr>
          </a:p>
        </p:txBody>
      </p:sp>
      <p:pic>
        <p:nvPicPr>
          <p:cNvPr id="22" name="Shape822"/>
          <p:cNvPicPr/>
          <p:nvPr>
            <p:custDataLst>
              <p:tags r:id="rId4"/>
            </p:custDataLst>
          </p:nvPr>
        </p:nvPicPr>
        <p:blipFill>
          <a:blip r:embed="rId9"/>
          <a:stretch>
            <a:fillRect/>
          </a:stretch>
        </p:blipFill>
        <p:spPr>
          <a:xfrm>
            <a:off x="522514" y="512763"/>
            <a:ext cx="4586515" cy="6151273"/>
          </a:xfrm>
          <a:prstGeom prst="rect">
            <a:avLst/>
          </a:prstGeom>
        </p:spPr>
      </p:pic>
      <p:sp>
        <p:nvSpPr>
          <p:cNvPr id="16" name="Shape811">
            <a:extLst>
              <a:ext uri="{FF2B5EF4-FFF2-40B4-BE49-F238E27FC236}">
                <a16:creationId xmlns:a16="http://schemas.microsoft.com/office/drawing/2014/main" id="{916FACAA-0CBF-EC53-2C2F-6FAE895AB5C9}"/>
              </a:ext>
            </a:extLst>
          </p:cNvPr>
          <p:cNvSpPr/>
          <p:nvPr>
            <p:custDataLst>
              <p:tags r:id="rId5"/>
            </p:custDataLst>
          </p:nvPr>
        </p:nvSpPr>
        <p:spPr>
          <a:xfrm>
            <a:off x="5603874" y="3706255"/>
            <a:ext cx="5820717" cy="1661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100000"/>
              </a:lnSpc>
              <a:spcBef>
                <a:spcPct val="0"/>
              </a:spcBef>
              <a:spcAft>
                <a:spcPct val="0"/>
              </a:spcAft>
            </a:pPr>
            <a:r>
              <a:rPr sz="1800" dirty="0">
                <a:solidFill>
                  <a:srgbClr val="000000"/>
                </a:solidFill>
                <a:latin typeface="+mn-lt"/>
              </a:rPr>
              <a:t>Analyzing </a:t>
            </a:r>
            <a:r>
              <a:rPr sz="1800" dirty="0" smtClean="0">
                <a:solidFill>
                  <a:srgbClr val="000000"/>
                </a:solidFill>
                <a:latin typeface="+mn-lt"/>
              </a:rPr>
              <a:t>market </a:t>
            </a:r>
            <a:r>
              <a:rPr sz="1800" dirty="0">
                <a:solidFill>
                  <a:srgbClr val="000000"/>
                </a:solidFill>
                <a:latin typeface="+mn-lt"/>
              </a:rPr>
              <a:t>trends </a:t>
            </a:r>
            <a:r>
              <a:rPr sz="1800" dirty="0" smtClean="0">
                <a:solidFill>
                  <a:srgbClr val="000000"/>
                </a:solidFill>
                <a:latin typeface="+mn-lt"/>
              </a:rPr>
              <a:t>is</a:t>
            </a:r>
            <a:r>
              <a:rPr sz="1800" dirty="0">
                <a:solidFill>
                  <a:srgbClr val="000000"/>
                </a:solidFill>
                <a:latin typeface="+mn-lt"/>
              </a:rPr>
              <a:t> crucial for identifying 
opportunities. Key factors include </a:t>
            </a:r>
            <a:r>
              <a:rPr sz="1800" dirty="0" smtClean="0">
                <a:solidFill>
                  <a:srgbClr val="000000"/>
                </a:solidFill>
                <a:latin typeface="+mn-lt"/>
              </a:rPr>
              <a:t>consumer </a:t>
            </a:r>
            <a:r>
              <a:rPr sz="1800" dirty="0">
                <a:solidFill>
                  <a:srgbClr val="000000"/>
                </a:solidFill>
                <a:latin typeface="+mn-lt"/>
              </a:rPr>
              <a:t>behavior </a:t>
            </a:r>
            <a:r>
              <a:rPr sz="1800" dirty="0" smtClean="0">
                <a:solidFill>
                  <a:srgbClr val="000000"/>
                </a:solidFill>
                <a:latin typeface="+mn-lt"/>
              </a:rPr>
              <a:t>and coffee </a:t>
            </a:r>
            <a:r>
              <a:rPr sz="1800" dirty="0">
                <a:solidFill>
                  <a:srgbClr val="000000"/>
                </a:solidFill>
                <a:latin typeface="+mn-lt"/>
              </a:rPr>
              <a:t>varieties. </a:t>
            </a:r>
            <a:endParaRPr lang="en-US" sz="1800" dirty="0" smtClean="0">
              <a:solidFill>
                <a:srgbClr val="000000"/>
              </a:solidFill>
              <a:latin typeface="+mn-lt"/>
            </a:endParaRPr>
          </a:p>
          <a:p>
            <a:pPr>
              <a:lnSpc>
                <a:spcPct val="100000"/>
              </a:lnSpc>
              <a:spcBef>
                <a:spcPct val="0"/>
              </a:spcBef>
              <a:spcAft>
                <a:spcPct val="0"/>
              </a:spcAft>
            </a:pPr>
            <a:r>
              <a:rPr sz="1800" dirty="0" smtClean="0">
                <a:solidFill>
                  <a:srgbClr val="000000"/>
                </a:solidFill>
                <a:latin typeface="+mn-lt"/>
              </a:rPr>
              <a:t>Understanding </a:t>
            </a:r>
            <a:r>
              <a:rPr sz="1800" dirty="0">
                <a:solidFill>
                  <a:srgbClr val="000000"/>
                </a:solidFill>
                <a:latin typeface="+mn-lt"/>
              </a:rPr>
              <a:t>these </a:t>
            </a:r>
            <a:r>
              <a:rPr sz="1800" dirty="0" smtClean="0">
                <a:solidFill>
                  <a:srgbClr val="000000"/>
                </a:solidFill>
                <a:latin typeface="+mn-lt"/>
              </a:rPr>
              <a:t>trends </a:t>
            </a:r>
            <a:r>
              <a:rPr sz="1800" dirty="0">
                <a:solidFill>
                  <a:srgbClr val="000000"/>
                </a:solidFill>
                <a:latin typeface="+mn-lt"/>
              </a:rPr>
              <a:t>allows businesses to adapt </a:t>
            </a:r>
            <a:r>
              <a:rPr sz="1800" dirty="0" smtClean="0">
                <a:solidFill>
                  <a:srgbClr val="000000"/>
                </a:solidFill>
                <a:latin typeface="+mn-lt"/>
              </a:rPr>
              <a:t>their </a:t>
            </a:r>
            <a:r>
              <a:rPr sz="1800" dirty="0">
                <a:solidFill>
                  <a:srgbClr val="000000"/>
                </a:solidFill>
                <a:latin typeface="+mn-lt"/>
              </a:rPr>
              <a:t>strategies and meet customer </a:t>
            </a:r>
            <a:r>
              <a:rPr sz="1800" dirty="0" smtClean="0">
                <a:solidFill>
                  <a:srgbClr val="000000"/>
                </a:solidFill>
                <a:latin typeface="+mn-lt"/>
              </a:rPr>
              <a:t>demands effectively</a:t>
            </a:r>
            <a:r>
              <a:rPr lang="en-US" sz="1800" dirty="0" smtClean="0">
                <a:solidFill>
                  <a:srgbClr val="000000"/>
                </a:solidFill>
                <a:latin typeface="+mn-lt"/>
              </a:rPr>
              <a:t>.</a:t>
            </a:r>
            <a:endParaRPr sz="1800" dirty="0">
              <a:solidFill>
                <a:srgbClr val="000000"/>
              </a:solidFill>
              <a:latin typeface="+mn-lt"/>
            </a:endParaRPr>
          </a:p>
        </p:txBody>
      </p:sp>
      <p:sp>
        <p:nvSpPr>
          <p:cNvPr id="3" name="Shape810">
            <a:extLst>
              <a:ext uri="{FF2B5EF4-FFF2-40B4-BE49-F238E27FC236}">
                <a16:creationId xmlns:a16="http://schemas.microsoft.com/office/drawing/2014/main" id="{FBEFDFDD-85A7-19CB-B3B9-1A1B51338AE1}"/>
              </a:ext>
            </a:extLst>
          </p:cNvPr>
          <p:cNvSpPr/>
          <p:nvPr>
            <p:custDataLst>
              <p:tags r:id="rId6"/>
            </p:custDataLst>
          </p:nvPr>
        </p:nvSpPr>
        <p:spPr>
          <a:xfrm>
            <a:off x="5603875" y="1766808"/>
            <a:ext cx="4740080"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90000"/>
              </a:lnSpc>
              <a:spcBef>
                <a:spcPct val="0"/>
              </a:spcBef>
              <a:spcAft>
                <a:spcPct val="0"/>
              </a:spcAft>
            </a:pPr>
            <a:r>
              <a:rPr lang="en-US" sz="6000" b="1" dirty="0" smtClean="0">
                <a:solidFill>
                  <a:srgbClr val="000000"/>
                </a:solidFill>
                <a:latin typeface="+mn-lt"/>
              </a:rPr>
              <a:t>Introduction</a:t>
            </a:r>
            <a:endParaRPr lang="en-US" sz="6000" b="1" dirty="0">
              <a:solidFill>
                <a:srgbClr val="000000"/>
              </a:solidFill>
              <a:latin typeface="+mn-lt"/>
            </a:endParaRPr>
          </a:p>
        </p:txBody>
      </p:sp>
    </p:spTree>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3" name="Shape823"/>
          <p:cNvGrpSpPr/>
          <p:nvPr>
            <p:custDataLst>
              <p:tags r:id="rId1"/>
            </p:custDataLst>
          </p:nvPr>
        </p:nvGrpSpPr>
        <p:grpSpPr>
          <a:xfrm>
            <a:off x="9369392" y="-2634409"/>
            <a:ext cx="4078844" cy="4296819"/>
            <a:chOff x="8734392" y="-3269409"/>
            <a:chExt cx="4078844" cy="4296819"/>
          </a:xfrm>
        </p:grpSpPr>
        <p:sp>
          <p:nvSpPr>
            <p:cNvPr id="24" name="Shape809">
              <a:extLst>
                <a:ext uri="{FF2B5EF4-FFF2-40B4-BE49-F238E27FC236}">
                  <a16:creationId xmlns:a16="http://schemas.microsoft.com/office/drawing/2014/main" id="{7D822CF2-728F-05D3-405A-19E581F4E008}"/>
                </a:ext>
              </a:extLst>
            </p:cNvPr>
            <p:cNvSpPr/>
            <p:nvPr>
              <p:custDataLst>
                <p:tags r:id="rId6"/>
              </p:custDataLst>
            </p:nvPr>
          </p:nvSpPr>
          <p:spPr>
            <a:xfrm>
              <a:off x="8734392" y="-3269409"/>
              <a:ext cx="4078844" cy="4296819"/>
            </a:xfrm>
            <a:custGeom>
              <a:avLst/>
              <a:gdLst>
                <a:gd name="connsiteX0" fmla="*/ 366 w 3018774"/>
                <a:gd name="connsiteY0" fmla="*/ 1660124 h 3204838"/>
                <a:gd name="connsiteX1" fmla="*/ 1030176 w 3018774"/>
                <a:gd name="connsiteY1" fmla="*/ 0 h 3204838"/>
                <a:gd name="connsiteX2" fmla="*/ 3018774 w 3018774"/>
                <a:gd name="connsiteY2" fmla="*/ 1660124 h 3204838"/>
                <a:gd name="connsiteX3" fmla="*/ 1092320 w 3018774"/>
                <a:gd name="connsiteY3" fmla="*/ 3204838 h 3204838"/>
                <a:gd name="connsiteX4" fmla="*/ 366 w 3018774"/>
                <a:gd name="connsiteY4" fmla="*/ 1660124 h 3204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774" h="3204838">
                  <a:moveTo>
                    <a:pt x="366" y="1660124"/>
                  </a:moveTo>
                  <a:cubicBezTo>
                    <a:pt x="-9991" y="1125984"/>
                    <a:pt x="196666" y="0"/>
                    <a:pt x="1030176" y="0"/>
                  </a:cubicBezTo>
                  <a:cubicBezTo>
                    <a:pt x="1863686" y="0"/>
                    <a:pt x="3018774" y="826614"/>
                    <a:pt x="3018774" y="1660124"/>
                  </a:cubicBezTo>
                  <a:cubicBezTo>
                    <a:pt x="3018774" y="2493634"/>
                    <a:pt x="1925830" y="3204838"/>
                    <a:pt x="1092320" y="3204838"/>
                  </a:cubicBezTo>
                  <a:cubicBezTo>
                    <a:pt x="258810" y="3204838"/>
                    <a:pt x="10723" y="2194264"/>
                    <a:pt x="366" y="1660124"/>
                  </a:cubicBezTo>
                  <a:close/>
                </a:path>
              </a:pathLst>
            </a:custGeom>
            <a:solidFill>
              <a:srgbClr val="6495E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p>
          </p:txBody>
        </p:sp>
      </p:grpSp>
      <p:sp>
        <p:nvSpPr>
          <p:cNvPr id="21" name="Shape815">
            <a:extLst>
              <a:ext uri="{FF2B5EF4-FFF2-40B4-BE49-F238E27FC236}">
                <a16:creationId xmlns:a16="http://schemas.microsoft.com/office/drawing/2014/main" id="{5094CD4E-81D3-F3E9-F7CF-E4309BBD33D7}"/>
              </a:ext>
            </a:extLst>
          </p:cNvPr>
          <p:cNvSpPr/>
          <p:nvPr>
            <p:custDataLst>
              <p:tags r:id="rId2"/>
            </p:custDataLst>
          </p:nvPr>
        </p:nvSpPr>
        <p:spPr>
          <a:xfrm>
            <a:off x="522514" y="512763"/>
            <a:ext cx="4586515" cy="61512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solidFill>
                <a:srgbClr val="000000"/>
              </a:solidFill>
            </a:endParaRPr>
          </a:p>
        </p:txBody>
      </p:sp>
      <p:pic>
        <p:nvPicPr>
          <p:cNvPr id="22" name="Shape822"/>
          <p:cNvPicPr/>
          <p:nvPr>
            <p:custDataLst>
              <p:tags r:id="rId3"/>
            </p:custDataLst>
          </p:nvPr>
        </p:nvPicPr>
        <p:blipFill>
          <a:blip r:embed="rId8"/>
          <a:stretch>
            <a:fillRect/>
          </a:stretch>
        </p:blipFill>
        <p:spPr>
          <a:xfrm>
            <a:off x="522514" y="512763"/>
            <a:ext cx="4586515" cy="6151273"/>
          </a:xfrm>
          <a:prstGeom prst="rect">
            <a:avLst/>
          </a:prstGeom>
        </p:spPr>
      </p:pic>
      <p:sp>
        <p:nvSpPr>
          <p:cNvPr id="16" name="Shape811">
            <a:extLst>
              <a:ext uri="{FF2B5EF4-FFF2-40B4-BE49-F238E27FC236}">
                <a16:creationId xmlns:a16="http://schemas.microsoft.com/office/drawing/2014/main" id="{916FACAA-0CBF-EC53-2C2F-6FAE895AB5C9}"/>
              </a:ext>
            </a:extLst>
          </p:cNvPr>
          <p:cNvSpPr/>
          <p:nvPr>
            <p:custDataLst>
              <p:tags r:id="rId4"/>
            </p:custDataLst>
          </p:nvPr>
        </p:nvSpPr>
        <p:spPr>
          <a:xfrm>
            <a:off x="5603875" y="4108051"/>
            <a:ext cx="6180757" cy="1661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100000"/>
              </a:lnSpc>
              <a:spcBef>
                <a:spcPct val="0"/>
              </a:spcBef>
              <a:spcAft>
                <a:spcPct val="0"/>
              </a:spcAft>
            </a:pPr>
            <a:r>
              <a:rPr lang="en-US" dirty="0">
                <a:solidFill>
                  <a:srgbClr val="000000"/>
                </a:solidFill>
                <a:latin typeface="+mn-lt"/>
              </a:rPr>
              <a:t>To measure success, we must track Key Performance Indicators (KPIs) </a:t>
            </a:r>
            <a:r>
              <a:rPr lang="en-US" dirty="0" smtClean="0">
                <a:solidFill>
                  <a:srgbClr val="000000"/>
                </a:solidFill>
                <a:latin typeface="+mn-lt"/>
              </a:rPr>
              <a:t>such </a:t>
            </a:r>
            <a:r>
              <a:rPr lang="en-US" dirty="0">
                <a:solidFill>
                  <a:srgbClr val="000000"/>
                </a:solidFill>
                <a:latin typeface="+mn-lt"/>
              </a:rPr>
              <a:t>as total sales value over the years, coffee types and their sales over time, </a:t>
            </a:r>
            <a:r>
              <a:rPr lang="en-US" dirty="0" smtClean="0">
                <a:solidFill>
                  <a:srgbClr val="000000"/>
                </a:solidFill>
                <a:latin typeface="+mn-lt"/>
              </a:rPr>
              <a:t>and </a:t>
            </a:r>
            <a:r>
              <a:rPr lang="en-US" dirty="0">
                <a:solidFill>
                  <a:srgbClr val="000000"/>
                </a:solidFill>
                <a:latin typeface="+mn-lt"/>
              </a:rPr>
              <a:t>loyalty card customers who are the main contributors to sales. </a:t>
            </a:r>
            <a:endParaRPr lang="en-US" dirty="0" smtClean="0">
              <a:solidFill>
                <a:srgbClr val="000000"/>
              </a:solidFill>
              <a:latin typeface="+mn-lt"/>
            </a:endParaRPr>
          </a:p>
          <a:p>
            <a:pPr>
              <a:lnSpc>
                <a:spcPct val="100000"/>
              </a:lnSpc>
              <a:spcBef>
                <a:spcPct val="0"/>
              </a:spcBef>
              <a:spcAft>
                <a:spcPct val="0"/>
              </a:spcAft>
            </a:pPr>
            <a:r>
              <a:rPr lang="en-US" dirty="0" smtClean="0">
                <a:solidFill>
                  <a:srgbClr val="000000"/>
                </a:solidFill>
                <a:latin typeface="+mn-lt"/>
              </a:rPr>
              <a:t>These </a:t>
            </a:r>
            <a:r>
              <a:rPr lang="en-US" dirty="0">
                <a:solidFill>
                  <a:srgbClr val="000000"/>
                </a:solidFill>
                <a:latin typeface="+mn-lt"/>
              </a:rPr>
              <a:t>metrics provide insights into business performance and </a:t>
            </a:r>
            <a:r>
              <a:rPr lang="en-US" dirty="0" smtClean="0">
                <a:solidFill>
                  <a:srgbClr val="000000"/>
                </a:solidFill>
                <a:latin typeface="+mn-lt"/>
              </a:rPr>
              <a:t>help </a:t>
            </a:r>
            <a:r>
              <a:rPr lang="en-US" dirty="0">
                <a:solidFill>
                  <a:srgbClr val="000000"/>
                </a:solidFill>
                <a:latin typeface="+mn-lt"/>
              </a:rPr>
              <a:t>identify areas for improvement.</a:t>
            </a:r>
          </a:p>
        </p:txBody>
      </p:sp>
      <p:sp>
        <p:nvSpPr>
          <p:cNvPr id="3" name="Shape810">
            <a:extLst>
              <a:ext uri="{FF2B5EF4-FFF2-40B4-BE49-F238E27FC236}">
                <a16:creationId xmlns:a16="http://schemas.microsoft.com/office/drawing/2014/main" id="{FBEFDFDD-85A7-19CB-B3B9-1A1B51338AE1}"/>
              </a:ext>
            </a:extLst>
          </p:cNvPr>
          <p:cNvSpPr/>
          <p:nvPr>
            <p:custDataLst>
              <p:tags r:id="rId5"/>
            </p:custDataLst>
          </p:nvPr>
        </p:nvSpPr>
        <p:spPr>
          <a:xfrm>
            <a:off x="5603875" y="935812"/>
            <a:ext cx="4778552" cy="2492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90000"/>
              </a:lnSpc>
              <a:spcBef>
                <a:spcPct val="0"/>
              </a:spcBef>
              <a:spcAft>
                <a:spcPct val="0"/>
              </a:spcAft>
            </a:pPr>
            <a:r>
              <a:rPr lang="en-US" sz="6000" b="1" dirty="0" smtClean="0">
                <a:solidFill>
                  <a:srgbClr val="000000"/>
                </a:solidFill>
                <a:latin typeface="+mn-lt"/>
              </a:rPr>
              <a:t>Key </a:t>
            </a:r>
          </a:p>
          <a:p>
            <a:pPr>
              <a:lnSpc>
                <a:spcPct val="90000"/>
              </a:lnSpc>
              <a:spcBef>
                <a:spcPct val="0"/>
              </a:spcBef>
              <a:spcAft>
                <a:spcPct val="0"/>
              </a:spcAft>
            </a:pPr>
            <a:r>
              <a:rPr lang="en-US" sz="6000" b="1" dirty="0" smtClean="0">
                <a:solidFill>
                  <a:srgbClr val="000000"/>
                </a:solidFill>
                <a:latin typeface="+mn-lt"/>
              </a:rPr>
              <a:t>Performance</a:t>
            </a:r>
          </a:p>
          <a:p>
            <a:pPr>
              <a:lnSpc>
                <a:spcPct val="90000"/>
              </a:lnSpc>
              <a:spcBef>
                <a:spcPct val="0"/>
              </a:spcBef>
              <a:spcAft>
                <a:spcPct val="0"/>
              </a:spcAft>
            </a:pPr>
            <a:r>
              <a:rPr lang="en-US" sz="6000" b="1" dirty="0" smtClean="0">
                <a:solidFill>
                  <a:srgbClr val="000000"/>
                </a:solidFill>
                <a:latin typeface="+mn-lt"/>
              </a:rPr>
              <a:t>Indicators</a:t>
            </a:r>
            <a:endParaRPr lang="en-US" sz="6000" b="1" dirty="0">
              <a:solidFill>
                <a:srgbClr val="000000"/>
              </a:solidFill>
              <a:latin typeface="+mn-l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815">
            <a:extLst>
              <a:ext uri="{FF2B5EF4-FFF2-40B4-BE49-F238E27FC236}">
                <a16:creationId xmlns:a16="http://schemas.microsoft.com/office/drawing/2014/main" id="{5094CD4E-81D3-F3E9-F7CF-E4309BBD33D7}"/>
              </a:ext>
            </a:extLst>
          </p:cNvPr>
          <p:cNvSpPr/>
          <p:nvPr>
            <p:custDataLst>
              <p:tags r:id="rId1"/>
            </p:custDataLst>
          </p:nvPr>
        </p:nvSpPr>
        <p:spPr>
          <a:xfrm>
            <a:off x="522514" y="512763"/>
            <a:ext cx="4586515" cy="61512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solidFill>
                <a:srgbClr val="000000"/>
              </a:solidFill>
            </a:endParaRPr>
          </a:p>
        </p:txBody>
      </p:sp>
      <p:sp>
        <p:nvSpPr>
          <p:cNvPr id="16" name="Shape811">
            <a:extLst>
              <a:ext uri="{FF2B5EF4-FFF2-40B4-BE49-F238E27FC236}">
                <a16:creationId xmlns:a16="http://schemas.microsoft.com/office/drawing/2014/main" id="{916FACAA-0CBF-EC53-2C2F-6FAE895AB5C9}"/>
              </a:ext>
            </a:extLst>
          </p:cNvPr>
          <p:cNvSpPr/>
          <p:nvPr>
            <p:custDataLst>
              <p:tags r:id="rId2"/>
            </p:custDataLst>
          </p:nvPr>
        </p:nvSpPr>
        <p:spPr>
          <a:xfrm>
            <a:off x="5603875" y="3831051"/>
            <a:ext cx="5248232"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100000"/>
              </a:lnSpc>
              <a:spcBef>
                <a:spcPct val="0"/>
              </a:spcBef>
              <a:spcAft>
                <a:spcPct val="0"/>
              </a:spcAft>
            </a:pPr>
            <a:r>
              <a:rPr dirty="0">
                <a:solidFill>
                  <a:srgbClr val="000000"/>
                </a:solidFill>
                <a:latin typeface="+mn-lt"/>
              </a:rPr>
              <a:t>To measure success, we must track 
Key Performance Indicators (KPIs) such as total 
sales value over the years, coffee types and their 
sales over time, and loyalty card customers 
who are the main contributors to sales. These 
metrics provide insights into business 
performance and help identify areas 
for improvement</a:t>
            </a:r>
          </a:p>
        </p:txBody>
      </p:sp>
      <p:sp>
        <p:nvSpPr>
          <p:cNvPr id="3" name="Shape810">
            <a:extLst>
              <a:ext uri="{FF2B5EF4-FFF2-40B4-BE49-F238E27FC236}">
                <a16:creationId xmlns:a16="http://schemas.microsoft.com/office/drawing/2014/main" id="{FBEFDFDD-85A7-19CB-B3B9-1A1B51338AE1}"/>
              </a:ext>
            </a:extLst>
          </p:cNvPr>
          <p:cNvSpPr/>
          <p:nvPr>
            <p:custDataLst>
              <p:tags r:id="rId3"/>
            </p:custDataLst>
          </p:nvPr>
        </p:nvSpPr>
        <p:spPr>
          <a:xfrm>
            <a:off x="5603875" y="935812"/>
            <a:ext cx="4778552" cy="2492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90000"/>
              </a:lnSpc>
              <a:spcBef>
                <a:spcPct val="0"/>
              </a:spcBef>
              <a:spcAft>
                <a:spcPct val="0"/>
              </a:spcAft>
            </a:pPr>
            <a:r>
              <a:rPr lang="en-US" sz="6000" b="1" dirty="0" smtClean="0">
                <a:solidFill>
                  <a:srgbClr val="000000"/>
                </a:solidFill>
                <a:latin typeface="+mn-lt"/>
              </a:rPr>
              <a:t>Key </a:t>
            </a:r>
          </a:p>
          <a:p>
            <a:pPr>
              <a:lnSpc>
                <a:spcPct val="90000"/>
              </a:lnSpc>
              <a:spcBef>
                <a:spcPct val="0"/>
              </a:spcBef>
              <a:spcAft>
                <a:spcPct val="0"/>
              </a:spcAft>
            </a:pPr>
            <a:r>
              <a:rPr lang="en-US" sz="6000" b="1" dirty="0" smtClean="0">
                <a:solidFill>
                  <a:srgbClr val="000000"/>
                </a:solidFill>
                <a:latin typeface="+mn-lt"/>
              </a:rPr>
              <a:t>Performance</a:t>
            </a:r>
          </a:p>
          <a:p>
            <a:pPr>
              <a:lnSpc>
                <a:spcPct val="90000"/>
              </a:lnSpc>
              <a:spcBef>
                <a:spcPct val="0"/>
              </a:spcBef>
              <a:spcAft>
                <a:spcPct val="0"/>
              </a:spcAft>
            </a:pPr>
            <a:r>
              <a:rPr lang="en-US" sz="6000" b="1" dirty="0" smtClean="0">
                <a:solidFill>
                  <a:srgbClr val="000000"/>
                </a:solidFill>
                <a:latin typeface="+mn-lt"/>
              </a:rPr>
              <a:t>Indicators</a:t>
            </a:r>
            <a:endParaRPr lang="en-US" sz="6000" b="1" dirty="0">
              <a:solidFill>
                <a:srgbClr val="000000"/>
              </a:solidFill>
              <a:latin typeface="+mn-lt"/>
            </a:endParaRPr>
          </a:p>
        </p:txBody>
      </p:sp>
      <p:pic>
        <p:nvPicPr>
          <p:cNvPr id="2" name="Picture 1"/>
          <p:cNvPicPr>
            <a:picLocks noChangeAspect="1"/>
          </p:cNvPicPr>
          <p:nvPr/>
        </p:nvPicPr>
        <p:blipFill>
          <a:blip r:embed="rId5"/>
          <a:stretch>
            <a:fillRect/>
          </a:stretch>
        </p:blipFill>
        <p:spPr>
          <a:xfrm>
            <a:off x="-19413" y="0"/>
            <a:ext cx="12230828" cy="6858000"/>
          </a:xfrm>
          <a:prstGeom prst="rect">
            <a:avLst/>
          </a:prstGeom>
        </p:spPr>
      </p:pic>
    </p:spTree>
    <p:extLst>
      <p:ext uri="{BB962C8B-B14F-4D97-AF65-F5344CB8AC3E}">
        <p14:creationId xmlns:p14="http://schemas.microsoft.com/office/powerpoint/2010/main" val="28782808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Shape823"/>
          <p:cNvGrpSpPr/>
          <p:nvPr>
            <p:custDataLst>
              <p:tags r:id="rId2"/>
            </p:custDataLst>
          </p:nvPr>
        </p:nvGrpSpPr>
        <p:grpSpPr>
          <a:xfrm>
            <a:off x="9369392" y="-2634409"/>
            <a:ext cx="4078844" cy="4296819"/>
            <a:chOff x="8734392" y="-3269409"/>
            <a:chExt cx="4078844" cy="4296819"/>
          </a:xfrm>
        </p:grpSpPr>
        <p:sp>
          <p:nvSpPr>
            <p:cNvPr id="24" name="Shape809">
              <a:extLst>
                <a:ext uri="{FF2B5EF4-FFF2-40B4-BE49-F238E27FC236}">
                  <a16:creationId xmlns:a16="http://schemas.microsoft.com/office/drawing/2014/main" id="{7D822CF2-728F-05D3-405A-19E581F4E008}"/>
                </a:ext>
              </a:extLst>
            </p:cNvPr>
            <p:cNvSpPr/>
            <p:nvPr>
              <p:custDataLst>
                <p:tags r:id="rId5"/>
              </p:custDataLst>
            </p:nvPr>
          </p:nvSpPr>
          <p:spPr>
            <a:xfrm>
              <a:off x="8734392" y="-3269409"/>
              <a:ext cx="4078844" cy="4296819"/>
            </a:xfrm>
            <a:custGeom>
              <a:avLst/>
              <a:gdLst>
                <a:gd name="connsiteX0" fmla="*/ 366 w 3018774"/>
                <a:gd name="connsiteY0" fmla="*/ 1660124 h 3204838"/>
                <a:gd name="connsiteX1" fmla="*/ 1030176 w 3018774"/>
                <a:gd name="connsiteY1" fmla="*/ 0 h 3204838"/>
                <a:gd name="connsiteX2" fmla="*/ 3018774 w 3018774"/>
                <a:gd name="connsiteY2" fmla="*/ 1660124 h 3204838"/>
                <a:gd name="connsiteX3" fmla="*/ 1092320 w 3018774"/>
                <a:gd name="connsiteY3" fmla="*/ 3204838 h 3204838"/>
                <a:gd name="connsiteX4" fmla="*/ 366 w 3018774"/>
                <a:gd name="connsiteY4" fmla="*/ 1660124 h 3204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774" h="3204838">
                  <a:moveTo>
                    <a:pt x="366" y="1660124"/>
                  </a:moveTo>
                  <a:cubicBezTo>
                    <a:pt x="-9991" y="1125984"/>
                    <a:pt x="196666" y="0"/>
                    <a:pt x="1030176" y="0"/>
                  </a:cubicBezTo>
                  <a:cubicBezTo>
                    <a:pt x="1863686" y="0"/>
                    <a:pt x="3018774" y="826614"/>
                    <a:pt x="3018774" y="1660124"/>
                  </a:cubicBezTo>
                  <a:cubicBezTo>
                    <a:pt x="3018774" y="2493634"/>
                    <a:pt x="1925830" y="3204838"/>
                    <a:pt x="1092320" y="3204838"/>
                  </a:cubicBezTo>
                  <a:cubicBezTo>
                    <a:pt x="258810" y="3204838"/>
                    <a:pt x="10723" y="2194264"/>
                    <a:pt x="366" y="1660124"/>
                  </a:cubicBezTo>
                  <a:close/>
                </a:path>
              </a:pathLst>
            </a:custGeom>
            <a:solidFill>
              <a:srgbClr val="6495E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p>
          </p:txBody>
        </p:sp>
      </p:grpSp>
      <p:sp>
        <p:nvSpPr>
          <p:cNvPr id="21" name="Shape815">
            <a:extLst>
              <a:ext uri="{FF2B5EF4-FFF2-40B4-BE49-F238E27FC236}">
                <a16:creationId xmlns:a16="http://schemas.microsoft.com/office/drawing/2014/main" id="{5094CD4E-81D3-F3E9-F7CF-E4309BBD33D7}"/>
              </a:ext>
            </a:extLst>
          </p:cNvPr>
          <p:cNvSpPr/>
          <p:nvPr>
            <p:custDataLst>
              <p:tags r:id="rId3"/>
            </p:custDataLst>
          </p:nvPr>
        </p:nvSpPr>
        <p:spPr>
          <a:xfrm>
            <a:off x="522514" y="1340768"/>
            <a:ext cx="10830070" cy="53232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solidFill>
                <a:srgbClr val="000000"/>
              </a:solidFill>
            </a:endParaRPr>
          </a:p>
        </p:txBody>
      </p:sp>
      <p:sp>
        <p:nvSpPr>
          <p:cNvPr id="3" name="Shape810">
            <a:extLst>
              <a:ext uri="{FF2B5EF4-FFF2-40B4-BE49-F238E27FC236}">
                <a16:creationId xmlns:a16="http://schemas.microsoft.com/office/drawing/2014/main" id="{FBEFDFDD-85A7-19CB-B3B9-1A1B51338AE1}"/>
              </a:ext>
            </a:extLst>
          </p:cNvPr>
          <p:cNvSpPr/>
          <p:nvPr>
            <p:custDataLst>
              <p:tags r:id="rId4"/>
            </p:custDataLst>
          </p:nvPr>
        </p:nvSpPr>
        <p:spPr>
          <a:xfrm>
            <a:off x="263352" y="332656"/>
            <a:ext cx="5539978"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90000"/>
              </a:lnSpc>
              <a:spcBef>
                <a:spcPct val="0"/>
              </a:spcBef>
              <a:spcAft>
                <a:spcPct val="0"/>
              </a:spcAft>
            </a:pPr>
            <a:r>
              <a:rPr lang="en-US" sz="6000" b="1" dirty="0" smtClean="0">
                <a:solidFill>
                  <a:srgbClr val="000000"/>
                </a:solidFill>
                <a:latin typeface="+mn-lt"/>
              </a:rPr>
              <a:t>The Dashboard</a:t>
            </a:r>
            <a:endParaRPr lang="en-US" sz="6000" b="1" dirty="0">
              <a:solidFill>
                <a:srgbClr val="000000"/>
              </a:solidFill>
              <a:latin typeface="+mn-lt"/>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395706772"/>
              </p:ext>
            </p:extLst>
          </p:nvPr>
        </p:nvGraphicFramePr>
        <p:xfrm>
          <a:off x="522514" y="1163652"/>
          <a:ext cx="11190110" cy="5500383"/>
        </p:xfrm>
        <a:graphic>
          <a:graphicData uri="http://schemas.openxmlformats.org/presentationml/2006/ole">
            <mc:AlternateContent xmlns:mc="http://schemas.openxmlformats.org/markup-compatibility/2006">
              <mc:Choice xmlns:v="urn:schemas-microsoft-com:vml" Requires="v">
                <p:oleObj spid="_x0000_s2060" name="Worksheet" r:id="rId7" imgW="10487025" imgH="5914917" progId="Excel.Sheet.12">
                  <p:link updateAutomatic="1"/>
                </p:oleObj>
              </mc:Choice>
              <mc:Fallback>
                <p:oleObj name="Worksheet" r:id="rId7" imgW="10487025" imgH="5914917" progId="Excel.Sheet.12">
                  <p:link updateAutomatic="1"/>
                  <p:pic>
                    <p:nvPicPr>
                      <p:cNvPr id="0" name=""/>
                      <p:cNvPicPr/>
                      <p:nvPr/>
                    </p:nvPicPr>
                    <p:blipFill>
                      <a:blip r:embed="rId8"/>
                      <a:stretch>
                        <a:fillRect/>
                      </a:stretch>
                    </p:blipFill>
                    <p:spPr>
                      <a:xfrm>
                        <a:off x="522514" y="1163652"/>
                        <a:ext cx="11190110" cy="5500383"/>
                      </a:xfrm>
                      <a:prstGeom prst="rect">
                        <a:avLst/>
                      </a:prstGeom>
                    </p:spPr>
                  </p:pic>
                </p:oleObj>
              </mc:Fallback>
            </mc:AlternateContent>
          </a:graphicData>
        </a:graphic>
      </p:graphicFrame>
    </p:spTree>
    <p:extLst>
      <p:ext uri="{BB962C8B-B14F-4D97-AF65-F5344CB8AC3E}">
        <p14:creationId xmlns:p14="http://schemas.microsoft.com/office/powerpoint/2010/main" val="4682505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Shape823"/>
          <p:cNvGrpSpPr/>
          <p:nvPr>
            <p:custDataLst>
              <p:tags r:id="rId2"/>
            </p:custDataLst>
          </p:nvPr>
        </p:nvGrpSpPr>
        <p:grpSpPr>
          <a:xfrm>
            <a:off x="9369392" y="-2634409"/>
            <a:ext cx="4078844" cy="4296819"/>
            <a:chOff x="8734392" y="-3269409"/>
            <a:chExt cx="4078844" cy="4296819"/>
          </a:xfrm>
        </p:grpSpPr>
        <p:sp>
          <p:nvSpPr>
            <p:cNvPr id="24" name="Shape809">
              <a:extLst>
                <a:ext uri="{FF2B5EF4-FFF2-40B4-BE49-F238E27FC236}">
                  <a16:creationId xmlns:a16="http://schemas.microsoft.com/office/drawing/2014/main" id="{7D822CF2-728F-05D3-405A-19E581F4E008}"/>
                </a:ext>
              </a:extLst>
            </p:cNvPr>
            <p:cNvSpPr/>
            <p:nvPr>
              <p:custDataLst>
                <p:tags r:id="rId5"/>
              </p:custDataLst>
            </p:nvPr>
          </p:nvSpPr>
          <p:spPr>
            <a:xfrm>
              <a:off x="8734392" y="-3269409"/>
              <a:ext cx="4078844" cy="4296819"/>
            </a:xfrm>
            <a:custGeom>
              <a:avLst/>
              <a:gdLst>
                <a:gd name="connsiteX0" fmla="*/ 366 w 3018774"/>
                <a:gd name="connsiteY0" fmla="*/ 1660124 h 3204838"/>
                <a:gd name="connsiteX1" fmla="*/ 1030176 w 3018774"/>
                <a:gd name="connsiteY1" fmla="*/ 0 h 3204838"/>
                <a:gd name="connsiteX2" fmla="*/ 3018774 w 3018774"/>
                <a:gd name="connsiteY2" fmla="*/ 1660124 h 3204838"/>
                <a:gd name="connsiteX3" fmla="*/ 1092320 w 3018774"/>
                <a:gd name="connsiteY3" fmla="*/ 3204838 h 3204838"/>
                <a:gd name="connsiteX4" fmla="*/ 366 w 3018774"/>
                <a:gd name="connsiteY4" fmla="*/ 1660124 h 3204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774" h="3204838">
                  <a:moveTo>
                    <a:pt x="366" y="1660124"/>
                  </a:moveTo>
                  <a:cubicBezTo>
                    <a:pt x="-9991" y="1125984"/>
                    <a:pt x="196666" y="0"/>
                    <a:pt x="1030176" y="0"/>
                  </a:cubicBezTo>
                  <a:cubicBezTo>
                    <a:pt x="1863686" y="0"/>
                    <a:pt x="3018774" y="826614"/>
                    <a:pt x="3018774" y="1660124"/>
                  </a:cubicBezTo>
                  <a:cubicBezTo>
                    <a:pt x="3018774" y="2493634"/>
                    <a:pt x="1925830" y="3204838"/>
                    <a:pt x="1092320" y="3204838"/>
                  </a:cubicBezTo>
                  <a:cubicBezTo>
                    <a:pt x="258810" y="3204838"/>
                    <a:pt x="10723" y="2194264"/>
                    <a:pt x="366" y="1660124"/>
                  </a:cubicBezTo>
                  <a:close/>
                </a:path>
              </a:pathLst>
            </a:custGeom>
            <a:solidFill>
              <a:srgbClr val="6495E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p>
          </p:txBody>
        </p:sp>
      </p:grpSp>
      <p:sp>
        <p:nvSpPr>
          <p:cNvPr id="16" name="Shape811">
            <a:extLst>
              <a:ext uri="{FF2B5EF4-FFF2-40B4-BE49-F238E27FC236}">
                <a16:creationId xmlns:a16="http://schemas.microsoft.com/office/drawing/2014/main" id="{916FACAA-0CBF-EC53-2C2F-6FAE895AB5C9}"/>
              </a:ext>
            </a:extLst>
          </p:cNvPr>
          <p:cNvSpPr/>
          <p:nvPr>
            <p:custDataLst>
              <p:tags r:id="rId3"/>
            </p:custDataLst>
          </p:nvPr>
        </p:nvSpPr>
        <p:spPr>
          <a:xfrm>
            <a:off x="402888" y="1368059"/>
            <a:ext cx="10976582" cy="4708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100000"/>
              </a:lnSpc>
              <a:spcBef>
                <a:spcPct val="0"/>
              </a:spcBef>
              <a:spcAft>
                <a:spcPct val="0"/>
              </a:spcAft>
            </a:pPr>
            <a:r>
              <a:rPr lang="en-US" dirty="0">
                <a:solidFill>
                  <a:srgbClr val="000000"/>
                </a:solidFill>
                <a:latin typeface="+mn-lt"/>
              </a:rPr>
              <a:t>The interactive dashboard includes several controls to enhance data exploration and analysis</a:t>
            </a:r>
            <a:r>
              <a:rPr lang="en-US" dirty="0" smtClean="0">
                <a:solidFill>
                  <a:srgbClr val="000000"/>
                </a:solidFill>
                <a:latin typeface="+mn-lt"/>
              </a:rPr>
              <a:t>:</a:t>
            </a:r>
            <a:br>
              <a:rPr lang="en-US" dirty="0" smtClean="0">
                <a:solidFill>
                  <a:srgbClr val="000000"/>
                </a:solidFill>
                <a:latin typeface="+mn-lt"/>
              </a:rPr>
            </a:br>
            <a:r>
              <a:rPr lang="en-US" dirty="0">
                <a:solidFill>
                  <a:srgbClr val="000000"/>
                </a:solidFill>
                <a:latin typeface="+mn-lt"/>
              </a:rPr>
              <a:t/>
            </a:r>
            <a:br>
              <a:rPr lang="en-US" dirty="0">
                <a:solidFill>
                  <a:srgbClr val="000000"/>
                </a:solidFill>
                <a:latin typeface="+mn-lt"/>
              </a:rPr>
            </a:br>
            <a:r>
              <a:rPr lang="en-US" dirty="0" smtClean="0">
                <a:solidFill>
                  <a:srgbClr val="000000"/>
                </a:solidFill>
                <a:latin typeface="+mn-lt"/>
              </a:rPr>
              <a:t>	1) </a:t>
            </a:r>
            <a:r>
              <a:rPr lang="en-US" b="1" dirty="0" smtClean="0">
                <a:solidFill>
                  <a:srgbClr val="000000"/>
                </a:solidFill>
                <a:latin typeface="+mn-lt"/>
              </a:rPr>
              <a:t>Timeline</a:t>
            </a:r>
            <a:r>
              <a:rPr lang="en-US" b="1" dirty="0">
                <a:solidFill>
                  <a:srgbClr val="000000"/>
                </a:solidFill>
                <a:latin typeface="+mn-lt"/>
              </a:rPr>
              <a:t>: </a:t>
            </a:r>
            <a:r>
              <a:rPr lang="en-US" dirty="0">
                <a:solidFill>
                  <a:srgbClr val="000000"/>
                </a:solidFill>
                <a:latin typeface="+mn-lt"/>
              </a:rPr>
              <a:t>A timeline filter allows users to examine sales data over specific periods, enabling trend analysis over time</a:t>
            </a:r>
            <a:r>
              <a:rPr lang="en-US" dirty="0" smtClean="0">
                <a:solidFill>
                  <a:srgbClr val="000000"/>
                </a:solidFill>
                <a:latin typeface="+mn-lt"/>
              </a:rPr>
              <a:t>.</a:t>
            </a:r>
          </a:p>
          <a:p>
            <a:pPr>
              <a:lnSpc>
                <a:spcPct val="100000"/>
              </a:lnSpc>
              <a:spcBef>
                <a:spcPct val="0"/>
              </a:spcBef>
              <a:spcAft>
                <a:spcPct val="0"/>
              </a:spcAft>
            </a:pPr>
            <a:endParaRPr lang="en-US" dirty="0" smtClean="0">
              <a:solidFill>
                <a:srgbClr val="000000"/>
              </a:solidFill>
              <a:latin typeface="+mn-lt"/>
            </a:endParaRPr>
          </a:p>
          <a:p>
            <a:pPr>
              <a:lnSpc>
                <a:spcPct val="100000"/>
              </a:lnSpc>
              <a:spcBef>
                <a:spcPct val="0"/>
              </a:spcBef>
              <a:spcAft>
                <a:spcPct val="0"/>
              </a:spcAft>
            </a:pPr>
            <a:r>
              <a:rPr lang="en-US" dirty="0">
                <a:solidFill>
                  <a:srgbClr val="000000"/>
                </a:solidFill>
                <a:latin typeface="+mn-lt"/>
              </a:rPr>
              <a:t>	2) </a:t>
            </a:r>
            <a:r>
              <a:rPr lang="en-US" b="1" dirty="0">
                <a:solidFill>
                  <a:srgbClr val="000000"/>
                </a:solidFill>
                <a:latin typeface="+mn-lt"/>
              </a:rPr>
              <a:t>Slicers:</a:t>
            </a:r>
            <a:r>
              <a:rPr lang="en-US" dirty="0">
                <a:solidFill>
                  <a:srgbClr val="000000"/>
                </a:solidFill>
                <a:latin typeface="+mn-lt"/>
              </a:rPr>
              <a:t> Three slicers are incorporated into the dashboard</a:t>
            </a:r>
            <a:r>
              <a:rPr lang="en-US" dirty="0" smtClean="0">
                <a:solidFill>
                  <a:srgbClr val="000000"/>
                </a:solidFill>
                <a:latin typeface="+mn-lt"/>
              </a:rPr>
              <a:t>:</a:t>
            </a:r>
          </a:p>
          <a:p>
            <a:pPr>
              <a:lnSpc>
                <a:spcPct val="100000"/>
              </a:lnSpc>
              <a:spcBef>
                <a:spcPct val="0"/>
              </a:spcBef>
              <a:spcAft>
                <a:spcPct val="0"/>
              </a:spcAft>
            </a:pPr>
            <a:r>
              <a:rPr lang="en-US" dirty="0">
                <a:solidFill>
                  <a:srgbClr val="000000"/>
                </a:solidFill>
                <a:latin typeface="+mn-lt"/>
              </a:rPr>
              <a:t>		</a:t>
            </a:r>
            <a:r>
              <a:rPr lang="en-US" dirty="0" smtClean="0">
                <a:solidFill>
                  <a:srgbClr val="000000"/>
                </a:solidFill>
                <a:latin typeface="+mn-lt"/>
              </a:rPr>
              <a:t>a) Size </a:t>
            </a:r>
            <a:r>
              <a:rPr lang="en-US" dirty="0">
                <a:solidFill>
                  <a:srgbClr val="000000"/>
                </a:solidFill>
                <a:latin typeface="+mn-lt"/>
              </a:rPr>
              <a:t>of Coffee Packages: Filter data based on different coffee package sizes</a:t>
            </a:r>
            <a:r>
              <a:rPr lang="en-US" dirty="0" smtClean="0">
                <a:solidFill>
                  <a:srgbClr val="000000"/>
                </a:solidFill>
                <a:latin typeface="+mn-lt"/>
              </a:rPr>
              <a:t>.</a:t>
            </a:r>
          </a:p>
          <a:p>
            <a:pPr>
              <a:lnSpc>
                <a:spcPct val="100000"/>
              </a:lnSpc>
              <a:spcBef>
                <a:spcPct val="0"/>
              </a:spcBef>
              <a:spcAft>
                <a:spcPct val="0"/>
              </a:spcAft>
            </a:pPr>
            <a:r>
              <a:rPr lang="en-US" dirty="0">
                <a:solidFill>
                  <a:srgbClr val="000000"/>
                </a:solidFill>
                <a:latin typeface="+mn-lt"/>
              </a:rPr>
              <a:t>	</a:t>
            </a:r>
            <a:r>
              <a:rPr lang="en-US" dirty="0" smtClean="0">
                <a:solidFill>
                  <a:srgbClr val="000000"/>
                </a:solidFill>
                <a:latin typeface="+mn-lt"/>
              </a:rPr>
              <a:t>	b) Different </a:t>
            </a:r>
            <a:r>
              <a:rPr lang="en-US" dirty="0">
                <a:solidFill>
                  <a:srgbClr val="000000"/>
                </a:solidFill>
                <a:latin typeface="+mn-lt"/>
              </a:rPr>
              <a:t>Coffee Types: Narrow down the data to specific coffee types to compare </a:t>
            </a:r>
            <a:r>
              <a:rPr lang="en-US" dirty="0" smtClean="0">
                <a:solidFill>
                  <a:srgbClr val="000000"/>
                </a:solidFill>
                <a:latin typeface="+mn-lt"/>
              </a:rPr>
              <a:t>	their </a:t>
            </a:r>
            <a:r>
              <a:rPr lang="en-US" dirty="0">
                <a:solidFill>
                  <a:srgbClr val="000000"/>
                </a:solidFill>
                <a:latin typeface="+mn-lt"/>
              </a:rPr>
              <a:t>performance</a:t>
            </a:r>
            <a:r>
              <a:rPr lang="en-US" dirty="0" smtClean="0">
                <a:solidFill>
                  <a:srgbClr val="000000"/>
                </a:solidFill>
                <a:latin typeface="+mn-lt"/>
              </a:rPr>
              <a:t>.</a:t>
            </a:r>
          </a:p>
          <a:p>
            <a:pPr>
              <a:lnSpc>
                <a:spcPct val="100000"/>
              </a:lnSpc>
              <a:spcBef>
                <a:spcPct val="0"/>
              </a:spcBef>
              <a:spcAft>
                <a:spcPct val="0"/>
              </a:spcAft>
            </a:pPr>
            <a:r>
              <a:rPr lang="en-US" dirty="0">
                <a:solidFill>
                  <a:srgbClr val="000000"/>
                </a:solidFill>
                <a:latin typeface="+mn-lt"/>
              </a:rPr>
              <a:t>	</a:t>
            </a:r>
            <a:r>
              <a:rPr lang="en-US" dirty="0" smtClean="0">
                <a:solidFill>
                  <a:srgbClr val="000000"/>
                </a:solidFill>
                <a:latin typeface="+mn-lt"/>
              </a:rPr>
              <a:t>	c) Loyalty </a:t>
            </a:r>
            <a:r>
              <a:rPr lang="en-US" dirty="0">
                <a:solidFill>
                  <a:srgbClr val="000000"/>
                </a:solidFill>
                <a:latin typeface="+mn-lt"/>
              </a:rPr>
              <a:t>Card Holders: Distinguish between sales data from loyalty card holders </a:t>
            </a:r>
            <a:r>
              <a:rPr lang="en-US" dirty="0" smtClean="0">
                <a:solidFill>
                  <a:srgbClr val="000000"/>
                </a:solidFill>
                <a:latin typeface="+mn-lt"/>
              </a:rPr>
              <a:t>	and </a:t>
            </a:r>
            <a:r>
              <a:rPr lang="en-US" dirty="0">
                <a:solidFill>
                  <a:srgbClr val="000000"/>
                </a:solidFill>
                <a:latin typeface="+mn-lt"/>
              </a:rPr>
              <a:t>non-holders</a:t>
            </a:r>
            <a:r>
              <a:rPr lang="en-US" dirty="0" smtClean="0">
                <a:solidFill>
                  <a:srgbClr val="000000"/>
                </a:solidFill>
                <a:latin typeface="+mn-lt"/>
              </a:rPr>
              <a:t>.</a:t>
            </a:r>
          </a:p>
          <a:p>
            <a:pPr>
              <a:lnSpc>
                <a:spcPct val="100000"/>
              </a:lnSpc>
              <a:spcBef>
                <a:spcPct val="0"/>
              </a:spcBef>
              <a:spcAft>
                <a:spcPct val="0"/>
              </a:spcAft>
            </a:pPr>
            <a:endParaRPr lang="en-US" dirty="0">
              <a:solidFill>
                <a:srgbClr val="000000"/>
              </a:solidFill>
              <a:latin typeface="+mn-lt"/>
            </a:endParaRPr>
          </a:p>
          <a:p>
            <a:pPr>
              <a:lnSpc>
                <a:spcPct val="100000"/>
              </a:lnSpc>
              <a:spcBef>
                <a:spcPct val="0"/>
              </a:spcBef>
              <a:spcAft>
                <a:spcPct val="0"/>
              </a:spcAft>
            </a:pPr>
            <a:r>
              <a:rPr lang="en-US" dirty="0">
                <a:solidFill>
                  <a:srgbClr val="000000"/>
                </a:solidFill>
                <a:latin typeface="+mn-lt"/>
              </a:rPr>
              <a:t>All these controls dynamically adjust the visuals on the dashboard, providing a comprehensive and user-friendly experience for deeper insights into coffee sales trends and customer preferences</a:t>
            </a:r>
            <a:r>
              <a:rPr lang="en-US" dirty="0" smtClean="0">
                <a:solidFill>
                  <a:srgbClr val="000000"/>
                </a:solidFill>
                <a:latin typeface="+mn-lt"/>
              </a:rPr>
              <a:t>.</a:t>
            </a:r>
            <a:br>
              <a:rPr lang="en-US" dirty="0" smtClean="0">
                <a:solidFill>
                  <a:srgbClr val="000000"/>
                </a:solidFill>
                <a:latin typeface="+mn-lt"/>
              </a:rPr>
            </a:br>
            <a:r>
              <a:rPr lang="en-US" dirty="0" smtClean="0">
                <a:solidFill>
                  <a:srgbClr val="000000"/>
                </a:solidFill>
                <a:latin typeface="+mn-lt"/>
              </a:rPr>
              <a:t/>
            </a:r>
            <a:br>
              <a:rPr lang="en-US" dirty="0" smtClean="0">
                <a:solidFill>
                  <a:srgbClr val="000000"/>
                </a:solidFill>
                <a:latin typeface="+mn-lt"/>
              </a:rPr>
            </a:br>
            <a:r>
              <a:rPr lang="en-US" dirty="0" smtClean="0">
                <a:solidFill>
                  <a:srgbClr val="000000"/>
                </a:solidFill>
                <a:latin typeface="+mn-lt"/>
              </a:rPr>
              <a:t>The main file with the dashboard - </a:t>
            </a:r>
            <a:endParaRPr lang="en-US" dirty="0">
              <a:solidFill>
                <a:srgbClr val="000000"/>
              </a:solidFill>
              <a:latin typeface="+mn-lt"/>
            </a:endParaRPr>
          </a:p>
          <a:p>
            <a:pPr>
              <a:lnSpc>
                <a:spcPct val="100000"/>
              </a:lnSpc>
              <a:spcBef>
                <a:spcPct val="0"/>
              </a:spcBef>
              <a:spcAft>
                <a:spcPct val="0"/>
              </a:spcAft>
            </a:pPr>
            <a:endParaRPr lang="en-US" dirty="0">
              <a:solidFill>
                <a:srgbClr val="000000"/>
              </a:solidFill>
              <a:latin typeface="+mn-lt"/>
            </a:endParaRPr>
          </a:p>
        </p:txBody>
      </p:sp>
      <p:sp>
        <p:nvSpPr>
          <p:cNvPr id="3" name="Shape810">
            <a:extLst>
              <a:ext uri="{FF2B5EF4-FFF2-40B4-BE49-F238E27FC236}">
                <a16:creationId xmlns:a16="http://schemas.microsoft.com/office/drawing/2014/main" id="{FBEFDFDD-85A7-19CB-B3B9-1A1B51338AE1}"/>
              </a:ext>
            </a:extLst>
          </p:cNvPr>
          <p:cNvSpPr/>
          <p:nvPr>
            <p:custDataLst>
              <p:tags r:id="rId4"/>
            </p:custDataLst>
          </p:nvPr>
        </p:nvSpPr>
        <p:spPr>
          <a:xfrm>
            <a:off x="299514" y="188640"/>
            <a:ext cx="1107995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90000"/>
              </a:lnSpc>
              <a:spcBef>
                <a:spcPct val="0"/>
              </a:spcBef>
              <a:spcAft>
                <a:spcPct val="0"/>
              </a:spcAft>
            </a:pPr>
            <a:r>
              <a:rPr lang="en-US" sz="6000" b="1" dirty="0" smtClean="0">
                <a:solidFill>
                  <a:srgbClr val="000000"/>
                </a:solidFill>
                <a:latin typeface="+mn-lt"/>
              </a:rPr>
              <a:t>Interactivity and the main file</a:t>
            </a:r>
            <a:endParaRPr lang="en-US" sz="6000" b="1" dirty="0">
              <a:solidFill>
                <a:srgbClr val="000000"/>
              </a:solidFill>
              <a:latin typeface="+mn-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95267106"/>
              </p:ext>
            </p:extLst>
          </p:nvPr>
        </p:nvGraphicFramePr>
        <p:xfrm>
          <a:off x="4295800" y="5373216"/>
          <a:ext cx="914400" cy="771525"/>
        </p:xfrm>
        <a:graphic>
          <a:graphicData uri="http://schemas.openxmlformats.org/presentationml/2006/ole">
            <mc:AlternateContent xmlns:mc="http://schemas.openxmlformats.org/markup-compatibility/2006">
              <mc:Choice xmlns:v="urn:schemas-microsoft-com:vml" Requires="v">
                <p:oleObj spid="_x0000_s3078" name="Worksheet" showAsIcon="1" r:id="rId7" imgW="914400" imgH="771480" progId="Excel.Sheet.12">
                  <p:link updateAutomatic="1"/>
                </p:oleObj>
              </mc:Choice>
              <mc:Fallback>
                <p:oleObj name="Worksheet" showAsIcon="1" r:id="rId7" imgW="914400" imgH="771480" progId="Excel.Sheet.12">
                  <p:link updateAutomatic="1"/>
                  <p:pic>
                    <p:nvPicPr>
                      <p:cNvPr id="0" name=""/>
                      <p:cNvPicPr/>
                      <p:nvPr/>
                    </p:nvPicPr>
                    <p:blipFill>
                      <a:blip r:embed="rId8"/>
                      <a:stretch>
                        <a:fillRect/>
                      </a:stretch>
                    </p:blipFill>
                    <p:spPr>
                      <a:xfrm>
                        <a:off x="4295800" y="537321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561797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815">
            <a:extLst>
              <a:ext uri="{FF2B5EF4-FFF2-40B4-BE49-F238E27FC236}">
                <a16:creationId xmlns:a16="http://schemas.microsoft.com/office/drawing/2014/main" id="{5094CD4E-81D3-F3E9-F7CF-E4309BBD33D7}"/>
              </a:ext>
            </a:extLst>
          </p:cNvPr>
          <p:cNvSpPr/>
          <p:nvPr>
            <p:custDataLst>
              <p:tags r:id="rId1"/>
            </p:custDataLst>
          </p:nvPr>
        </p:nvSpPr>
        <p:spPr>
          <a:xfrm>
            <a:off x="522514" y="512763"/>
            <a:ext cx="4586515" cy="61512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solidFill>
                <a:srgbClr val="000000"/>
              </a:solidFill>
            </a:endParaRPr>
          </a:p>
        </p:txBody>
      </p:sp>
      <p:pic>
        <p:nvPicPr>
          <p:cNvPr id="22" name="Shape822"/>
          <p:cNvPicPr/>
          <p:nvPr>
            <p:custDataLst>
              <p:tags r:id="rId2"/>
            </p:custDataLst>
          </p:nvPr>
        </p:nvPicPr>
        <p:blipFill>
          <a:blip r:embed="rId6"/>
          <a:stretch>
            <a:fillRect/>
          </a:stretch>
        </p:blipFill>
        <p:spPr>
          <a:xfrm>
            <a:off x="522514" y="512763"/>
            <a:ext cx="4586515" cy="6151273"/>
          </a:xfrm>
          <a:prstGeom prst="rect">
            <a:avLst/>
          </a:prstGeom>
        </p:spPr>
      </p:pic>
      <p:sp>
        <p:nvSpPr>
          <p:cNvPr id="16" name="Shape811">
            <a:extLst>
              <a:ext uri="{FF2B5EF4-FFF2-40B4-BE49-F238E27FC236}">
                <a16:creationId xmlns:a16="http://schemas.microsoft.com/office/drawing/2014/main" id="{916FACAA-0CBF-EC53-2C2F-6FAE895AB5C9}"/>
              </a:ext>
            </a:extLst>
          </p:cNvPr>
          <p:cNvSpPr/>
          <p:nvPr>
            <p:custDataLst>
              <p:tags r:id="rId3"/>
            </p:custDataLst>
          </p:nvPr>
        </p:nvSpPr>
        <p:spPr>
          <a:xfrm>
            <a:off x="5603875" y="3831051"/>
            <a:ext cx="5248232"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100000"/>
              </a:lnSpc>
              <a:spcBef>
                <a:spcPct val="0"/>
              </a:spcBef>
              <a:spcAft>
                <a:spcPct val="0"/>
              </a:spcAft>
            </a:pPr>
            <a:r>
              <a:rPr dirty="0">
                <a:solidFill>
                  <a:srgbClr val="000000"/>
                </a:solidFill>
                <a:latin typeface="+mn-lt"/>
              </a:rPr>
              <a:t>To measure success, we must track 
Key Performance Indicators (KPIs) such as total 
sales value over the years, coffee types and their 
sales over time, and loyalty card customers 
who are the main contributors to sales. These 
metrics provide insights into business 
performance and help identify areas 
for improvement</a:t>
            </a:r>
          </a:p>
        </p:txBody>
      </p:sp>
      <p:sp>
        <p:nvSpPr>
          <p:cNvPr id="3" name="Shape810">
            <a:extLst>
              <a:ext uri="{FF2B5EF4-FFF2-40B4-BE49-F238E27FC236}">
                <a16:creationId xmlns:a16="http://schemas.microsoft.com/office/drawing/2014/main" id="{FBEFDFDD-85A7-19CB-B3B9-1A1B51338AE1}"/>
              </a:ext>
            </a:extLst>
          </p:cNvPr>
          <p:cNvSpPr/>
          <p:nvPr>
            <p:custDataLst>
              <p:tags r:id="rId4"/>
            </p:custDataLst>
          </p:nvPr>
        </p:nvSpPr>
        <p:spPr>
          <a:xfrm>
            <a:off x="5603875" y="935812"/>
            <a:ext cx="4778552" cy="2492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90000"/>
              </a:lnSpc>
              <a:spcBef>
                <a:spcPct val="0"/>
              </a:spcBef>
              <a:spcAft>
                <a:spcPct val="0"/>
              </a:spcAft>
            </a:pPr>
            <a:r>
              <a:rPr lang="en-US" sz="6000" b="1" dirty="0" smtClean="0">
                <a:solidFill>
                  <a:srgbClr val="000000"/>
                </a:solidFill>
                <a:latin typeface="+mn-lt"/>
              </a:rPr>
              <a:t>Key </a:t>
            </a:r>
          </a:p>
          <a:p>
            <a:pPr>
              <a:lnSpc>
                <a:spcPct val="90000"/>
              </a:lnSpc>
              <a:spcBef>
                <a:spcPct val="0"/>
              </a:spcBef>
              <a:spcAft>
                <a:spcPct val="0"/>
              </a:spcAft>
            </a:pPr>
            <a:r>
              <a:rPr lang="en-US" sz="6000" b="1" dirty="0" smtClean="0">
                <a:solidFill>
                  <a:srgbClr val="000000"/>
                </a:solidFill>
                <a:latin typeface="+mn-lt"/>
              </a:rPr>
              <a:t>Performance</a:t>
            </a:r>
          </a:p>
          <a:p>
            <a:pPr>
              <a:lnSpc>
                <a:spcPct val="90000"/>
              </a:lnSpc>
              <a:spcBef>
                <a:spcPct val="0"/>
              </a:spcBef>
              <a:spcAft>
                <a:spcPct val="0"/>
              </a:spcAft>
            </a:pPr>
            <a:r>
              <a:rPr lang="en-US" sz="6000" b="1" dirty="0" smtClean="0">
                <a:solidFill>
                  <a:srgbClr val="000000"/>
                </a:solidFill>
                <a:latin typeface="+mn-lt"/>
              </a:rPr>
              <a:t>Indicators</a:t>
            </a:r>
            <a:endParaRPr lang="en-US" sz="6000" b="1" dirty="0">
              <a:solidFill>
                <a:srgbClr val="000000"/>
              </a:solidFill>
              <a:latin typeface="+mn-lt"/>
            </a:endParaRPr>
          </a:p>
        </p:txBody>
      </p:sp>
      <p:pic>
        <p:nvPicPr>
          <p:cNvPr id="2" name="Picture 1"/>
          <p:cNvPicPr>
            <a:picLocks noChangeAspect="1"/>
          </p:cNvPicPr>
          <p:nvPr/>
        </p:nvPicPr>
        <p:blipFill>
          <a:blip r:embed="rId7"/>
          <a:stretch>
            <a:fillRect/>
          </a:stretch>
        </p:blipFill>
        <p:spPr>
          <a:xfrm>
            <a:off x="-96688" y="8587"/>
            <a:ext cx="12303993" cy="6849413"/>
          </a:xfrm>
          <a:prstGeom prst="rect">
            <a:avLst/>
          </a:prstGeom>
        </p:spPr>
      </p:pic>
      <p:pic>
        <p:nvPicPr>
          <p:cNvPr id="4" name="Picture 3"/>
          <p:cNvPicPr>
            <a:picLocks noChangeAspect="1"/>
          </p:cNvPicPr>
          <p:nvPr/>
        </p:nvPicPr>
        <p:blipFill>
          <a:blip r:embed="rId8"/>
          <a:stretch>
            <a:fillRect/>
          </a:stretch>
        </p:blipFill>
        <p:spPr>
          <a:xfrm>
            <a:off x="-60743" y="8587"/>
            <a:ext cx="12328943" cy="6849413"/>
          </a:xfrm>
          <a:prstGeom prst="rect">
            <a:avLst/>
          </a:prstGeom>
        </p:spPr>
      </p:pic>
    </p:spTree>
    <p:extLst>
      <p:ext uri="{BB962C8B-B14F-4D97-AF65-F5344CB8AC3E}">
        <p14:creationId xmlns:p14="http://schemas.microsoft.com/office/powerpoint/2010/main" val="36817126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811">
            <a:extLst>
              <a:ext uri="{FF2B5EF4-FFF2-40B4-BE49-F238E27FC236}">
                <a16:creationId xmlns:a16="http://schemas.microsoft.com/office/drawing/2014/main" id="{916FACAA-0CBF-EC53-2C2F-6FAE895AB5C9}"/>
              </a:ext>
            </a:extLst>
          </p:cNvPr>
          <p:cNvSpPr/>
          <p:nvPr>
            <p:custDataLst>
              <p:tags r:id="rId1"/>
            </p:custDataLst>
          </p:nvPr>
        </p:nvSpPr>
        <p:spPr>
          <a:xfrm>
            <a:off x="2495600" y="2924944"/>
            <a:ext cx="6272070" cy="1938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lnSpc>
                <a:spcPct val="100000"/>
              </a:lnSpc>
              <a:spcBef>
                <a:spcPct val="0"/>
              </a:spcBef>
              <a:spcAft>
                <a:spcPct val="0"/>
              </a:spcAft>
            </a:pPr>
            <a:r>
              <a:rPr lang="en-US" dirty="0" err="1" smtClean="0">
                <a:solidFill>
                  <a:srgbClr val="000000"/>
                </a:solidFill>
                <a:latin typeface="+mn-lt"/>
              </a:rPr>
              <a:t>Debojyoti</a:t>
            </a:r>
            <a:r>
              <a:rPr lang="en-US" dirty="0" smtClean="0">
                <a:solidFill>
                  <a:srgbClr val="000000"/>
                </a:solidFill>
                <a:latin typeface="+mn-lt"/>
              </a:rPr>
              <a:t> </a:t>
            </a:r>
            <a:r>
              <a:rPr lang="en-US" dirty="0" err="1" smtClean="0">
                <a:solidFill>
                  <a:srgbClr val="000000"/>
                </a:solidFill>
                <a:latin typeface="+mn-lt"/>
              </a:rPr>
              <a:t>Balial</a:t>
            </a:r>
            <a:endParaRPr lang="en-US" dirty="0" smtClean="0">
              <a:solidFill>
                <a:srgbClr val="000000"/>
              </a:solidFill>
              <a:latin typeface="+mn-lt"/>
            </a:endParaRPr>
          </a:p>
          <a:p>
            <a:pPr algn="ctr">
              <a:lnSpc>
                <a:spcPct val="100000"/>
              </a:lnSpc>
              <a:spcBef>
                <a:spcPct val="0"/>
              </a:spcBef>
              <a:spcAft>
                <a:spcPct val="0"/>
              </a:spcAft>
            </a:pPr>
            <a:endParaRPr lang="en-US" dirty="0">
              <a:solidFill>
                <a:srgbClr val="000000"/>
              </a:solidFill>
              <a:latin typeface="+mn-lt"/>
            </a:endParaRPr>
          </a:p>
          <a:p>
            <a:pPr algn="ctr">
              <a:lnSpc>
                <a:spcPct val="100000"/>
              </a:lnSpc>
              <a:spcBef>
                <a:spcPct val="0"/>
              </a:spcBef>
              <a:spcAft>
                <a:spcPct val="0"/>
              </a:spcAft>
            </a:pPr>
            <a:r>
              <a:rPr lang="en-US" dirty="0" smtClean="0">
                <a:solidFill>
                  <a:srgbClr val="000000"/>
                </a:solidFill>
                <a:latin typeface="+mn-lt"/>
                <a:hlinkClick r:id="rId6"/>
              </a:rPr>
              <a:t>dbalial@yahoo.com</a:t>
            </a:r>
            <a:endParaRPr lang="en-US" dirty="0" smtClean="0">
              <a:solidFill>
                <a:srgbClr val="000000"/>
              </a:solidFill>
              <a:latin typeface="+mn-lt"/>
            </a:endParaRPr>
          </a:p>
          <a:p>
            <a:pPr algn="ctr">
              <a:lnSpc>
                <a:spcPct val="100000"/>
              </a:lnSpc>
              <a:spcBef>
                <a:spcPct val="0"/>
              </a:spcBef>
              <a:spcAft>
                <a:spcPct val="0"/>
              </a:spcAft>
            </a:pPr>
            <a:endParaRPr lang="en-US" dirty="0">
              <a:solidFill>
                <a:srgbClr val="000000"/>
              </a:solidFill>
              <a:latin typeface="+mn-lt"/>
            </a:endParaRPr>
          </a:p>
          <a:p>
            <a:pPr algn="ctr">
              <a:lnSpc>
                <a:spcPct val="100000"/>
              </a:lnSpc>
              <a:spcBef>
                <a:spcPct val="0"/>
              </a:spcBef>
              <a:spcAft>
                <a:spcPct val="0"/>
              </a:spcAft>
            </a:pPr>
            <a:r>
              <a:rPr lang="en-US" dirty="0" smtClean="0">
                <a:solidFill>
                  <a:srgbClr val="000000"/>
                </a:solidFill>
                <a:latin typeface="+mn-lt"/>
              </a:rPr>
              <a:t>9073395920</a:t>
            </a:r>
          </a:p>
          <a:p>
            <a:pPr algn="ctr">
              <a:lnSpc>
                <a:spcPct val="100000"/>
              </a:lnSpc>
              <a:spcBef>
                <a:spcPct val="0"/>
              </a:spcBef>
              <a:spcAft>
                <a:spcPct val="0"/>
              </a:spcAft>
            </a:pPr>
            <a:endParaRPr lang="en-US" dirty="0">
              <a:solidFill>
                <a:srgbClr val="000000"/>
              </a:solidFill>
              <a:latin typeface="+mn-lt"/>
            </a:endParaRPr>
          </a:p>
          <a:p>
            <a:pPr algn="ctr">
              <a:lnSpc>
                <a:spcPct val="100000"/>
              </a:lnSpc>
              <a:spcBef>
                <a:spcPct val="0"/>
              </a:spcBef>
              <a:spcAft>
                <a:spcPct val="0"/>
              </a:spcAft>
            </a:pPr>
            <a:r>
              <a:rPr lang="en-IN" dirty="0">
                <a:solidFill>
                  <a:srgbClr val="000000"/>
                </a:solidFill>
                <a:latin typeface="+mn-lt"/>
              </a:rPr>
              <a:t>www.linkedin.com/in/debojyoti-balial</a:t>
            </a:r>
            <a:endParaRPr dirty="0">
              <a:solidFill>
                <a:srgbClr val="000000"/>
              </a:solidFill>
              <a:latin typeface="+mn-lt"/>
            </a:endParaRPr>
          </a:p>
        </p:txBody>
      </p:sp>
      <p:sp>
        <p:nvSpPr>
          <p:cNvPr id="3" name="Shape810">
            <a:extLst>
              <a:ext uri="{FF2B5EF4-FFF2-40B4-BE49-F238E27FC236}">
                <a16:creationId xmlns:a16="http://schemas.microsoft.com/office/drawing/2014/main" id="{FBEFDFDD-85A7-19CB-B3B9-1A1B51338AE1}"/>
              </a:ext>
            </a:extLst>
          </p:cNvPr>
          <p:cNvSpPr/>
          <p:nvPr>
            <p:custDataLst>
              <p:tags r:id="rId2"/>
            </p:custDataLst>
          </p:nvPr>
        </p:nvSpPr>
        <p:spPr>
          <a:xfrm>
            <a:off x="3643552" y="1196752"/>
            <a:ext cx="5688631"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nSpc>
                <a:spcPct val="90000"/>
              </a:lnSpc>
              <a:spcBef>
                <a:spcPct val="0"/>
              </a:spcBef>
              <a:spcAft>
                <a:spcPct val="0"/>
              </a:spcAft>
            </a:pPr>
            <a:r>
              <a:rPr lang="en-US" sz="6000" b="1" dirty="0" smtClean="0">
                <a:solidFill>
                  <a:srgbClr val="000000"/>
                </a:solidFill>
                <a:latin typeface="+mn-lt"/>
              </a:rPr>
              <a:t>Thank you!</a:t>
            </a:r>
            <a:endParaRPr lang="en-US" sz="6000" b="1" dirty="0">
              <a:solidFill>
                <a:srgbClr val="000000"/>
              </a:solidFill>
              <a:latin typeface="+mn-lt"/>
            </a:endParaRPr>
          </a:p>
        </p:txBody>
      </p:sp>
      <p:grpSp>
        <p:nvGrpSpPr>
          <p:cNvPr id="8" name="Shape823"/>
          <p:cNvGrpSpPr/>
          <p:nvPr>
            <p:custDataLst>
              <p:tags r:id="rId3"/>
            </p:custDataLst>
          </p:nvPr>
        </p:nvGrpSpPr>
        <p:grpSpPr>
          <a:xfrm>
            <a:off x="7968208" y="188640"/>
            <a:ext cx="4078844" cy="4296819"/>
            <a:chOff x="8734392" y="-3269409"/>
            <a:chExt cx="4078844" cy="4296819"/>
          </a:xfrm>
        </p:grpSpPr>
        <p:sp>
          <p:nvSpPr>
            <p:cNvPr id="9" name="Shape809">
              <a:extLst>
                <a:ext uri="{FF2B5EF4-FFF2-40B4-BE49-F238E27FC236}">
                  <a16:creationId xmlns:a16="http://schemas.microsoft.com/office/drawing/2014/main" id="{7D822CF2-728F-05D3-405A-19E581F4E008}"/>
                </a:ext>
              </a:extLst>
            </p:cNvPr>
            <p:cNvSpPr/>
            <p:nvPr>
              <p:custDataLst>
                <p:tags r:id="rId4"/>
              </p:custDataLst>
            </p:nvPr>
          </p:nvSpPr>
          <p:spPr>
            <a:xfrm>
              <a:off x="8734392" y="-3269409"/>
              <a:ext cx="4078844" cy="4296819"/>
            </a:xfrm>
            <a:custGeom>
              <a:avLst/>
              <a:gdLst>
                <a:gd name="connsiteX0" fmla="*/ 366 w 3018774"/>
                <a:gd name="connsiteY0" fmla="*/ 1660124 h 3204838"/>
                <a:gd name="connsiteX1" fmla="*/ 1030176 w 3018774"/>
                <a:gd name="connsiteY1" fmla="*/ 0 h 3204838"/>
                <a:gd name="connsiteX2" fmla="*/ 3018774 w 3018774"/>
                <a:gd name="connsiteY2" fmla="*/ 1660124 h 3204838"/>
                <a:gd name="connsiteX3" fmla="*/ 1092320 w 3018774"/>
                <a:gd name="connsiteY3" fmla="*/ 3204838 h 3204838"/>
                <a:gd name="connsiteX4" fmla="*/ 366 w 3018774"/>
                <a:gd name="connsiteY4" fmla="*/ 1660124 h 3204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774" h="3204838">
                  <a:moveTo>
                    <a:pt x="366" y="1660124"/>
                  </a:moveTo>
                  <a:cubicBezTo>
                    <a:pt x="-9991" y="1125984"/>
                    <a:pt x="196666" y="0"/>
                    <a:pt x="1030176" y="0"/>
                  </a:cubicBezTo>
                  <a:cubicBezTo>
                    <a:pt x="1863686" y="0"/>
                    <a:pt x="3018774" y="826614"/>
                    <a:pt x="3018774" y="1660124"/>
                  </a:cubicBezTo>
                  <a:cubicBezTo>
                    <a:pt x="3018774" y="2493634"/>
                    <a:pt x="1925830" y="3204838"/>
                    <a:pt x="1092320" y="3204838"/>
                  </a:cubicBezTo>
                  <a:cubicBezTo>
                    <a:pt x="258810" y="3204838"/>
                    <a:pt x="10723" y="2194264"/>
                    <a:pt x="366" y="1660124"/>
                  </a:cubicBezTo>
                  <a:close/>
                </a:path>
              </a:pathLst>
            </a:custGeom>
            <a:solidFill>
              <a:srgbClr val="6495E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Lora"/>
                  <a:ea typeface="+mn-ea"/>
                  <a:cs typeface="+mn-cs"/>
                </a:defRPr>
              </a:lvl1pPr>
              <a:lvl2pPr marL="457200" algn="l" defTabSz="914400" rtl="0" eaLnBrk="1" latinLnBrk="0" hangingPunct="1">
                <a:defRPr sz="1800" kern="1200">
                  <a:solidFill>
                    <a:srgbClr val="FFFFFF"/>
                  </a:solidFill>
                  <a:latin typeface="Lora"/>
                  <a:ea typeface="+mn-ea"/>
                  <a:cs typeface="+mn-cs"/>
                </a:defRPr>
              </a:lvl2pPr>
              <a:lvl3pPr marL="914400" algn="l" defTabSz="914400" rtl="0" eaLnBrk="1" latinLnBrk="0" hangingPunct="1">
                <a:defRPr sz="1800" kern="1200">
                  <a:solidFill>
                    <a:srgbClr val="FFFFFF"/>
                  </a:solidFill>
                  <a:latin typeface="Lora"/>
                  <a:ea typeface="+mn-ea"/>
                  <a:cs typeface="+mn-cs"/>
                </a:defRPr>
              </a:lvl3pPr>
              <a:lvl4pPr marL="1371600" algn="l" defTabSz="914400" rtl="0" eaLnBrk="1" latinLnBrk="0" hangingPunct="1">
                <a:defRPr sz="1800" kern="1200">
                  <a:solidFill>
                    <a:srgbClr val="FFFFFF"/>
                  </a:solidFill>
                  <a:latin typeface="Lora"/>
                  <a:ea typeface="+mn-ea"/>
                  <a:cs typeface="+mn-cs"/>
                </a:defRPr>
              </a:lvl4pPr>
              <a:lvl5pPr marL="1828800" algn="l" defTabSz="914400" rtl="0" eaLnBrk="1" latinLnBrk="0" hangingPunct="1">
                <a:defRPr sz="1800" kern="1200">
                  <a:solidFill>
                    <a:srgbClr val="FFFFFF"/>
                  </a:solidFill>
                  <a:latin typeface="Lora"/>
                  <a:ea typeface="+mn-ea"/>
                  <a:cs typeface="+mn-cs"/>
                </a:defRPr>
              </a:lvl5pPr>
              <a:lvl6pPr marL="2286000" algn="l" defTabSz="914400" rtl="0" eaLnBrk="1" latinLnBrk="0" hangingPunct="1">
                <a:defRPr sz="1800" kern="1200">
                  <a:solidFill>
                    <a:srgbClr val="FFFFFF"/>
                  </a:solidFill>
                  <a:latin typeface="Lora"/>
                  <a:ea typeface="+mn-ea"/>
                  <a:cs typeface="+mn-cs"/>
                </a:defRPr>
              </a:lvl6pPr>
              <a:lvl7pPr marL="2743200" algn="l" defTabSz="914400" rtl="0" eaLnBrk="1" latinLnBrk="0" hangingPunct="1">
                <a:defRPr sz="1800" kern="1200">
                  <a:solidFill>
                    <a:srgbClr val="FFFFFF"/>
                  </a:solidFill>
                  <a:latin typeface="Lora"/>
                  <a:ea typeface="+mn-ea"/>
                  <a:cs typeface="+mn-cs"/>
                </a:defRPr>
              </a:lvl7pPr>
              <a:lvl8pPr marL="3200400" algn="l" defTabSz="914400" rtl="0" eaLnBrk="1" latinLnBrk="0" hangingPunct="1">
                <a:defRPr sz="1800" kern="1200">
                  <a:solidFill>
                    <a:srgbClr val="FFFFFF"/>
                  </a:solidFill>
                  <a:latin typeface="Lora"/>
                  <a:ea typeface="+mn-ea"/>
                  <a:cs typeface="+mn-cs"/>
                </a:defRPr>
              </a:lvl8pPr>
              <a:lvl9pPr marL="3657600" algn="l" defTabSz="914400" rtl="0" eaLnBrk="1" latinLnBrk="0" hangingPunct="1">
                <a:defRPr sz="1800" kern="1200">
                  <a:solidFill>
                    <a:srgbClr val="FFFFFF"/>
                  </a:solidFill>
                  <a:latin typeface="Lora"/>
                  <a:ea typeface="+mn-ea"/>
                  <a:cs typeface="+mn-cs"/>
                </a:defRPr>
              </a:lvl9pPr>
            </a:lstStyle>
            <a:p>
              <a:pPr algn="ctr"/>
              <a:endParaRPr lang="en-US"/>
            </a:p>
          </p:txBody>
        </p:sp>
      </p:grpSp>
    </p:spTree>
    <p:extLst>
      <p:ext uri="{BB962C8B-B14F-4D97-AF65-F5344CB8AC3E}">
        <p14:creationId xmlns:p14="http://schemas.microsoft.com/office/powerpoint/2010/main" val="230351654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5.15.0.94"/>
  <p:tag name="AS_RELEASE_DATE" val="2022.12.31"/>
  <p:tag name="AS_TITLE" val="Aspose.Slides for Java"/>
  <p:tag name="AS_VERSION" val="22.12"/>
</p:tagLst>
</file>

<file path=ppt/tags/tag10.xml><?xml version="1.0" encoding="utf-8"?>
<p:tagLst xmlns:a="http://schemas.openxmlformats.org/drawingml/2006/main" xmlns:r="http://schemas.openxmlformats.org/officeDocument/2006/relationships" xmlns:p="http://schemas.openxmlformats.org/presentationml/2006/main">
  <p:tag name="AS_UNIQUEID" val="826"/>
</p:tagLst>
</file>

<file path=ppt/tags/tag100.xml><?xml version="1.0" encoding="utf-8"?>
<p:tagLst xmlns:a="http://schemas.openxmlformats.org/drawingml/2006/main" xmlns:r="http://schemas.openxmlformats.org/officeDocument/2006/relationships" xmlns:p="http://schemas.openxmlformats.org/presentationml/2006/main">
  <p:tag name="AS_UNIQUEID" val="861"/>
</p:tagLst>
</file>

<file path=ppt/tags/tag101.xml><?xml version="1.0" encoding="utf-8"?>
<p:tagLst xmlns:a="http://schemas.openxmlformats.org/drawingml/2006/main" xmlns:r="http://schemas.openxmlformats.org/officeDocument/2006/relationships" xmlns:p="http://schemas.openxmlformats.org/presentationml/2006/main">
  <p:tag name="AS_UNIQUEID" val="862"/>
</p:tagLst>
</file>

<file path=ppt/tags/tag102.xml><?xml version="1.0" encoding="utf-8"?>
<p:tagLst xmlns:a="http://schemas.openxmlformats.org/drawingml/2006/main" xmlns:r="http://schemas.openxmlformats.org/officeDocument/2006/relationships" xmlns:p="http://schemas.openxmlformats.org/presentationml/2006/main">
  <p:tag name="AS_UNIQUEID" val="863"/>
</p:tagLst>
</file>

<file path=ppt/tags/tag103.xml><?xml version="1.0" encoding="utf-8"?>
<p:tagLst xmlns:a="http://schemas.openxmlformats.org/drawingml/2006/main" xmlns:r="http://schemas.openxmlformats.org/officeDocument/2006/relationships" xmlns:p="http://schemas.openxmlformats.org/presentationml/2006/main">
  <p:tag name="AS_UNIQUEID" val="865"/>
</p:tagLst>
</file>

<file path=ppt/tags/tag104.xml><?xml version="1.0" encoding="utf-8"?>
<p:tagLst xmlns:a="http://schemas.openxmlformats.org/drawingml/2006/main" xmlns:r="http://schemas.openxmlformats.org/officeDocument/2006/relationships" xmlns:p="http://schemas.openxmlformats.org/presentationml/2006/main">
  <p:tag name="AS_UNIQUEID" val="866"/>
</p:tagLst>
</file>

<file path=ppt/tags/tag105.xml><?xml version="1.0" encoding="utf-8"?>
<p:tagLst xmlns:a="http://schemas.openxmlformats.org/drawingml/2006/main" xmlns:r="http://schemas.openxmlformats.org/officeDocument/2006/relationships" xmlns:p="http://schemas.openxmlformats.org/presentationml/2006/main">
  <p:tag name="AS_UNIQUEID" val="867"/>
</p:tagLst>
</file>

<file path=ppt/tags/tag106.xml><?xml version="1.0" encoding="utf-8"?>
<p:tagLst xmlns:a="http://schemas.openxmlformats.org/drawingml/2006/main" xmlns:r="http://schemas.openxmlformats.org/officeDocument/2006/relationships" xmlns:p="http://schemas.openxmlformats.org/presentationml/2006/main">
  <p:tag name="AS_UNIQUEID" val="869"/>
</p:tagLst>
</file>

<file path=ppt/tags/tag107.xml><?xml version="1.0" encoding="utf-8"?>
<p:tagLst xmlns:a="http://schemas.openxmlformats.org/drawingml/2006/main" xmlns:r="http://schemas.openxmlformats.org/officeDocument/2006/relationships" xmlns:p="http://schemas.openxmlformats.org/presentationml/2006/main">
  <p:tag name="AS_UNIQUEID" val="870"/>
</p:tagLst>
</file>

<file path=ppt/tags/tag108.xml><?xml version="1.0" encoding="utf-8"?>
<p:tagLst xmlns:a="http://schemas.openxmlformats.org/drawingml/2006/main" xmlns:r="http://schemas.openxmlformats.org/officeDocument/2006/relationships" xmlns:p="http://schemas.openxmlformats.org/presentationml/2006/main">
  <p:tag name="AS_UNIQUEID" val="871"/>
</p:tagLst>
</file>

<file path=ppt/tags/tag109.xml><?xml version="1.0" encoding="utf-8"?>
<p:tagLst xmlns:a="http://schemas.openxmlformats.org/drawingml/2006/main" xmlns:r="http://schemas.openxmlformats.org/officeDocument/2006/relationships" xmlns:p="http://schemas.openxmlformats.org/presentationml/2006/main">
  <p:tag name="AS_UNIQUEID" val="872"/>
</p:tagLst>
</file>

<file path=ppt/tags/tag11.xml><?xml version="1.0" encoding="utf-8"?>
<p:tagLst xmlns:a="http://schemas.openxmlformats.org/drawingml/2006/main" xmlns:r="http://schemas.openxmlformats.org/officeDocument/2006/relationships" xmlns:p="http://schemas.openxmlformats.org/presentationml/2006/main">
  <p:tag name="AS_UNIQUEID" val="827"/>
</p:tagLst>
</file>

<file path=ppt/tags/tag110.xml><?xml version="1.0" encoding="utf-8"?>
<p:tagLst xmlns:a="http://schemas.openxmlformats.org/drawingml/2006/main" xmlns:r="http://schemas.openxmlformats.org/officeDocument/2006/relationships" xmlns:p="http://schemas.openxmlformats.org/presentationml/2006/main">
  <p:tag name="AS_UNIQUEID" val="873"/>
</p:tagLst>
</file>

<file path=ppt/tags/tag111.xml><?xml version="1.0" encoding="utf-8"?>
<p:tagLst xmlns:a="http://schemas.openxmlformats.org/drawingml/2006/main" xmlns:r="http://schemas.openxmlformats.org/officeDocument/2006/relationships" xmlns:p="http://schemas.openxmlformats.org/presentationml/2006/main">
  <p:tag name="AS_UNIQUEID" val="874"/>
</p:tagLst>
</file>

<file path=ppt/tags/tag112.xml><?xml version="1.0" encoding="utf-8"?>
<p:tagLst xmlns:a="http://schemas.openxmlformats.org/drawingml/2006/main" xmlns:r="http://schemas.openxmlformats.org/officeDocument/2006/relationships" xmlns:p="http://schemas.openxmlformats.org/presentationml/2006/main">
  <p:tag name="AS_UNIQUEID" val="876"/>
</p:tagLst>
</file>

<file path=ppt/tags/tag113.xml><?xml version="1.0" encoding="utf-8"?>
<p:tagLst xmlns:a="http://schemas.openxmlformats.org/drawingml/2006/main" xmlns:r="http://schemas.openxmlformats.org/officeDocument/2006/relationships" xmlns:p="http://schemas.openxmlformats.org/presentationml/2006/main">
  <p:tag name="AS_UNIQUEID" val="877"/>
</p:tagLst>
</file>

<file path=ppt/tags/tag114.xml><?xml version="1.0" encoding="utf-8"?>
<p:tagLst xmlns:a="http://schemas.openxmlformats.org/drawingml/2006/main" xmlns:r="http://schemas.openxmlformats.org/officeDocument/2006/relationships" xmlns:p="http://schemas.openxmlformats.org/presentationml/2006/main">
  <p:tag name="AS_UNIQUEID" val="878"/>
</p:tagLst>
</file>

<file path=ppt/tags/tag115.xml><?xml version="1.0" encoding="utf-8"?>
<p:tagLst xmlns:a="http://schemas.openxmlformats.org/drawingml/2006/main" xmlns:r="http://schemas.openxmlformats.org/officeDocument/2006/relationships" xmlns:p="http://schemas.openxmlformats.org/presentationml/2006/main">
  <p:tag name="AS_UNIQUEID" val="879"/>
</p:tagLst>
</file>

<file path=ppt/tags/tag116.xml><?xml version="1.0" encoding="utf-8"?>
<p:tagLst xmlns:a="http://schemas.openxmlformats.org/drawingml/2006/main" xmlns:r="http://schemas.openxmlformats.org/officeDocument/2006/relationships" xmlns:p="http://schemas.openxmlformats.org/presentationml/2006/main">
  <p:tag name="AS_UNIQUEID" val="880"/>
</p:tagLst>
</file>

<file path=ppt/tags/tag117.xml><?xml version="1.0" encoding="utf-8"?>
<p:tagLst xmlns:a="http://schemas.openxmlformats.org/drawingml/2006/main" xmlns:r="http://schemas.openxmlformats.org/officeDocument/2006/relationships" xmlns:p="http://schemas.openxmlformats.org/presentationml/2006/main">
  <p:tag name="AS_UNIQUEID" val="881"/>
</p:tagLst>
</file>

<file path=ppt/tags/tag118.xml><?xml version="1.0" encoding="utf-8"?>
<p:tagLst xmlns:a="http://schemas.openxmlformats.org/drawingml/2006/main" xmlns:r="http://schemas.openxmlformats.org/officeDocument/2006/relationships" xmlns:p="http://schemas.openxmlformats.org/presentationml/2006/main">
  <p:tag name="AS_UNIQUEID" val="883"/>
</p:tagLst>
</file>

<file path=ppt/tags/tag119.xml><?xml version="1.0" encoding="utf-8"?>
<p:tagLst xmlns:a="http://schemas.openxmlformats.org/drawingml/2006/main" xmlns:r="http://schemas.openxmlformats.org/officeDocument/2006/relationships" xmlns:p="http://schemas.openxmlformats.org/presentationml/2006/main">
  <p:tag name="AS_UNIQUEID" val="884"/>
</p:tagLst>
</file>

<file path=ppt/tags/tag12.xml><?xml version="1.0" encoding="utf-8"?>
<p:tagLst xmlns:a="http://schemas.openxmlformats.org/drawingml/2006/main" xmlns:r="http://schemas.openxmlformats.org/officeDocument/2006/relationships" xmlns:p="http://schemas.openxmlformats.org/presentationml/2006/main">
  <p:tag name="AS_UNIQUEID" val="829"/>
</p:tagLst>
</file>

<file path=ppt/tags/tag120.xml><?xml version="1.0" encoding="utf-8"?>
<p:tagLst xmlns:a="http://schemas.openxmlformats.org/drawingml/2006/main" xmlns:r="http://schemas.openxmlformats.org/officeDocument/2006/relationships" xmlns:p="http://schemas.openxmlformats.org/presentationml/2006/main">
  <p:tag name="AS_UNIQUEID" val="885"/>
</p:tagLst>
</file>

<file path=ppt/tags/tag121.xml><?xml version="1.0" encoding="utf-8"?>
<p:tagLst xmlns:a="http://schemas.openxmlformats.org/drawingml/2006/main" xmlns:r="http://schemas.openxmlformats.org/officeDocument/2006/relationships" xmlns:p="http://schemas.openxmlformats.org/presentationml/2006/main">
  <p:tag name="AS_UNIQUEID" val="886"/>
</p:tagLst>
</file>

<file path=ppt/tags/tag122.xml><?xml version="1.0" encoding="utf-8"?>
<p:tagLst xmlns:a="http://schemas.openxmlformats.org/drawingml/2006/main" xmlns:r="http://schemas.openxmlformats.org/officeDocument/2006/relationships" xmlns:p="http://schemas.openxmlformats.org/presentationml/2006/main">
  <p:tag name="AS_UNIQUEID" val="887"/>
</p:tagLst>
</file>

<file path=ppt/tags/tag123.xml><?xml version="1.0" encoding="utf-8"?>
<p:tagLst xmlns:a="http://schemas.openxmlformats.org/drawingml/2006/main" xmlns:r="http://schemas.openxmlformats.org/officeDocument/2006/relationships" xmlns:p="http://schemas.openxmlformats.org/presentationml/2006/main">
  <p:tag name="AS_UNIQUEID" val="889"/>
</p:tagLst>
</file>

<file path=ppt/tags/tag124.xml><?xml version="1.0" encoding="utf-8"?>
<p:tagLst xmlns:a="http://schemas.openxmlformats.org/drawingml/2006/main" xmlns:r="http://schemas.openxmlformats.org/officeDocument/2006/relationships" xmlns:p="http://schemas.openxmlformats.org/presentationml/2006/main">
  <p:tag name="AS_UNIQUEID" val="890"/>
</p:tagLst>
</file>

<file path=ppt/tags/tag125.xml><?xml version="1.0" encoding="utf-8"?>
<p:tagLst xmlns:a="http://schemas.openxmlformats.org/drawingml/2006/main" xmlns:r="http://schemas.openxmlformats.org/officeDocument/2006/relationships" xmlns:p="http://schemas.openxmlformats.org/presentationml/2006/main">
  <p:tag name="AS_UNIQUEID" val="891"/>
</p:tagLst>
</file>

<file path=ppt/tags/tag126.xml><?xml version="1.0" encoding="utf-8"?>
<p:tagLst xmlns:a="http://schemas.openxmlformats.org/drawingml/2006/main" xmlns:r="http://schemas.openxmlformats.org/officeDocument/2006/relationships" xmlns:p="http://schemas.openxmlformats.org/presentationml/2006/main">
  <p:tag name="AS_UNIQUEID" val="892"/>
</p:tagLst>
</file>

<file path=ppt/tags/tag127.xml><?xml version="1.0" encoding="utf-8"?>
<p:tagLst xmlns:a="http://schemas.openxmlformats.org/drawingml/2006/main" xmlns:r="http://schemas.openxmlformats.org/officeDocument/2006/relationships" xmlns:p="http://schemas.openxmlformats.org/presentationml/2006/main">
  <p:tag name="AS_UNIQUEID" val="893"/>
</p:tagLst>
</file>

<file path=ppt/tags/tag128.xml><?xml version="1.0" encoding="utf-8"?>
<p:tagLst xmlns:a="http://schemas.openxmlformats.org/drawingml/2006/main" xmlns:r="http://schemas.openxmlformats.org/officeDocument/2006/relationships" xmlns:p="http://schemas.openxmlformats.org/presentationml/2006/main">
  <p:tag name="AS_UNIQUEID" val="812"/>
</p:tagLst>
</file>

<file path=ppt/tags/tag129.xml><?xml version="1.0" encoding="utf-8"?>
<p:tagLst xmlns:a="http://schemas.openxmlformats.org/drawingml/2006/main" xmlns:r="http://schemas.openxmlformats.org/officeDocument/2006/relationships" xmlns:p="http://schemas.openxmlformats.org/presentationml/2006/main">
  <p:tag name="AS_UNIQUEID" val="811"/>
</p:tagLst>
</file>

<file path=ppt/tags/tag13.xml><?xml version="1.0" encoding="utf-8"?>
<p:tagLst xmlns:a="http://schemas.openxmlformats.org/drawingml/2006/main" xmlns:r="http://schemas.openxmlformats.org/officeDocument/2006/relationships" xmlns:p="http://schemas.openxmlformats.org/presentationml/2006/main">
  <p:tag name="AS_UNIQUEID" val="830"/>
</p:tagLst>
</file>

<file path=ppt/tags/tag130.xml><?xml version="1.0" encoding="utf-8"?>
<p:tagLst xmlns:a="http://schemas.openxmlformats.org/drawingml/2006/main" xmlns:r="http://schemas.openxmlformats.org/officeDocument/2006/relationships" xmlns:p="http://schemas.openxmlformats.org/presentationml/2006/main">
  <p:tag name="AS_UNIQUEID" val="822"/>
</p:tagLst>
</file>

<file path=ppt/tags/tag131.xml><?xml version="1.0" encoding="utf-8"?>
<p:tagLst xmlns:a="http://schemas.openxmlformats.org/drawingml/2006/main" xmlns:r="http://schemas.openxmlformats.org/officeDocument/2006/relationships" xmlns:p="http://schemas.openxmlformats.org/presentationml/2006/main">
  <p:tag name="AS_UNIQUEID" val="823"/>
</p:tagLst>
</file>

<file path=ppt/tags/tag132.xml><?xml version="1.0" encoding="utf-8"?>
<p:tagLst xmlns:a="http://schemas.openxmlformats.org/drawingml/2006/main" xmlns:r="http://schemas.openxmlformats.org/officeDocument/2006/relationships" xmlns:p="http://schemas.openxmlformats.org/presentationml/2006/main">
  <p:tag name="AS_UNIQUEID" val="815"/>
</p:tagLst>
</file>

<file path=ppt/tags/tag133.xml><?xml version="1.0" encoding="utf-8"?>
<p:tagLst xmlns:a="http://schemas.openxmlformats.org/drawingml/2006/main" xmlns:r="http://schemas.openxmlformats.org/officeDocument/2006/relationships" xmlns:p="http://schemas.openxmlformats.org/presentationml/2006/main">
  <p:tag name="AS_UNIQUEID" val="822"/>
</p:tagLst>
</file>

<file path=ppt/tags/tag134.xml><?xml version="1.0" encoding="utf-8"?>
<p:tagLst xmlns:a="http://schemas.openxmlformats.org/drawingml/2006/main" xmlns:r="http://schemas.openxmlformats.org/officeDocument/2006/relationships" xmlns:p="http://schemas.openxmlformats.org/presentationml/2006/main">
  <p:tag name="AS_UNIQUEID" val="811"/>
</p:tagLst>
</file>

<file path=ppt/tags/tag135.xml><?xml version="1.0" encoding="utf-8"?>
<p:tagLst xmlns:a="http://schemas.openxmlformats.org/drawingml/2006/main" xmlns:r="http://schemas.openxmlformats.org/officeDocument/2006/relationships" xmlns:p="http://schemas.openxmlformats.org/presentationml/2006/main">
  <p:tag name="AS_UNIQUEID" val="810"/>
</p:tagLst>
</file>

<file path=ppt/tags/tag136.xml><?xml version="1.0" encoding="utf-8"?>
<p:tagLst xmlns:a="http://schemas.openxmlformats.org/drawingml/2006/main" xmlns:r="http://schemas.openxmlformats.org/officeDocument/2006/relationships" xmlns:p="http://schemas.openxmlformats.org/presentationml/2006/main">
  <p:tag name="AS_UNIQUEID" val="809"/>
</p:tagLst>
</file>

<file path=ppt/tags/tag137.xml><?xml version="1.0" encoding="utf-8"?>
<p:tagLst xmlns:a="http://schemas.openxmlformats.org/drawingml/2006/main" xmlns:r="http://schemas.openxmlformats.org/officeDocument/2006/relationships" xmlns:p="http://schemas.openxmlformats.org/presentationml/2006/main">
  <p:tag name="AS_UNIQUEID" val="823"/>
</p:tagLst>
</file>

<file path=ppt/tags/tag138.xml><?xml version="1.0" encoding="utf-8"?>
<p:tagLst xmlns:a="http://schemas.openxmlformats.org/drawingml/2006/main" xmlns:r="http://schemas.openxmlformats.org/officeDocument/2006/relationships" xmlns:p="http://schemas.openxmlformats.org/presentationml/2006/main">
  <p:tag name="AS_UNIQUEID" val="815"/>
</p:tagLst>
</file>

<file path=ppt/tags/tag139.xml><?xml version="1.0" encoding="utf-8"?>
<p:tagLst xmlns:a="http://schemas.openxmlformats.org/drawingml/2006/main" xmlns:r="http://schemas.openxmlformats.org/officeDocument/2006/relationships" xmlns:p="http://schemas.openxmlformats.org/presentationml/2006/main">
  <p:tag name="AS_UNIQUEID" val="822"/>
</p:tagLst>
</file>

<file path=ppt/tags/tag14.xml><?xml version="1.0" encoding="utf-8"?>
<p:tagLst xmlns:a="http://schemas.openxmlformats.org/drawingml/2006/main" xmlns:r="http://schemas.openxmlformats.org/officeDocument/2006/relationships" xmlns:p="http://schemas.openxmlformats.org/presentationml/2006/main">
  <p:tag name="AS_UNIQUEID" val="831"/>
</p:tagLst>
</file>

<file path=ppt/tags/tag140.xml><?xml version="1.0" encoding="utf-8"?>
<p:tagLst xmlns:a="http://schemas.openxmlformats.org/drawingml/2006/main" xmlns:r="http://schemas.openxmlformats.org/officeDocument/2006/relationships" xmlns:p="http://schemas.openxmlformats.org/presentationml/2006/main">
  <p:tag name="AS_UNIQUEID" val="811"/>
</p:tagLst>
</file>

<file path=ppt/tags/tag141.xml><?xml version="1.0" encoding="utf-8"?>
<p:tagLst xmlns:a="http://schemas.openxmlformats.org/drawingml/2006/main" xmlns:r="http://schemas.openxmlformats.org/officeDocument/2006/relationships" xmlns:p="http://schemas.openxmlformats.org/presentationml/2006/main">
  <p:tag name="AS_UNIQUEID" val="810"/>
</p:tagLst>
</file>

<file path=ppt/tags/tag142.xml><?xml version="1.0" encoding="utf-8"?>
<p:tagLst xmlns:a="http://schemas.openxmlformats.org/drawingml/2006/main" xmlns:r="http://schemas.openxmlformats.org/officeDocument/2006/relationships" xmlns:p="http://schemas.openxmlformats.org/presentationml/2006/main">
  <p:tag name="AS_UNIQUEID" val="809"/>
</p:tagLst>
</file>

<file path=ppt/tags/tag143.xml><?xml version="1.0" encoding="utf-8"?>
<p:tagLst xmlns:a="http://schemas.openxmlformats.org/drawingml/2006/main" xmlns:r="http://schemas.openxmlformats.org/officeDocument/2006/relationships" xmlns:p="http://schemas.openxmlformats.org/presentationml/2006/main">
  <p:tag name="AS_UNIQUEID" val="815"/>
</p:tagLst>
</file>

<file path=ppt/tags/tag144.xml><?xml version="1.0" encoding="utf-8"?>
<p:tagLst xmlns:a="http://schemas.openxmlformats.org/drawingml/2006/main" xmlns:r="http://schemas.openxmlformats.org/officeDocument/2006/relationships" xmlns:p="http://schemas.openxmlformats.org/presentationml/2006/main">
  <p:tag name="AS_UNIQUEID" val="811"/>
</p:tagLst>
</file>

<file path=ppt/tags/tag145.xml><?xml version="1.0" encoding="utf-8"?>
<p:tagLst xmlns:a="http://schemas.openxmlformats.org/drawingml/2006/main" xmlns:r="http://schemas.openxmlformats.org/officeDocument/2006/relationships" xmlns:p="http://schemas.openxmlformats.org/presentationml/2006/main">
  <p:tag name="AS_UNIQUEID" val="810"/>
</p:tagLst>
</file>

<file path=ppt/tags/tag146.xml><?xml version="1.0" encoding="utf-8"?>
<p:tagLst xmlns:a="http://schemas.openxmlformats.org/drawingml/2006/main" xmlns:r="http://schemas.openxmlformats.org/officeDocument/2006/relationships" xmlns:p="http://schemas.openxmlformats.org/presentationml/2006/main">
  <p:tag name="AS_UNIQUEID" val="823"/>
</p:tagLst>
</file>

<file path=ppt/tags/tag147.xml><?xml version="1.0" encoding="utf-8"?>
<p:tagLst xmlns:a="http://schemas.openxmlformats.org/drawingml/2006/main" xmlns:r="http://schemas.openxmlformats.org/officeDocument/2006/relationships" xmlns:p="http://schemas.openxmlformats.org/presentationml/2006/main">
  <p:tag name="AS_UNIQUEID" val="815"/>
</p:tagLst>
</file>

<file path=ppt/tags/tag148.xml><?xml version="1.0" encoding="utf-8"?>
<p:tagLst xmlns:a="http://schemas.openxmlformats.org/drawingml/2006/main" xmlns:r="http://schemas.openxmlformats.org/officeDocument/2006/relationships" xmlns:p="http://schemas.openxmlformats.org/presentationml/2006/main">
  <p:tag name="AS_UNIQUEID" val="810"/>
</p:tagLst>
</file>

<file path=ppt/tags/tag149.xml><?xml version="1.0" encoding="utf-8"?>
<p:tagLst xmlns:a="http://schemas.openxmlformats.org/drawingml/2006/main" xmlns:r="http://schemas.openxmlformats.org/officeDocument/2006/relationships" xmlns:p="http://schemas.openxmlformats.org/presentationml/2006/main">
  <p:tag name="AS_UNIQUEID" val="809"/>
</p:tagLst>
</file>

<file path=ppt/tags/tag15.xml><?xml version="1.0" encoding="utf-8"?>
<p:tagLst xmlns:a="http://schemas.openxmlformats.org/drawingml/2006/main" xmlns:r="http://schemas.openxmlformats.org/officeDocument/2006/relationships" xmlns:p="http://schemas.openxmlformats.org/presentationml/2006/main">
  <p:tag name="AS_UNIQUEID" val="832"/>
</p:tagLst>
</file>

<file path=ppt/tags/tag150.xml><?xml version="1.0" encoding="utf-8"?>
<p:tagLst xmlns:a="http://schemas.openxmlformats.org/drawingml/2006/main" xmlns:r="http://schemas.openxmlformats.org/officeDocument/2006/relationships" xmlns:p="http://schemas.openxmlformats.org/presentationml/2006/main">
  <p:tag name="AS_UNIQUEID" val="823"/>
</p:tagLst>
</file>

<file path=ppt/tags/tag151.xml><?xml version="1.0" encoding="utf-8"?>
<p:tagLst xmlns:a="http://schemas.openxmlformats.org/drawingml/2006/main" xmlns:r="http://schemas.openxmlformats.org/officeDocument/2006/relationships" xmlns:p="http://schemas.openxmlformats.org/presentationml/2006/main">
  <p:tag name="AS_UNIQUEID" val="811"/>
</p:tagLst>
</file>

<file path=ppt/tags/tag152.xml><?xml version="1.0" encoding="utf-8"?>
<p:tagLst xmlns:a="http://schemas.openxmlformats.org/drawingml/2006/main" xmlns:r="http://schemas.openxmlformats.org/officeDocument/2006/relationships" xmlns:p="http://schemas.openxmlformats.org/presentationml/2006/main">
  <p:tag name="AS_UNIQUEID" val="810"/>
</p:tagLst>
</file>

<file path=ppt/tags/tag153.xml><?xml version="1.0" encoding="utf-8"?>
<p:tagLst xmlns:a="http://schemas.openxmlformats.org/drawingml/2006/main" xmlns:r="http://schemas.openxmlformats.org/officeDocument/2006/relationships" xmlns:p="http://schemas.openxmlformats.org/presentationml/2006/main">
  <p:tag name="AS_UNIQUEID" val="809"/>
</p:tagLst>
</file>

<file path=ppt/tags/tag154.xml><?xml version="1.0" encoding="utf-8"?>
<p:tagLst xmlns:a="http://schemas.openxmlformats.org/drawingml/2006/main" xmlns:r="http://schemas.openxmlformats.org/officeDocument/2006/relationships" xmlns:p="http://schemas.openxmlformats.org/presentationml/2006/main">
  <p:tag name="AS_UNIQUEID" val="815"/>
</p:tagLst>
</file>

<file path=ppt/tags/tag155.xml><?xml version="1.0" encoding="utf-8"?>
<p:tagLst xmlns:a="http://schemas.openxmlformats.org/drawingml/2006/main" xmlns:r="http://schemas.openxmlformats.org/officeDocument/2006/relationships" xmlns:p="http://schemas.openxmlformats.org/presentationml/2006/main">
  <p:tag name="AS_UNIQUEID" val="822"/>
</p:tagLst>
</file>

<file path=ppt/tags/tag156.xml><?xml version="1.0" encoding="utf-8"?>
<p:tagLst xmlns:a="http://schemas.openxmlformats.org/drawingml/2006/main" xmlns:r="http://schemas.openxmlformats.org/officeDocument/2006/relationships" xmlns:p="http://schemas.openxmlformats.org/presentationml/2006/main">
  <p:tag name="AS_UNIQUEID" val="811"/>
</p:tagLst>
</file>

<file path=ppt/tags/tag157.xml><?xml version="1.0" encoding="utf-8"?>
<p:tagLst xmlns:a="http://schemas.openxmlformats.org/drawingml/2006/main" xmlns:r="http://schemas.openxmlformats.org/officeDocument/2006/relationships" xmlns:p="http://schemas.openxmlformats.org/presentationml/2006/main">
  <p:tag name="AS_UNIQUEID" val="810"/>
</p:tagLst>
</file>

<file path=ppt/tags/tag158.xml><?xml version="1.0" encoding="utf-8"?>
<p:tagLst xmlns:a="http://schemas.openxmlformats.org/drawingml/2006/main" xmlns:r="http://schemas.openxmlformats.org/officeDocument/2006/relationships" xmlns:p="http://schemas.openxmlformats.org/presentationml/2006/main">
  <p:tag name="AS_UNIQUEID" val="811"/>
</p:tagLst>
</file>

<file path=ppt/tags/tag159.xml><?xml version="1.0" encoding="utf-8"?>
<p:tagLst xmlns:a="http://schemas.openxmlformats.org/drawingml/2006/main" xmlns:r="http://schemas.openxmlformats.org/officeDocument/2006/relationships" xmlns:p="http://schemas.openxmlformats.org/presentationml/2006/main">
  <p:tag name="AS_UNIQUEID" val="810"/>
</p:tagLst>
</file>

<file path=ppt/tags/tag16.xml><?xml version="1.0" encoding="utf-8"?>
<p:tagLst xmlns:a="http://schemas.openxmlformats.org/drawingml/2006/main" xmlns:r="http://schemas.openxmlformats.org/officeDocument/2006/relationships" xmlns:p="http://schemas.openxmlformats.org/presentationml/2006/main">
  <p:tag name="AS_UNIQUEID" val="833"/>
</p:tagLst>
</file>

<file path=ppt/tags/tag160.xml><?xml version="1.0" encoding="utf-8"?>
<p:tagLst xmlns:a="http://schemas.openxmlformats.org/drawingml/2006/main" xmlns:r="http://schemas.openxmlformats.org/officeDocument/2006/relationships" xmlns:p="http://schemas.openxmlformats.org/presentationml/2006/main">
  <p:tag name="AS_UNIQUEID" val="823"/>
</p:tagLst>
</file>

<file path=ppt/tags/tag161.xml><?xml version="1.0" encoding="utf-8"?>
<p:tagLst xmlns:a="http://schemas.openxmlformats.org/drawingml/2006/main" xmlns:r="http://schemas.openxmlformats.org/officeDocument/2006/relationships" xmlns:p="http://schemas.openxmlformats.org/presentationml/2006/main">
  <p:tag name="AS_UNIQUEID" val="809"/>
</p:tagLst>
</file>

<file path=ppt/tags/tag17.xml><?xml version="1.0" encoding="utf-8"?>
<p:tagLst xmlns:a="http://schemas.openxmlformats.org/drawingml/2006/main" xmlns:r="http://schemas.openxmlformats.org/officeDocument/2006/relationships" xmlns:p="http://schemas.openxmlformats.org/presentationml/2006/main">
  <p:tag name="AS_UNIQUEID" val="835"/>
</p:tagLst>
</file>

<file path=ppt/tags/tag18.xml><?xml version="1.0" encoding="utf-8"?>
<p:tagLst xmlns:a="http://schemas.openxmlformats.org/drawingml/2006/main" xmlns:r="http://schemas.openxmlformats.org/officeDocument/2006/relationships" xmlns:p="http://schemas.openxmlformats.org/presentationml/2006/main">
  <p:tag name="AS_UNIQUEID" val="836"/>
</p:tagLst>
</file>

<file path=ppt/tags/tag19.xml><?xml version="1.0" encoding="utf-8"?>
<p:tagLst xmlns:a="http://schemas.openxmlformats.org/drawingml/2006/main" xmlns:r="http://schemas.openxmlformats.org/officeDocument/2006/relationships" xmlns:p="http://schemas.openxmlformats.org/presentationml/2006/main">
  <p:tag name="AS_UNIQUEID" val="837"/>
</p:tagLst>
</file>

<file path=ppt/tags/tag2.xml><?xml version="1.0" encoding="utf-8"?>
<p:tagLst xmlns:a="http://schemas.openxmlformats.org/drawingml/2006/main" xmlns:r="http://schemas.openxmlformats.org/officeDocument/2006/relationships" xmlns:p="http://schemas.openxmlformats.org/presentationml/2006/main">
  <p:tag name="AS_UNIQUEID" val="892"/>
</p:tagLst>
</file>

<file path=ppt/tags/tag20.xml><?xml version="1.0" encoding="utf-8"?>
<p:tagLst xmlns:a="http://schemas.openxmlformats.org/drawingml/2006/main" xmlns:r="http://schemas.openxmlformats.org/officeDocument/2006/relationships" xmlns:p="http://schemas.openxmlformats.org/presentationml/2006/main">
  <p:tag name="AS_UNIQUEID" val="838"/>
</p:tagLst>
</file>

<file path=ppt/tags/tag21.xml><?xml version="1.0" encoding="utf-8"?>
<p:tagLst xmlns:a="http://schemas.openxmlformats.org/drawingml/2006/main" xmlns:r="http://schemas.openxmlformats.org/officeDocument/2006/relationships" xmlns:p="http://schemas.openxmlformats.org/presentationml/2006/main">
  <p:tag name="AS_UNIQUEID" val="839"/>
</p:tagLst>
</file>

<file path=ppt/tags/tag22.xml><?xml version="1.0" encoding="utf-8"?>
<p:tagLst xmlns:a="http://schemas.openxmlformats.org/drawingml/2006/main" xmlns:r="http://schemas.openxmlformats.org/officeDocument/2006/relationships" xmlns:p="http://schemas.openxmlformats.org/presentationml/2006/main">
  <p:tag name="AS_UNIQUEID" val="841"/>
</p:tagLst>
</file>

<file path=ppt/tags/tag23.xml><?xml version="1.0" encoding="utf-8"?>
<p:tagLst xmlns:a="http://schemas.openxmlformats.org/drawingml/2006/main" xmlns:r="http://schemas.openxmlformats.org/officeDocument/2006/relationships" xmlns:p="http://schemas.openxmlformats.org/presentationml/2006/main">
  <p:tag name="AS_UNIQUEID" val="842"/>
</p:tagLst>
</file>

<file path=ppt/tags/tag24.xml><?xml version="1.0" encoding="utf-8"?>
<p:tagLst xmlns:a="http://schemas.openxmlformats.org/drawingml/2006/main" xmlns:r="http://schemas.openxmlformats.org/officeDocument/2006/relationships" xmlns:p="http://schemas.openxmlformats.org/presentationml/2006/main">
  <p:tag name="AS_UNIQUEID" val="843"/>
</p:tagLst>
</file>

<file path=ppt/tags/tag25.xml><?xml version="1.0" encoding="utf-8"?>
<p:tagLst xmlns:a="http://schemas.openxmlformats.org/drawingml/2006/main" xmlns:r="http://schemas.openxmlformats.org/officeDocument/2006/relationships" xmlns:p="http://schemas.openxmlformats.org/presentationml/2006/main">
  <p:tag name="AS_UNIQUEID" val="844"/>
</p:tagLst>
</file>

<file path=ppt/tags/tag26.xml><?xml version="1.0" encoding="utf-8"?>
<p:tagLst xmlns:a="http://schemas.openxmlformats.org/drawingml/2006/main" xmlns:r="http://schemas.openxmlformats.org/officeDocument/2006/relationships" xmlns:p="http://schemas.openxmlformats.org/presentationml/2006/main">
  <p:tag name="AS_UNIQUEID" val="845"/>
</p:tagLst>
</file>

<file path=ppt/tags/tag27.xml><?xml version="1.0" encoding="utf-8"?>
<p:tagLst xmlns:a="http://schemas.openxmlformats.org/drawingml/2006/main" xmlns:r="http://schemas.openxmlformats.org/officeDocument/2006/relationships" xmlns:p="http://schemas.openxmlformats.org/presentationml/2006/main">
  <p:tag name="AS_UNIQUEID" val="846"/>
</p:tagLst>
</file>

<file path=ppt/tags/tag28.xml><?xml version="1.0" encoding="utf-8"?>
<p:tagLst xmlns:a="http://schemas.openxmlformats.org/drawingml/2006/main" xmlns:r="http://schemas.openxmlformats.org/officeDocument/2006/relationships" xmlns:p="http://schemas.openxmlformats.org/presentationml/2006/main">
  <p:tag name="AS_UNIQUEID" val="848"/>
</p:tagLst>
</file>

<file path=ppt/tags/tag29.xml><?xml version="1.0" encoding="utf-8"?>
<p:tagLst xmlns:a="http://schemas.openxmlformats.org/drawingml/2006/main" xmlns:r="http://schemas.openxmlformats.org/officeDocument/2006/relationships" xmlns:p="http://schemas.openxmlformats.org/presentationml/2006/main">
  <p:tag name="AS_UNIQUEID" val="849"/>
</p:tagLst>
</file>

<file path=ppt/tags/tag3.xml><?xml version="1.0" encoding="utf-8"?>
<p:tagLst xmlns:a="http://schemas.openxmlformats.org/drawingml/2006/main" xmlns:r="http://schemas.openxmlformats.org/officeDocument/2006/relationships" xmlns:p="http://schemas.openxmlformats.org/presentationml/2006/main">
  <p:tag name="AS_UNIQUEID" val="893"/>
</p:tagLst>
</file>

<file path=ppt/tags/tag30.xml><?xml version="1.0" encoding="utf-8"?>
<p:tagLst xmlns:a="http://schemas.openxmlformats.org/drawingml/2006/main" xmlns:r="http://schemas.openxmlformats.org/officeDocument/2006/relationships" xmlns:p="http://schemas.openxmlformats.org/presentationml/2006/main">
  <p:tag name="AS_UNIQUEID" val="850"/>
</p:tagLst>
</file>

<file path=ppt/tags/tag31.xml><?xml version="1.0" encoding="utf-8"?>
<p:tagLst xmlns:a="http://schemas.openxmlformats.org/drawingml/2006/main" xmlns:r="http://schemas.openxmlformats.org/officeDocument/2006/relationships" xmlns:p="http://schemas.openxmlformats.org/presentationml/2006/main">
  <p:tag name="AS_UNIQUEID" val="851"/>
</p:tagLst>
</file>

<file path=ppt/tags/tag32.xml><?xml version="1.0" encoding="utf-8"?>
<p:tagLst xmlns:a="http://schemas.openxmlformats.org/drawingml/2006/main" xmlns:r="http://schemas.openxmlformats.org/officeDocument/2006/relationships" xmlns:p="http://schemas.openxmlformats.org/presentationml/2006/main">
  <p:tag name="AS_UNIQUEID" val="852"/>
</p:tagLst>
</file>

<file path=ppt/tags/tag33.xml><?xml version="1.0" encoding="utf-8"?>
<p:tagLst xmlns:a="http://schemas.openxmlformats.org/drawingml/2006/main" xmlns:r="http://schemas.openxmlformats.org/officeDocument/2006/relationships" xmlns:p="http://schemas.openxmlformats.org/presentationml/2006/main">
  <p:tag name="AS_UNIQUEID" val="853"/>
</p:tagLst>
</file>

<file path=ppt/tags/tag34.xml><?xml version="1.0" encoding="utf-8"?>
<p:tagLst xmlns:a="http://schemas.openxmlformats.org/drawingml/2006/main" xmlns:r="http://schemas.openxmlformats.org/officeDocument/2006/relationships" xmlns:p="http://schemas.openxmlformats.org/presentationml/2006/main">
  <p:tag name="AS_UNIQUEID" val="854"/>
</p:tagLst>
</file>

<file path=ppt/tags/tag35.xml><?xml version="1.0" encoding="utf-8"?>
<p:tagLst xmlns:a="http://schemas.openxmlformats.org/drawingml/2006/main" xmlns:r="http://schemas.openxmlformats.org/officeDocument/2006/relationships" xmlns:p="http://schemas.openxmlformats.org/presentationml/2006/main">
  <p:tag name="AS_UNIQUEID" val="855"/>
</p:tagLst>
</file>

<file path=ppt/tags/tag36.xml><?xml version="1.0" encoding="utf-8"?>
<p:tagLst xmlns:a="http://schemas.openxmlformats.org/drawingml/2006/main" xmlns:r="http://schemas.openxmlformats.org/officeDocument/2006/relationships" xmlns:p="http://schemas.openxmlformats.org/presentationml/2006/main">
  <p:tag name="AS_UNIQUEID" val="857"/>
</p:tagLst>
</file>

<file path=ppt/tags/tag37.xml><?xml version="1.0" encoding="utf-8"?>
<p:tagLst xmlns:a="http://schemas.openxmlformats.org/drawingml/2006/main" xmlns:r="http://schemas.openxmlformats.org/officeDocument/2006/relationships" xmlns:p="http://schemas.openxmlformats.org/presentationml/2006/main">
  <p:tag name="AS_UNIQUEID" val="858"/>
</p:tagLst>
</file>

<file path=ppt/tags/tag38.xml><?xml version="1.0" encoding="utf-8"?>
<p:tagLst xmlns:a="http://schemas.openxmlformats.org/drawingml/2006/main" xmlns:r="http://schemas.openxmlformats.org/officeDocument/2006/relationships" xmlns:p="http://schemas.openxmlformats.org/presentationml/2006/main">
  <p:tag name="AS_UNIQUEID" val="859"/>
</p:tagLst>
</file>

<file path=ppt/tags/tag39.xml><?xml version="1.0" encoding="utf-8"?>
<p:tagLst xmlns:a="http://schemas.openxmlformats.org/drawingml/2006/main" xmlns:r="http://schemas.openxmlformats.org/officeDocument/2006/relationships" xmlns:p="http://schemas.openxmlformats.org/presentationml/2006/main">
  <p:tag name="AS_UNIQUEID" val="860"/>
</p:tagLst>
</file>

<file path=ppt/tags/tag4.xml><?xml version="1.0" encoding="utf-8"?>
<p:tagLst xmlns:a="http://schemas.openxmlformats.org/drawingml/2006/main" xmlns:r="http://schemas.openxmlformats.org/officeDocument/2006/relationships" xmlns:p="http://schemas.openxmlformats.org/presentationml/2006/main">
  <p:tag name="AS_UNIQUEID" val="894"/>
</p:tagLst>
</file>

<file path=ppt/tags/tag40.xml><?xml version="1.0" encoding="utf-8"?>
<p:tagLst xmlns:a="http://schemas.openxmlformats.org/drawingml/2006/main" xmlns:r="http://schemas.openxmlformats.org/officeDocument/2006/relationships" xmlns:p="http://schemas.openxmlformats.org/presentationml/2006/main">
  <p:tag name="AS_UNIQUEID" val="862"/>
</p:tagLst>
</file>

<file path=ppt/tags/tag41.xml><?xml version="1.0" encoding="utf-8"?>
<p:tagLst xmlns:a="http://schemas.openxmlformats.org/drawingml/2006/main" xmlns:r="http://schemas.openxmlformats.org/officeDocument/2006/relationships" xmlns:p="http://schemas.openxmlformats.org/presentationml/2006/main">
  <p:tag name="AS_UNIQUEID" val="863"/>
</p:tagLst>
</file>

<file path=ppt/tags/tag42.xml><?xml version="1.0" encoding="utf-8"?>
<p:tagLst xmlns:a="http://schemas.openxmlformats.org/drawingml/2006/main" xmlns:r="http://schemas.openxmlformats.org/officeDocument/2006/relationships" xmlns:p="http://schemas.openxmlformats.org/presentationml/2006/main">
  <p:tag name="AS_UNIQUEID" val="864"/>
</p:tagLst>
</file>

<file path=ppt/tags/tag43.xml><?xml version="1.0" encoding="utf-8"?>
<p:tagLst xmlns:a="http://schemas.openxmlformats.org/drawingml/2006/main" xmlns:r="http://schemas.openxmlformats.org/officeDocument/2006/relationships" xmlns:p="http://schemas.openxmlformats.org/presentationml/2006/main">
  <p:tag name="AS_UNIQUEID" val="866"/>
</p:tagLst>
</file>

<file path=ppt/tags/tag44.xml><?xml version="1.0" encoding="utf-8"?>
<p:tagLst xmlns:a="http://schemas.openxmlformats.org/drawingml/2006/main" xmlns:r="http://schemas.openxmlformats.org/officeDocument/2006/relationships" xmlns:p="http://schemas.openxmlformats.org/presentationml/2006/main">
  <p:tag name="AS_UNIQUEID" val="867"/>
</p:tagLst>
</file>

<file path=ppt/tags/tag45.xml><?xml version="1.0" encoding="utf-8"?>
<p:tagLst xmlns:a="http://schemas.openxmlformats.org/drawingml/2006/main" xmlns:r="http://schemas.openxmlformats.org/officeDocument/2006/relationships" xmlns:p="http://schemas.openxmlformats.org/presentationml/2006/main">
  <p:tag name="AS_UNIQUEID" val="868"/>
</p:tagLst>
</file>

<file path=ppt/tags/tag46.xml><?xml version="1.0" encoding="utf-8"?>
<p:tagLst xmlns:a="http://schemas.openxmlformats.org/drawingml/2006/main" xmlns:r="http://schemas.openxmlformats.org/officeDocument/2006/relationships" xmlns:p="http://schemas.openxmlformats.org/presentationml/2006/main">
  <p:tag name="AS_UNIQUEID" val="869"/>
</p:tagLst>
</file>

<file path=ppt/tags/tag47.xml><?xml version="1.0" encoding="utf-8"?>
<p:tagLst xmlns:a="http://schemas.openxmlformats.org/drawingml/2006/main" xmlns:r="http://schemas.openxmlformats.org/officeDocument/2006/relationships" xmlns:p="http://schemas.openxmlformats.org/presentationml/2006/main">
  <p:tag name="AS_UNIQUEID" val="870"/>
</p:tagLst>
</file>

<file path=ppt/tags/tag48.xml><?xml version="1.0" encoding="utf-8"?>
<p:tagLst xmlns:a="http://schemas.openxmlformats.org/drawingml/2006/main" xmlns:r="http://schemas.openxmlformats.org/officeDocument/2006/relationships" xmlns:p="http://schemas.openxmlformats.org/presentationml/2006/main">
  <p:tag name="AS_UNIQUEID" val="871"/>
</p:tagLst>
</file>

<file path=ppt/tags/tag49.xml><?xml version="1.0" encoding="utf-8"?>
<p:tagLst xmlns:a="http://schemas.openxmlformats.org/drawingml/2006/main" xmlns:r="http://schemas.openxmlformats.org/officeDocument/2006/relationships" xmlns:p="http://schemas.openxmlformats.org/presentationml/2006/main">
  <p:tag name="AS_UNIQUEID" val="873"/>
</p:tagLst>
</file>

<file path=ppt/tags/tag5.xml><?xml version="1.0" encoding="utf-8"?>
<p:tagLst xmlns:a="http://schemas.openxmlformats.org/drawingml/2006/main" xmlns:r="http://schemas.openxmlformats.org/officeDocument/2006/relationships" xmlns:p="http://schemas.openxmlformats.org/presentationml/2006/main">
  <p:tag name="AS_UNIQUEID" val="895"/>
</p:tagLst>
</file>

<file path=ppt/tags/tag50.xml><?xml version="1.0" encoding="utf-8"?>
<p:tagLst xmlns:a="http://schemas.openxmlformats.org/drawingml/2006/main" xmlns:r="http://schemas.openxmlformats.org/officeDocument/2006/relationships" xmlns:p="http://schemas.openxmlformats.org/presentationml/2006/main">
  <p:tag name="AS_UNIQUEID" val="874"/>
</p:tagLst>
</file>

<file path=ppt/tags/tag51.xml><?xml version="1.0" encoding="utf-8"?>
<p:tagLst xmlns:a="http://schemas.openxmlformats.org/drawingml/2006/main" xmlns:r="http://schemas.openxmlformats.org/officeDocument/2006/relationships" xmlns:p="http://schemas.openxmlformats.org/presentationml/2006/main">
  <p:tag name="AS_UNIQUEID" val="875"/>
</p:tagLst>
</file>

<file path=ppt/tags/tag52.xml><?xml version="1.0" encoding="utf-8"?>
<p:tagLst xmlns:a="http://schemas.openxmlformats.org/drawingml/2006/main" xmlns:r="http://schemas.openxmlformats.org/officeDocument/2006/relationships" xmlns:p="http://schemas.openxmlformats.org/presentationml/2006/main">
  <p:tag name="AS_UNIQUEID" val="876"/>
</p:tagLst>
</file>

<file path=ppt/tags/tag53.xml><?xml version="1.0" encoding="utf-8"?>
<p:tagLst xmlns:a="http://schemas.openxmlformats.org/drawingml/2006/main" xmlns:r="http://schemas.openxmlformats.org/officeDocument/2006/relationships" xmlns:p="http://schemas.openxmlformats.org/presentationml/2006/main">
  <p:tag name="AS_UNIQUEID" val="877"/>
</p:tagLst>
</file>

<file path=ppt/tags/tag54.xml><?xml version="1.0" encoding="utf-8"?>
<p:tagLst xmlns:a="http://schemas.openxmlformats.org/drawingml/2006/main" xmlns:r="http://schemas.openxmlformats.org/officeDocument/2006/relationships" xmlns:p="http://schemas.openxmlformats.org/presentationml/2006/main">
  <p:tag name="AS_UNIQUEID" val="878"/>
</p:tagLst>
</file>

<file path=ppt/tags/tag55.xml><?xml version="1.0" encoding="utf-8"?>
<p:tagLst xmlns:a="http://schemas.openxmlformats.org/drawingml/2006/main" xmlns:r="http://schemas.openxmlformats.org/officeDocument/2006/relationships" xmlns:p="http://schemas.openxmlformats.org/presentationml/2006/main">
  <p:tag name="AS_UNIQUEID" val="880"/>
</p:tagLst>
</file>

<file path=ppt/tags/tag56.xml><?xml version="1.0" encoding="utf-8"?>
<p:tagLst xmlns:a="http://schemas.openxmlformats.org/drawingml/2006/main" xmlns:r="http://schemas.openxmlformats.org/officeDocument/2006/relationships" xmlns:p="http://schemas.openxmlformats.org/presentationml/2006/main">
  <p:tag name="AS_UNIQUEID" val="881"/>
</p:tagLst>
</file>

<file path=ppt/tags/tag57.xml><?xml version="1.0" encoding="utf-8"?>
<p:tagLst xmlns:a="http://schemas.openxmlformats.org/drawingml/2006/main" xmlns:r="http://schemas.openxmlformats.org/officeDocument/2006/relationships" xmlns:p="http://schemas.openxmlformats.org/presentationml/2006/main">
  <p:tag name="AS_UNIQUEID" val="882"/>
</p:tagLst>
</file>

<file path=ppt/tags/tag58.xml><?xml version="1.0" encoding="utf-8"?>
<p:tagLst xmlns:a="http://schemas.openxmlformats.org/drawingml/2006/main" xmlns:r="http://schemas.openxmlformats.org/officeDocument/2006/relationships" xmlns:p="http://schemas.openxmlformats.org/presentationml/2006/main">
  <p:tag name="AS_UNIQUEID" val="883"/>
</p:tagLst>
</file>

<file path=ppt/tags/tag59.xml><?xml version="1.0" encoding="utf-8"?>
<p:tagLst xmlns:a="http://schemas.openxmlformats.org/drawingml/2006/main" xmlns:r="http://schemas.openxmlformats.org/officeDocument/2006/relationships" xmlns:p="http://schemas.openxmlformats.org/presentationml/2006/main">
  <p:tag name="AS_UNIQUEID" val="884"/>
</p:tagLst>
</file>

<file path=ppt/tags/tag6.xml><?xml version="1.0" encoding="utf-8"?>
<p:tagLst xmlns:a="http://schemas.openxmlformats.org/drawingml/2006/main" xmlns:r="http://schemas.openxmlformats.org/officeDocument/2006/relationships" xmlns:p="http://schemas.openxmlformats.org/presentationml/2006/main">
  <p:tag name="AS_UNIQUEID" val="896"/>
</p:tagLst>
</file>

<file path=ppt/tags/tag60.xml><?xml version="1.0" encoding="utf-8"?>
<p:tagLst xmlns:a="http://schemas.openxmlformats.org/drawingml/2006/main" xmlns:r="http://schemas.openxmlformats.org/officeDocument/2006/relationships" xmlns:p="http://schemas.openxmlformats.org/presentationml/2006/main">
  <p:tag name="AS_UNIQUEID" val="886"/>
</p:tagLst>
</file>

<file path=ppt/tags/tag61.xml><?xml version="1.0" encoding="utf-8"?>
<p:tagLst xmlns:a="http://schemas.openxmlformats.org/drawingml/2006/main" xmlns:r="http://schemas.openxmlformats.org/officeDocument/2006/relationships" xmlns:p="http://schemas.openxmlformats.org/presentationml/2006/main">
  <p:tag name="AS_UNIQUEID" val="887"/>
</p:tagLst>
</file>

<file path=ppt/tags/tag62.xml><?xml version="1.0" encoding="utf-8"?>
<p:tagLst xmlns:a="http://schemas.openxmlformats.org/drawingml/2006/main" xmlns:r="http://schemas.openxmlformats.org/officeDocument/2006/relationships" xmlns:p="http://schemas.openxmlformats.org/presentationml/2006/main">
  <p:tag name="AS_UNIQUEID" val="888"/>
</p:tagLst>
</file>

<file path=ppt/tags/tag63.xml><?xml version="1.0" encoding="utf-8"?>
<p:tagLst xmlns:a="http://schemas.openxmlformats.org/drawingml/2006/main" xmlns:r="http://schemas.openxmlformats.org/officeDocument/2006/relationships" xmlns:p="http://schemas.openxmlformats.org/presentationml/2006/main">
  <p:tag name="AS_UNIQUEID" val="889"/>
</p:tagLst>
</file>

<file path=ppt/tags/tag64.xml><?xml version="1.0" encoding="utf-8"?>
<p:tagLst xmlns:a="http://schemas.openxmlformats.org/drawingml/2006/main" xmlns:r="http://schemas.openxmlformats.org/officeDocument/2006/relationships" xmlns:p="http://schemas.openxmlformats.org/presentationml/2006/main">
  <p:tag name="AS_UNIQUEID" val="890"/>
</p:tagLst>
</file>

<file path=ppt/tags/tag65.xml><?xml version="1.0" encoding="utf-8"?>
<p:tagLst xmlns:a="http://schemas.openxmlformats.org/drawingml/2006/main" xmlns:r="http://schemas.openxmlformats.org/officeDocument/2006/relationships" xmlns:p="http://schemas.openxmlformats.org/presentationml/2006/main">
  <p:tag name="AS_UNIQUEID" val="895"/>
</p:tagLst>
</file>

<file path=ppt/tags/tag66.xml><?xml version="1.0" encoding="utf-8"?>
<p:tagLst xmlns:a="http://schemas.openxmlformats.org/drawingml/2006/main" xmlns:r="http://schemas.openxmlformats.org/officeDocument/2006/relationships" xmlns:p="http://schemas.openxmlformats.org/presentationml/2006/main">
  <p:tag name="AS_UNIQUEID" val="896"/>
</p:tagLst>
</file>

<file path=ppt/tags/tag67.xml><?xml version="1.0" encoding="utf-8"?>
<p:tagLst xmlns:a="http://schemas.openxmlformats.org/drawingml/2006/main" xmlns:r="http://schemas.openxmlformats.org/officeDocument/2006/relationships" xmlns:p="http://schemas.openxmlformats.org/presentationml/2006/main">
  <p:tag name="AS_UNIQUEID" val="897"/>
</p:tagLst>
</file>

<file path=ppt/tags/tag68.xml><?xml version="1.0" encoding="utf-8"?>
<p:tagLst xmlns:a="http://schemas.openxmlformats.org/drawingml/2006/main" xmlns:r="http://schemas.openxmlformats.org/officeDocument/2006/relationships" xmlns:p="http://schemas.openxmlformats.org/presentationml/2006/main">
  <p:tag name="AS_UNIQUEID" val="898"/>
</p:tagLst>
</file>

<file path=ppt/tags/tag69.xml><?xml version="1.0" encoding="utf-8"?>
<p:tagLst xmlns:a="http://schemas.openxmlformats.org/drawingml/2006/main" xmlns:r="http://schemas.openxmlformats.org/officeDocument/2006/relationships" xmlns:p="http://schemas.openxmlformats.org/presentationml/2006/main">
  <p:tag name="AS_UNIQUEID" val="899"/>
</p:tagLst>
</file>

<file path=ppt/tags/tag7.xml><?xml version="1.0" encoding="utf-8"?>
<p:tagLst xmlns:a="http://schemas.openxmlformats.org/drawingml/2006/main" xmlns:r="http://schemas.openxmlformats.org/officeDocument/2006/relationships" xmlns:p="http://schemas.openxmlformats.org/presentationml/2006/main">
  <p:tag name="AS_UNIQUEID" val="823"/>
</p:tagLst>
</file>

<file path=ppt/tags/tag70.xml><?xml version="1.0" encoding="utf-8"?>
<p:tagLst xmlns:a="http://schemas.openxmlformats.org/drawingml/2006/main" xmlns:r="http://schemas.openxmlformats.org/officeDocument/2006/relationships" xmlns:p="http://schemas.openxmlformats.org/presentationml/2006/main">
  <p:tag name="AS_UNIQUEID" val="826"/>
</p:tagLst>
</file>

<file path=ppt/tags/tag71.xml><?xml version="1.0" encoding="utf-8"?>
<p:tagLst xmlns:a="http://schemas.openxmlformats.org/drawingml/2006/main" xmlns:r="http://schemas.openxmlformats.org/officeDocument/2006/relationships" xmlns:p="http://schemas.openxmlformats.org/presentationml/2006/main">
  <p:tag name="AS_UNIQUEID" val="827"/>
</p:tagLst>
</file>

<file path=ppt/tags/tag72.xml><?xml version="1.0" encoding="utf-8"?>
<p:tagLst xmlns:a="http://schemas.openxmlformats.org/drawingml/2006/main" xmlns:r="http://schemas.openxmlformats.org/officeDocument/2006/relationships" xmlns:p="http://schemas.openxmlformats.org/presentationml/2006/main">
  <p:tag name="AS_UNIQUEID" val="828"/>
</p:tagLst>
</file>

<file path=ppt/tags/tag73.xml><?xml version="1.0" encoding="utf-8"?>
<p:tagLst xmlns:a="http://schemas.openxmlformats.org/drawingml/2006/main" xmlns:r="http://schemas.openxmlformats.org/officeDocument/2006/relationships" xmlns:p="http://schemas.openxmlformats.org/presentationml/2006/main">
  <p:tag name="AS_UNIQUEID" val="829"/>
</p:tagLst>
</file>

<file path=ppt/tags/tag74.xml><?xml version="1.0" encoding="utf-8"?>
<p:tagLst xmlns:a="http://schemas.openxmlformats.org/drawingml/2006/main" xmlns:r="http://schemas.openxmlformats.org/officeDocument/2006/relationships" xmlns:p="http://schemas.openxmlformats.org/presentationml/2006/main">
  <p:tag name="AS_UNIQUEID" val="830"/>
</p:tagLst>
</file>

<file path=ppt/tags/tag75.xml><?xml version="1.0" encoding="utf-8"?>
<p:tagLst xmlns:a="http://schemas.openxmlformats.org/drawingml/2006/main" xmlns:r="http://schemas.openxmlformats.org/officeDocument/2006/relationships" xmlns:p="http://schemas.openxmlformats.org/presentationml/2006/main">
  <p:tag name="AS_UNIQUEID" val="832"/>
</p:tagLst>
</file>

<file path=ppt/tags/tag76.xml><?xml version="1.0" encoding="utf-8"?>
<p:tagLst xmlns:a="http://schemas.openxmlformats.org/drawingml/2006/main" xmlns:r="http://schemas.openxmlformats.org/officeDocument/2006/relationships" xmlns:p="http://schemas.openxmlformats.org/presentationml/2006/main">
  <p:tag name="AS_UNIQUEID" val="833"/>
</p:tagLst>
</file>

<file path=ppt/tags/tag77.xml><?xml version="1.0" encoding="utf-8"?>
<p:tagLst xmlns:a="http://schemas.openxmlformats.org/drawingml/2006/main" xmlns:r="http://schemas.openxmlformats.org/officeDocument/2006/relationships" xmlns:p="http://schemas.openxmlformats.org/presentationml/2006/main">
  <p:tag name="AS_UNIQUEID" val="834"/>
</p:tagLst>
</file>

<file path=ppt/tags/tag78.xml><?xml version="1.0" encoding="utf-8"?>
<p:tagLst xmlns:a="http://schemas.openxmlformats.org/drawingml/2006/main" xmlns:r="http://schemas.openxmlformats.org/officeDocument/2006/relationships" xmlns:p="http://schemas.openxmlformats.org/presentationml/2006/main">
  <p:tag name="AS_UNIQUEID" val="835"/>
</p:tagLst>
</file>

<file path=ppt/tags/tag79.xml><?xml version="1.0" encoding="utf-8"?>
<p:tagLst xmlns:a="http://schemas.openxmlformats.org/drawingml/2006/main" xmlns:r="http://schemas.openxmlformats.org/officeDocument/2006/relationships" xmlns:p="http://schemas.openxmlformats.org/presentationml/2006/main">
  <p:tag name="AS_UNIQUEID" val="836"/>
</p:tagLst>
</file>

<file path=ppt/tags/tag8.xml><?xml version="1.0" encoding="utf-8"?>
<p:tagLst xmlns:a="http://schemas.openxmlformats.org/drawingml/2006/main" xmlns:r="http://schemas.openxmlformats.org/officeDocument/2006/relationships" xmlns:p="http://schemas.openxmlformats.org/presentationml/2006/main">
  <p:tag name="AS_UNIQUEID" val="824"/>
</p:tagLst>
</file>

<file path=ppt/tags/tag80.xml><?xml version="1.0" encoding="utf-8"?>
<p:tagLst xmlns:a="http://schemas.openxmlformats.org/drawingml/2006/main" xmlns:r="http://schemas.openxmlformats.org/officeDocument/2006/relationships" xmlns:p="http://schemas.openxmlformats.org/presentationml/2006/main">
  <p:tag name="AS_UNIQUEID" val="838"/>
</p:tagLst>
</file>

<file path=ppt/tags/tag81.xml><?xml version="1.0" encoding="utf-8"?>
<p:tagLst xmlns:a="http://schemas.openxmlformats.org/drawingml/2006/main" xmlns:r="http://schemas.openxmlformats.org/officeDocument/2006/relationships" xmlns:p="http://schemas.openxmlformats.org/presentationml/2006/main">
  <p:tag name="AS_UNIQUEID" val="839"/>
</p:tagLst>
</file>

<file path=ppt/tags/tag82.xml><?xml version="1.0" encoding="utf-8"?>
<p:tagLst xmlns:a="http://schemas.openxmlformats.org/drawingml/2006/main" xmlns:r="http://schemas.openxmlformats.org/officeDocument/2006/relationships" xmlns:p="http://schemas.openxmlformats.org/presentationml/2006/main">
  <p:tag name="AS_UNIQUEID" val="840"/>
</p:tagLst>
</file>

<file path=ppt/tags/tag83.xml><?xml version="1.0" encoding="utf-8"?>
<p:tagLst xmlns:a="http://schemas.openxmlformats.org/drawingml/2006/main" xmlns:r="http://schemas.openxmlformats.org/officeDocument/2006/relationships" xmlns:p="http://schemas.openxmlformats.org/presentationml/2006/main">
  <p:tag name="AS_UNIQUEID" val="841"/>
</p:tagLst>
</file>

<file path=ppt/tags/tag84.xml><?xml version="1.0" encoding="utf-8"?>
<p:tagLst xmlns:a="http://schemas.openxmlformats.org/drawingml/2006/main" xmlns:r="http://schemas.openxmlformats.org/officeDocument/2006/relationships" xmlns:p="http://schemas.openxmlformats.org/presentationml/2006/main">
  <p:tag name="AS_UNIQUEID" val="842"/>
</p:tagLst>
</file>

<file path=ppt/tags/tag85.xml><?xml version="1.0" encoding="utf-8"?>
<p:tagLst xmlns:a="http://schemas.openxmlformats.org/drawingml/2006/main" xmlns:r="http://schemas.openxmlformats.org/officeDocument/2006/relationships" xmlns:p="http://schemas.openxmlformats.org/presentationml/2006/main">
  <p:tag name="AS_UNIQUEID" val="844"/>
</p:tagLst>
</file>

<file path=ppt/tags/tag86.xml><?xml version="1.0" encoding="utf-8"?>
<p:tagLst xmlns:a="http://schemas.openxmlformats.org/drawingml/2006/main" xmlns:r="http://schemas.openxmlformats.org/officeDocument/2006/relationships" xmlns:p="http://schemas.openxmlformats.org/presentationml/2006/main">
  <p:tag name="AS_UNIQUEID" val="845"/>
</p:tagLst>
</file>

<file path=ppt/tags/tag87.xml><?xml version="1.0" encoding="utf-8"?>
<p:tagLst xmlns:a="http://schemas.openxmlformats.org/drawingml/2006/main" xmlns:r="http://schemas.openxmlformats.org/officeDocument/2006/relationships" xmlns:p="http://schemas.openxmlformats.org/presentationml/2006/main">
  <p:tag name="AS_UNIQUEID" val="846"/>
</p:tagLst>
</file>

<file path=ppt/tags/tag88.xml><?xml version="1.0" encoding="utf-8"?>
<p:tagLst xmlns:a="http://schemas.openxmlformats.org/drawingml/2006/main" xmlns:r="http://schemas.openxmlformats.org/officeDocument/2006/relationships" xmlns:p="http://schemas.openxmlformats.org/presentationml/2006/main">
  <p:tag name="AS_UNIQUEID" val="847"/>
</p:tagLst>
</file>

<file path=ppt/tags/tag89.xml><?xml version="1.0" encoding="utf-8"?>
<p:tagLst xmlns:a="http://schemas.openxmlformats.org/drawingml/2006/main" xmlns:r="http://schemas.openxmlformats.org/officeDocument/2006/relationships" xmlns:p="http://schemas.openxmlformats.org/presentationml/2006/main">
  <p:tag name="AS_UNIQUEID" val="848"/>
</p:tagLst>
</file>

<file path=ppt/tags/tag9.xml><?xml version="1.0" encoding="utf-8"?>
<p:tagLst xmlns:a="http://schemas.openxmlformats.org/drawingml/2006/main" xmlns:r="http://schemas.openxmlformats.org/officeDocument/2006/relationships" xmlns:p="http://schemas.openxmlformats.org/presentationml/2006/main">
  <p:tag name="AS_UNIQUEID" val="825"/>
</p:tagLst>
</file>

<file path=ppt/tags/tag90.xml><?xml version="1.0" encoding="utf-8"?>
<p:tagLst xmlns:a="http://schemas.openxmlformats.org/drawingml/2006/main" xmlns:r="http://schemas.openxmlformats.org/officeDocument/2006/relationships" xmlns:p="http://schemas.openxmlformats.org/presentationml/2006/main">
  <p:tag name="AS_UNIQUEID" val="849"/>
</p:tagLst>
</file>

<file path=ppt/tags/tag91.xml><?xml version="1.0" encoding="utf-8"?>
<p:tagLst xmlns:a="http://schemas.openxmlformats.org/drawingml/2006/main" xmlns:r="http://schemas.openxmlformats.org/officeDocument/2006/relationships" xmlns:p="http://schemas.openxmlformats.org/presentationml/2006/main">
  <p:tag name="AS_UNIQUEID" val="851"/>
</p:tagLst>
</file>

<file path=ppt/tags/tag92.xml><?xml version="1.0" encoding="utf-8"?>
<p:tagLst xmlns:a="http://schemas.openxmlformats.org/drawingml/2006/main" xmlns:r="http://schemas.openxmlformats.org/officeDocument/2006/relationships" xmlns:p="http://schemas.openxmlformats.org/presentationml/2006/main">
  <p:tag name="AS_UNIQUEID" val="852"/>
</p:tagLst>
</file>

<file path=ppt/tags/tag93.xml><?xml version="1.0" encoding="utf-8"?>
<p:tagLst xmlns:a="http://schemas.openxmlformats.org/drawingml/2006/main" xmlns:r="http://schemas.openxmlformats.org/officeDocument/2006/relationships" xmlns:p="http://schemas.openxmlformats.org/presentationml/2006/main">
  <p:tag name="AS_UNIQUEID" val="853"/>
</p:tagLst>
</file>

<file path=ppt/tags/tag94.xml><?xml version="1.0" encoding="utf-8"?>
<p:tagLst xmlns:a="http://schemas.openxmlformats.org/drawingml/2006/main" xmlns:r="http://schemas.openxmlformats.org/officeDocument/2006/relationships" xmlns:p="http://schemas.openxmlformats.org/presentationml/2006/main">
  <p:tag name="AS_UNIQUEID" val="854"/>
</p:tagLst>
</file>

<file path=ppt/tags/tag95.xml><?xml version="1.0" encoding="utf-8"?>
<p:tagLst xmlns:a="http://schemas.openxmlformats.org/drawingml/2006/main" xmlns:r="http://schemas.openxmlformats.org/officeDocument/2006/relationships" xmlns:p="http://schemas.openxmlformats.org/presentationml/2006/main">
  <p:tag name="AS_UNIQUEID" val="855"/>
</p:tagLst>
</file>

<file path=ppt/tags/tag96.xml><?xml version="1.0" encoding="utf-8"?>
<p:tagLst xmlns:a="http://schemas.openxmlformats.org/drawingml/2006/main" xmlns:r="http://schemas.openxmlformats.org/officeDocument/2006/relationships" xmlns:p="http://schemas.openxmlformats.org/presentationml/2006/main">
  <p:tag name="AS_UNIQUEID" val="856"/>
</p:tagLst>
</file>

<file path=ppt/tags/tag97.xml><?xml version="1.0" encoding="utf-8"?>
<p:tagLst xmlns:a="http://schemas.openxmlformats.org/drawingml/2006/main" xmlns:r="http://schemas.openxmlformats.org/officeDocument/2006/relationships" xmlns:p="http://schemas.openxmlformats.org/presentationml/2006/main">
  <p:tag name="AS_UNIQUEID" val="857"/>
</p:tagLst>
</file>

<file path=ppt/tags/tag98.xml><?xml version="1.0" encoding="utf-8"?>
<p:tagLst xmlns:a="http://schemas.openxmlformats.org/drawingml/2006/main" xmlns:r="http://schemas.openxmlformats.org/officeDocument/2006/relationships" xmlns:p="http://schemas.openxmlformats.org/presentationml/2006/main">
  <p:tag name="AS_UNIQUEID" val="858"/>
</p:tagLst>
</file>

<file path=ppt/tags/tag99.xml><?xml version="1.0" encoding="utf-8"?>
<p:tagLst xmlns:a="http://schemas.openxmlformats.org/drawingml/2006/main" xmlns:r="http://schemas.openxmlformats.org/officeDocument/2006/relationships" xmlns:p="http://schemas.openxmlformats.org/presentationml/2006/main">
  <p:tag name="AS_UNIQUEID" val="86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6495ED"/>
      </a:accent1>
      <a:accent2>
        <a:srgbClr val="3273E7"/>
      </a:accent2>
      <a:accent3>
        <a:srgbClr val="1757C9"/>
      </a:accent3>
      <a:accent4>
        <a:srgbClr val="124197"/>
      </a:accent4>
      <a:accent5>
        <a:srgbClr val="0C2C65"/>
      </a:accent5>
      <a:accent6>
        <a:srgbClr val="061632"/>
      </a:accent6>
      <a:hlink>
        <a:srgbClr val="0000FF"/>
      </a:hlink>
      <a:folHlink>
        <a:srgbClr val="800080"/>
      </a:folHlink>
    </a:clrScheme>
    <a:fontScheme name="Office">
      <a:majorFont>
        <a:latin typeface="Lora"/>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Lora"/>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6495ED"/>
      </a:accent1>
      <a:accent2>
        <a:srgbClr val="3273E7"/>
      </a:accent2>
      <a:accent3>
        <a:srgbClr val="1757C9"/>
      </a:accent3>
      <a:accent4>
        <a:srgbClr val="124197"/>
      </a:accent4>
      <a:accent5>
        <a:srgbClr val="0C2C65"/>
      </a:accent5>
      <a:accent6>
        <a:srgbClr val="061632"/>
      </a:accent6>
      <a:hlink>
        <a:srgbClr val="0000FF"/>
      </a:hlink>
      <a:folHlink>
        <a:srgbClr val="800080"/>
      </a:folHlink>
    </a:clrScheme>
    <a:fontScheme name="Office">
      <a:majorFont>
        <a:latin typeface="Lora"/>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Lora"/>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6495ED"/>
    </a:accent1>
    <a:accent2>
      <a:srgbClr val="3273E7"/>
    </a:accent2>
    <a:accent3>
      <a:srgbClr val="1757C9"/>
    </a:accent3>
    <a:accent4>
      <a:srgbClr val="124197"/>
    </a:accent4>
    <a:accent5>
      <a:srgbClr val="0C2C65"/>
    </a:accent5>
    <a:accent6>
      <a:srgbClr val="061632"/>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44</TotalTime>
  <Words>111</Words>
  <Application>Microsoft Office PowerPoint</Application>
  <PresentationFormat>Widescreen</PresentationFormat>
  <Paragraphs>38</Paragraphs>
  <Slides>8</Slides>
  <Notes>0</Notes>
  <HiddenSlides>0</HiddenSlides>
  <MMClips>0</MMClips>
  <ScaleCrop>false</ScaleCrop>
  <HeadingPairs>
    <vt:vector size="8" baseType="variant">
      <vt:variant>
        <vt:lpstr>Fonts Used</vt:lpstr>
      </vt:variant>
      <vt:variant>
        <vt:i4>2</vt:i4>
      </vt:variant>
      <vt:variant>
        <vt:lpstr>Theme</vt:lpstr>
      </vt:variant>
      <vt:variant>
        <vt:i4>2</vt:i4>
      </vt:variant>
      <vt:variant>
        <vt:lpstr>Links</vt:lpstr>
      </vt:variant>
      <vt:variant>
        <vt:i4>2</vt:i4>
      </vt:variant>
      <vt:variant>
        <vt:lpstr>Slide Titles</vt:lpstr>
      </vt:variant>
      <vt:variant>
        <vt:i4>8</vt:i4>
      </vt:variant>
    </vt:vector>
  </HeadingPairs>
  <TitlesOfParts>
    <vt:vector size="14" baseType="lpstr">
      <vt:lpstr>Lora</vt:lpstr>
      <vt:lpstr>Arial</vt:lpstr>
      <vt:lpstr>Office Theme</vt:lpstr>
      <vt:lpstr>Office Theme</vt:lpstr>
      <vt:lpstr>file:///E:\Simplilearn\New%20Projects\coffeeOrdersData.xlsx!DashBoard!R2C1:R32C18</vt:lpstr>
      <vt:lpstr>file:///E:\Simplilearn\New%20Projects\coffeeOrdersData.xlsx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9</cp:revision>
  <cp:lastPrinted>2024-08-05T14:34:02Z</cp:lastPrinted>
  <dcterms:created xsi:type="dcterms:W3CDTF">2024-08-05T14:34:02Z</dcterms:created>
  <dcterms:modified xsi:type="dcterms:W3CDTF">2024-08-05T15:24:15Z</dcterms:modified>
</cp:coreProperties>
</file>