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novan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29T16:27:00.185" idx="1">
    <p:pos x="4319" y="4631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my NFL application designed for CEOs to add players to their roster in an easy and efficient manner.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NFL Draft app is designed to have a simple layout to maximize both efficiency and ease of use for the end user. Upon opening the app, you will be presented with two options: Start Draft so users can start picking their players, and Your Roster should they need to remove a player or simply view the players they have.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Clicking Start Draft brings up a list of available players for the user. To see the player info, simply tap the name of the player.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player info screen will bring up the stats on said player. To add the player, simply tap Add To Roster.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Once your roster is complete, you may view or edit it by tapping on Your Roster.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Your Roster view shows all players you have currently drafted to your team. Here you may view their stats or remove them from your team.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Once you click Remove player, you will be prompted again to confirm the removal of said player.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FL Draft Ap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NFL Draft App</a:t>
            </a:r>
          </a:p>
        </p:txBody>
      </p:sp>
      <p:sp>
        <p:nvSpPr>
          <p:cNvPr id="120" name="Donovan Baumann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Donovan Baumann</a:t>
            </a:r>
          </a:p>
          <a:p>
            <a:pPr defTabSz="414781">
              <a:defRPr sz="2272"/>
            </a:pPr>
            <a:r>
              <a:t>CST-105</a:t>
            </a:r>
          </a:p>
          <a:p>
            <a:pPr defTabSz="414781">
              <a:defRPr sz="2272"/>
            </a:pPr>
            <a:r>
              <a:t>10/29/17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elcome to NFL Draft!"/>
          <p:cNvSpPr txBox="1"/>
          <p:nvPr/>
        </p:nvSpPr>
        <p:spPr>
          <a:xfrm>
            <a:off x="4685215" y="774916"/>
            <a:ext cx="363437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Welcome to NFL Draft!</a:t>
            </a:r>
          </a:p>
        </p:txBody>
      </p:sp>
      <p:sp>
        <p:nvSpPr>
          <p:cNvPr id="125" name="Start Draft"/>
          <p:cNvSpPr txBox="1"/>
          <p:nvPr/>
        </p:nvSpPr>
        <p:spPr>
          <a:xfrm>
            <a:off x="5156926" y="3674849"/>
            <a:ext cx="26909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Start Draft </a:t>
            </a:r>
          </a:p>
        </p:txBody>
      </p:sp>
      <p:sp>
        <p:nvSpPr>
          <p:cNvPr id="126" name="Your Roster"/>
          <p:cNvSpPr txBox="1"/>
          <p:nvPr/>
        </p:nvSpPr>
        <p:spPr>
          <a:xfrm>
            <a:off x="5049545" y="5423630"/>
            <a:ext cx="29057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Your Roster</a:t>
            </a:r>
          </a:p>
        </p:txBody>
      </p:sp>
      <p:sp>
        <p:nvSpPr>
          <p:cNvPr id="127" name="Arrow"/>
          <p:cNvSpPr/>
          <p:nvPr/>
        </p:nvSpPr>
        <p:spPr>
          <a:xfrm>
            <a:off x="3693736" y="3749911"/>
            <a:ext cx="1655456" cy="535677"/>
          </a:xfrm>
          <a:prstGeom prst="rightArrow">
            <a:avLst>
              <a:gd name="adj1" fmla="val 32000"/>
              <a:gd name="adj2" fmla="val 19778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art Draft"/>
          <p:cNvSpPr txBox="1"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Start Draft</a:t>
            </a:r>
          </a:p>
        </p:txBody>
      </p:sp>
      <p:sp>
        <p:nvSpPr>
          <p:cNvPr id="132" name="Click a player to view their stats and to add them to your team."/>
          <p:cNvSpPr txBox="1"/>
          <p:nvPr/>
        </p:nvSpPr>
        <p:spPr>
          <a:xfrm>
            <a:off x="22166" y="3807666"/>
            <a:ext cx="3245090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Click a player to view their stats and to add them to your team.</a:t>
            </a:r>
          </a:p>
        </p:txBody>
      </p:sp>
      <p:sp>
        <p:nvSpPr>
          <p:cNvPr id="133" name="Tom Brady"/>
          <p:cNvSpPr txBox="1"/>
          <p:nvPr/>
        </p:nvSpPr>
        <p:spPr>
          <a:xfrm>
            <a:off x="7735513" y="2986317"/>
            <a:ext cx="405572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Tom Brady</a:t>
            </a:r>
          </a:p>
        </p:txBody>
      </p:sp>
      <p:sp>
        <p:nvSpPr>
          <p:cNvPr id="134" name="Kareem Hunt"/>
          <p:cNvSpPr txBox="1"/>
          <p:nvPr/>
        </p:nvSpPr>
        <p:spPr>
          <a:xfrm>
            <a:off x="8122408" y="4124785"/>
            <a:ext cx="32819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Kareem Hunt</a:t>
            </a:r>
          </a:p>
        </p:txBody>
      </p:sp>
      <p:sp>
        <p:nvSpPr>
          <p:cNvPr id="135" name="Antonio Brown"/>
          <p:cNvSpPr txBox="1"/>
          <p:nvPr/>
        </p:nvSpPr>
        <p:spPr>
          <a:xfrm>
            <a:off x="8564574" y="5263253"/>
            <a:ext cx="28274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r>
              <a:t>Antonio Brown</a:t>
            </a:r>
          </a:p>
        </p:txBody>
      </p:sp>
      <p:sp>
        <p:nvSpPr>
          <p:cNvPr id="136" name="Joe Schobert"/>
          <p:cNvSpPr txBox="1"/>
          <p:nvPr/>
        </p:nvSpPr>
        <p:spPr>
          <a:xfrm>
            <a:off x="8896199" y="6057813"/>
            <a:ext cx="216423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sz="2600"/>
              <a:t>Joe Schobert</a:t>
            </a:r>
            <a:r>
              <a:t> </a:t>
            </a:r>
          </a:p>
        </p:txBody>
      </p:sp>
      <p:sp>
        <p:nvSpPr>
          <p:cNvPr id="137" name="Arrow"/>
          <p:cNvSpPr/>
          <p:nvPr/>
        </p:nvSpPr>
        <p:spPr>
          <a:xfrm>
            <a:off x="7421403" y="3155232"/>
            <a:ext cx="1007600" cy="347972"/>
          </a:xfrm>
          <a:prstGeom prst="rightArrow">
            <a:avLst>
              <a:gd name="adj1" fmla="val 32000"/>
              <a:gd name="adj2" fmla="val 185321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om Brady"/>
          <p:cNvSpPr txBox="1">
            <a:spLocks noGrp="1"/>
          </p:cNvSpPr>
          <p:nvPr>
            <p:ph type="title"/>
          </p:nvPr>
        </p:nvSpPr>
        <p:spPr>
          <a:xfrm>
            <a:off x="1270000" y="-26321"/>
            <a:ext cx="10464800" cy="1476518"/>
          </a:xfrm>
          <a:prstGeom prst="rect">
            <a:avLst/>
          </a:prstGeom>
        </p:spPr>
        <p:txBody>
          <a:bodyPr/>
          <a:lstStyle/>
          <a:p>
            <a:r>
              <a:t>Tom Brady</a:t>
            </a:r>
          </a:p>
        </p:txBody>
      </p:sp>
      <p:sp>
        <p:nvSpPr>
          <p:cNvPr id="142" name="Position: QB…"/>
          <p:cNvSpPr txBox="1"/>
          <p:nvPr/>
        </p:nvSpPr>
        <p:spPr>
          <a:xfrm>
            <a:off x="271075" y="1830844"/>
            <a:ext cx="2928721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Position: QB</a:t>
            </a:r>
          </a:p>
          <a:p>
            <a:r>
              <a:t>HT: 6’4”</a:t>
            </a:r>
          </a:p>
          <a:p>
            <a:r>
              <a:t>WT: 225</a:t>
            </a:r>
          </a:p>
          <a:p>
            <a:r>
              <a:t>Age: 40</a:t>
            </a:r>
          </a:p>
          <a:p>
            <a:r>
              <a:t>Experience: 18th season</a:t>
            </a:r>
          </a:p>
        </p:txBody>
      </p:sp>
      <p:graphicFrame>
        <p:nvGraphicFramePr>
          <p:cNvPr id="143" name="Table"/>
          <p:cNvGraphicFramePr/>
          <p:nvPr/>
        </p:nvGraphicFramePr>
        <p:xfrm>
          <a:off x="3816471" y="2037009"/>
          <a:ext cx="8952918" cy="366055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23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39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Team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Att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Pct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Yds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309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66.7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2,541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Add To Roster"/>
          <p:cNvSpPr txBox="1"/>
          <p:nvPr/>
        </p:nvSpPr>
        <p:spPr>
          <a:xfrm>
            <a:off x="4834782" y="7555917"/>
            <a:ext cx="42479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39AC3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Add To Roster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Welcome to NFL Draft!"/>
          <p:cNvSpPr txBox="1"/>
          <p:nvPr/>
        </p:nvSpPr>
        <p:spPr>
          <a:xfrm>
            <a:off x="4685215" y="774916"/>
            <a:ext cx="363437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Welcome to NFL Draft!</a:t>
            </a:r>
          </a:p>
        </p:txBody>
      </p:sp>
      <p:sp>
        <p:nvSpPr>
          <p:cNvPr id="149" name="Start Draft"/>
          <p:cNvSpPr txBox="1"/>
          <p:nvPr/>
        </p:nvSpPr>
        <p:spPr>
          <a:xfrm>
            <a:off x="5156926" y="3674849"/>
            <a:ext cx="269094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Start Draft </a:t>
            </a:r>
          </a:p>
        </p:txBody>
      </p:sp>
      <p:sp>
        <p:nvSpPr>
          <p:cNvPr id="150" name="Your Roster"/>
          <p:cNvSpPr txBox="1"/>
          <p:nvPr/>
        </p:nvSpPr>
        <p:spPr>
          <a:xfrm>
            <a:off x="5049545" y="5423630"/>
            <a:ext cx="29057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Your Roster</a:t>
            </a:r>
          </a:p>
        </p:txBody>
      </p:sp>
      <p:sp>
        <p:nvSpPr>
          <p:cNvPr id="151" name="Arrow"/>
          <p:cNvSpPr/>
          <p:nvPr/>
        </p:nvSpPr>
        <p:spPr>
          <a:xfrm>
            <a:off x="3386933" y="5498693"/>
            <a:ext cx="1655455" cy="535676"/>
          </a:xfrm>
          <a:prstGeom prst="rightArrow">
            <a:avLst>
              <a:gd name="adj1" fmla="val 32000"/>
              <a:gd name="adj2" fmla="val 19778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ster"/>
          <p:cNvSpPr txBox="1">
            <a:spLocks noGrp="1"/>
          </p:cNvSpPr>
          <p:nvPr>
            <p:ph type="title"/>
          </p:nvPr>
        </p:nvSpPr>
        <p:spPr>
          <a:xfrm>
            <a:off x="1131938" y="-57001"/>
            <a:ext cx="10464801" cy="1837012"/>
          </a:xfrm>
          <a:prstGeom prst="rect">
            <a:avLst/>
          </a:prstGeom>
        </p:spPr>
        <p:txBody>
          <a:bodyPr/>
          <a:lstStyle/>
          <a:p>
            <a:r>
              <a:t>Roster</a:t>
            </a:r>
          </a:p>
        </p:txBody>
      </p:sp>
      <p:sp>
        <p:nvSpPr>
          <p:cNvPr id="156" name="Tom Brady"/>
          <p:cNvSpPr txBox="1"/>
          <p:nvPr/>
        </p:nvSpPr>
        <p:spPr>
          <a:xfrm>
            <a:off x="692931" y="2171510"/>
            <a:ext cx="26832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Tom Brady</a:t>
            </a:r>
          </a:p>
        </p:txBody>
      </p:sp>
      <p:sp>
        <p:nvSpPr>
          <p:cNvPr id="157" name="Kareem Hunt"/>
          <p:cNvSpPr txBox="1"/>
          <p:nvPr/>
        </p:nvSpPr>
        <p:spPr>
          <a:xfrm>
            <a:off x="750456" y="3475426"/>
            <a:ext cx="29594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Kareem Hunt</a:t>
            </a:r>
          </a:p>
        </p:txBody>
      </p:sp>
      <p:sp>
        <p:nvSpPr>
          <p:cNvPr id="158" name="Antonio Brown"/>
          <p:cNvSpPr txBox="1"/>
          <p:nvPr/>
        </p:nvSpPr>
        <p:spPr>
          <a:xfrm>
            <a:off x="673755" y="4779343"/>
            <a:ext cx="34963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Antonio Brown</a:t>
            </a:r>
          </a:p>
        </p:txBody>
      </p:sp>
      <p:sp>
        <p:nvSpPr>
          <p:cNvPr id="159" name="Joe Schobert"/>
          <p:cNvSpPr txBox="1"/>
          <p:nvPr/>
        </p:nvSpPr>
        <p:spPr>
          <a:xfrm>
            <a:off x="708271" y="6083259"/>
            <a:ext cx="30437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Joe Schobert </a:t>
            </a:r>
          </a:p>
        </p:txBody>
      </p:sp>
      <p:sp>
        <p:nvSpPr>
          <p:cNvPr id="160" name="Remove Player"/>
          <p:cNvSpPr txBox="1"/>
          <p:nvPr/>
        </p:nvSpPr>
        <p:spPr>
          <a:xfrm>
            <a:off x="5482376" y="2171510"/>
            <a:ext cx="33593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61" name="Remove Player"/>
          <p:cNvSpPr txBox="1"/>
          <p:nvPr/>
        </p:nvSpPr>
        <p:spPr>
          <a:xfrm>
            <a:off x="5448390" y="3475426"/>
            <a:ext cx="34272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62" name="Remove Player"/>
          <p:cNvSpPr txBox="1"/>
          <p:nvPr/>
        </p:nvSpPr>
        <p:spPr>
          <a:xfrm>
            <a:off x="5402369" y="4779343"/>
            <a:ext cx="37954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63" name="Remove Player"/>
          <p:cNvSpPr txBox="1"/>
          <p:nvPr/>
        </p:nvSpPr>
        <p:spPr>
          <a:xfrm>
            <a:off x="5417710" y="6236661"/>
            <a:ext cx="37647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64" name="View"/>
          <p:cNvSpPr txBox="1"/>
          <p:nvPr/>
        </p:nvSpPr>
        <p:spPr>
          <a:xfrm>
            <a:off x="10142488" y="2171510"/>
            <a:ext cx="19316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65" name="View"/>
          <p:cNvSpPr txBox="1"/>
          <p:nvPr/>
        </p:nvSpPr>
        <p:spPr>
          <a:xfrm>
            <a:off x="10459540" y="3475426"/>
            <a:ext cx="12975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66" name="View"/>
          <p:cNvSpPr txBox="1"/>
          <p:nvPr/>
        </p:nvSpPr>
        <p:spPr>
          <a:xfrm>
            <a:off x="10546101" y="4779343"/>
            <a:ext cx="11243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67" name="View"/>
          <p:cNvSpPr txBox="1"/>
          <p:nvPr/>
        </p:nvSpPr>
        <p:spPr>
          <a:xfrm>
            <a:off x="10546101" y="6236661"/>
            <a:ext cx="11243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68" name="Arrow"/>
          <p:cNvSpPr/>
          <p:nvPr/>
        </p:nvSpPr>
        <p:spPr>
          <a:xfrm>
            <a:off x="3875637" y="2327176"/>
            <a:ext cx="1697908" cy="374469"/>
          </a:xfrm>
          <a:prstGeom prst="rightArrow">
            <a:avLst>
              <a:gd name="adj1" fmla="val 32000"/>
              <a:gd name="adj2" fmla="val 32558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ster"/>
          <p:cNvSpPr txBox="1">
            <a:spLocks noGrp="1"/>
          </p:cNvSpPr>
          <p:nvPr>
            <p:ph type="title"/>
          </p:nvPr>
        </p:nvSpPr>
        <p:spPr>
          <a:xfrm>
            <a:off x="1131938" y="-57001"/>
            <a:ext cx="10464801" cy="1837012"/>
          </a:xfrm>
          <a:prstGeom prst="rect">
            <a:avLst/>
          </a:prstGeom>
        </p:spPr>
        <p:txBody>
          <a:bodyPr/>
          <a:lstStyle/>
          <a:p>
            <a:r>
              <a:t>Roster</a:t>
            </a:r>
          </a:p>
        </p:txBody>
      </p:sp>
      <p:sp>
        <p:nvSpPr>
          <p:cNvPr id="173" name="Tom Brady"/>
          <p:cNvSpPr txBox="1"/>
          <p:nvPr/>
        </p:nvSpPr>
        <p:spPr>
          <a:xfrm>
            <a:off x="692931" y="2171510"/>
            <a:ext cx="26832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Tom Brady</a:t>
            </a:r>
          </a:p>
        </p:txBody>
      </p:sp>
      <p:sp>
        <p:nvSpPr>
          <p:cNvPr id="174" name="Kareem Hunt"/>
          <p:cNvSpPr txBox="1"/>
          <p:nvPr/>
        </p:nvSpPr>
        <p:spPr>
          <a:xfrm>
            <a:off x="750456" y="3475426"/>
            <a:ext cx="29594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Kareem Hunt</a:t>
            </a:r>
          </a:p>
        </p:txBody>
      </p:sp>
      <p:sp>
        <p:nvSpPr>
          <p:cNvPr id="175" name="Antonio Brown"/>
          <p:cNvSpPr txBox="1"/>
          <p:nvPr/>
        </p:nvSpPr>
        <p:spPr>
          <a:xfrm>
            <a:off x="673755" y="4779343"/>
            <a:ext cx="34963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Antonio Brown</a:t>
            </a:r>
          </a:p>
        </p:txBody>
      </p:sp>
      <p:sp>
        <p:nvSpPr>
          <p:cNvPr id="176" name="Joe Schobert"/>
          <p:cNvSpPr txBox="1"/>
          <p:nvPr/>
        </p:nvSpPr>
        <p:spPr>
          <a:xfrm>
            <a:off x="708271" y="6083259"/>
            <a:ext cx="30437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Joe Schobert </a:t>
            </a:r>
          </a:p>
        </p:txBody>
      </p:sp>
      <p:sp>
        <p:nvSpPr>
          <p:cNvPr id="177" name="Remove Player"/>
          <p:cNvSpPr txBox="1"/>
          <p:nvPr/>
        </p:nvSpPr>
        <p:spPr>
          <a:xfrm>
            <a:off x="5482376" y="2171510"/>
            <a:ext cx="33593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78" name="Remove Player"/>
          <p:cNvSpPr txBox="1"/>
          <p:nvPr/>
        </p:nvSpPr>
        <p:spPr>
          <a:xfrm>
            <a:off x="5448390" y="3475426"/>
            <a:ext cx="34272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79" name="Remove Player"/>
          <p:cNvSpPr txBox="1"/>
          <p:nvPr/>
        </p:nvSpPr>
        <p:spPr>
          <a:xfrm>
            <a:off x="5402369" y="4779343"/>
            <a:ext cx="37954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80" name="Remove Player"/>
          <p:cNvSpPr txBox="1"/>
          <p:nvPr/>
        </p:nvSpPr>
        <p:spPr>
          <a:xfrm>
            <a:off x="5417710" y="6236661"/>
            <a:ext cx="37647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12922"/>
                </a:solidFill>
              </a:defRPr>
            </a:lvl1pPr>
          </a:lstStyle>
          <a:p>
            <a:r>
              <a:t>Remove Player</a:t>
            </a:r>
          </a:p>
        </p:txBody>
      </p:sp>
      <p:sp>
        <p:nvSpPr>
          <p:cNvPr id="181" name="View"/>
          <p:cNvSpPr txBox="1"/>
          <p:nvPr/>
        </p:nvSpPr>
        <p:spPr>
          <a:xfrm>
            <a:off x="10142488" y="2171510"/>
            <a:ext cx="19316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82" name="View"/>
          <p:cNvSpPr txBox="1"/>
          <p:nvPr/>
        </p:nvSpPr>
        <p:spPr>
          <a:xfrm>
            <a:off x="10459540" y="3475426"/>
            <a:ext cx="12975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83" name="View"/>
          <p:cNvSpPr txBox="1"/>
          <p:nvPr/>
        </p:nvSpPr>
        <p:spPr>
          <a:xfrm>
            <a:off x="10546101" y="4779343"/>
            <a:ext cx="11243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84" name="View"/>
          <p:cNvSpPr txBox="1"/>
          <p:nvPr/>
        </p:nvSpPr>
        <p:spPr>
          <a:xfrm>
            <a:off x="10546101" y="6236661"/>
            <a:ext cx="11243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View</a:t>
            </a:r>
          </a:p>
        </p:txBody>
      </p:sp>
      <p:sp>
        <p:nvSpPr>
          <p:cNvPr id="185" name="Arrow"/>
          <p:cNvSpPr/>
          <p:nvPr/>
        </p:nvSpPr>
        <p:spPr>
          <a:xfrm>
            <a:off x="3875637" y="2327176"/>
            <a:ext cx="1697908" cy="374469"/>
          </a:xfrm>
          <a:prstGeom prst="rightArrow">
            <a:avLst>
              <a:gd name="adj1" fmla="val 32000"/>
              <a:gd name="adj2" fmla="val 32558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6" name="Are you sure you want to remove player?…"/>
          <p:cNvSpPr txBox="1"/>
          <p:nvPr/>
        </p:nvSpPr>
        <p:spPr>
          <a:xfrm>
            <a:off x="2847118" y="7290512"/>
            <a:ext cx="7034440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Are you sure you want to remove player?</a:t>
            </a:r>
          </a:p>
          <a:p>
            <a:pPr>
              <a:defRPr>
                <a:solidFill>
                  <a:srgbClr val="F12922"/>
                </a:solidFill>
              </a:defRPr>
            </a:pPr>
            <a:r>
              <a:t>Remove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Helvetica Light</vt:lpstr>
      <vt:lpstr>Helvetica Neue</vt:lpstr>
      <vt:lpstr>Gradient</vt:lpstr>
      <vt:lpstr>NFL Draft App</vt:lpstr>
      <vt:lpstr>PowerPoint Presentation</vt:lpstr>
      <vt:lpstr>Start Draft</vt:lpstr>
      <vt:lpstr>Tom Brady</vt:lpstr>
      <vt:lpstr>PowerPoint Presentation</vt:lpstr>
      <vt:lpstr>Roster</vt:lpstr>
      <vt:lpstr>Roster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 App</dc:title>
  <cp:lastModifiedBy>Donovan Baumann</cp:lastModifiedBy>
  <cp:revision>1</cp:revision>
  <dcterms:modified xsi:type="dcterms:W3CDTF">2017-11-05T06:40:56Z</dcterms:modified>
</cp:coreProperties>
</file>