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2" r:id="rId3"/>
  </p:sldMasterIdLst>
  <p:sldIdLst>
    <p:sldId id="261" r:id="rId4"/>
    <p:sldId id="272" r:id="rId5"/>
    <p:sldId id="262" r:id="rId6"/>
    <p:sldId id="263" r:id="rId7"/>
    <p:sldId id="264" r:id="rId8"/>
    <p:sldId id="258" r:id="rId9"/>
    <p:sldId id="260" r:id="rId10"/>
    <p:sldId id="256" r:id="rId11"/>
    <p:sldId id="257" r:id="rId12"/>
    <p:sldId id="286" r:id="rId13"/>
    <p:sldId id="287" r:id="rId14"/>
    <p:sldId id="265" r:id="rId15"/>
    <p:sldId id="259" r:id="rId16"/>
    <p:sldId id="266" r:id="rId17"/>
    <p:sldId id="280" r:id="rId18"/>
    <p:sldId id="273" r:id="rId19"/>
    <p:sldId id="274" r:id="rId20"/>
    <p:sldId id="267" r:id="rId21"/>
    <p:sldId id="268" r:id="rId22"/>
    <p:sldId id="270" r:id="rId23"/>
    <p:sldId id="271" r:id="rId24"/>
    <p:sldId id="276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</p:sldIdLst>
  <p:sldSz cx="12192000" cy="11520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26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1.xml"/><Relationship Id="rId7" Type="http://schemas.openxmlformats.org/officeDocument/2006/relationships/oleObject" Target="../embeddings/oleObject29.bin"/><Relationship Id="rId2" Type="http://schemas.openxmlformats.org/officeDocument/2006/relationships/tags" Target="../tags/tag3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2" Type="http://schemas.openxmlformats.org/officeDocument/2006/relationships/tags" Target="../tags/tag3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5.xml"/><Relationship Id="rId7" Type="http://schemas.openxmlformats.org/officeDocument/2006/relationships/oleObject" Target="../embeddings/oleObject33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7.xml"/><Relationship Id="rId7" Type="http://schemas.openxmlformats.org/officeDocument/2006/relationships/oleObject" Target="../embeddings/oleObject35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7.xml"/><Relationship Id="rId7" Type="http://schemas.openxmlformats.org/officeDocument/2006/relationships/oleObject" Target="../embeddings/oleObject44.bin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oleObject" Target="../embeddings/oleObject46.bin"/><Relationship Id="rId2" Type="http://schemas.openxmlformats.org/officeDocument/2006/relationships/tags" Target="../tags/tag4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8.bin"/><Relationship Id="rId2" Type="http://schemas.openxmlformats.org/officeDocument/2006/relationships/tags" Target="../tags/tag50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3.xml"/><Relationship Id="rId7" Type="http://schemas.openxmlformats.org/officeDocument/2006/relationships/oleObject" Target="../embeddings/oleObject50.bin"/><Relationship Id="rId2" Type="http://schemas.openxmlformats.org/officeDocument/2006/relationships/tags" Target="../tags/tag5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55.xml"/><Relationship Id="rId7" Type="http://schemas.openxmlformats.org/officeDocument/2006/relationships/image" Target="../media/image6.png"/><Relationship Id="rId2" Type="http://schemas.openxmlformats.org/officeDocument/2006/relationships/tags" Target="../tags/tag5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4689088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05/03/2021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4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639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05/03/2021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319743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6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563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05/03/2021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134748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7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05/03/2021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6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05/03/2021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405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05/03/2021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186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05/03/2021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11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05/03/2021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296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05/03/2021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368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05/03/2021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23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4258"/>
            <a:ext cx="9144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790-EF43-4195-82DA-4A26D543E504}" type="datetimeFigureOut">
              <a:rPr lang="en-GB" smtClean="0"/>
              <a:t>05/03/2021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0677787"/>
            <a:ext cx="2743200" cy="613359"/>
          </a:xfrm>
          <a:prstGeom prst="rect">
            <a:avLst/>
          </a:prstGeom>
        </p:spPr>
        <p:txBody>
          <a:bodyPr/>
          <a:lstStyle/>
          <a:p>
            <a:fld id="{76AEF45C-6F5E-45DC-8272-2C5CBCAF1D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3455543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05/03/2021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782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11" y="6225968"/>
            <a:ext cx="2193603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/>
              <a:pPr/>
              <a:t>05/03/2021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0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/>
              <a:pPr/>
              <a:t>05/03/2021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30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/>
              <a:pPr/>
              <a:t>05/03/2021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40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/>
              <a:pPr/>
              <a:t>05/03/2021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9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/>
              <a:pPr/>
              <a:t>05/03/2021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7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05/03/2021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2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05/03/2021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8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05/03/2021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05/03/2021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05/03/2021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38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05/03/2021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7681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C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05/03/2021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8821" y="-120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04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>
                <a:solidFill>
                  <a:srgbClr val="504678"/>
                </a:solidFill>
              </a:rPr>
              <a:pPr/>
              <a:t>05/03/2021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3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>
                <a:solidFill>
                  <a:srgbClr val="504678"/>
                </a:solidFill>
              </a:rPr>
              <a:pPr/>
              <a:t>05/03/2021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05/03/2021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4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>
                <a:solidFill>
                  <a:srgbClr val="504678"/>
                </a:solidFill>
              </a:rPr>
              <a:pPr/>
              <a:t>05/03/2021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>
                <a:solidFill>
                  <a:srgbClr val="504678"/>
                </a:solidFill>
              </a:rPr>
              <a:pPr/>
              <a:t>05/03/2021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4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05/03/2021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54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05/03/2021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9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05/03/2021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05/03/2021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4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361285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05/03/2021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1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05/03/2021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05/03/2021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98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05/03/2021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0468324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05/03/2021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8746138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05/03/2021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251366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05/03/2021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12711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05/03/2021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6345006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7750600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05/03/2021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0126311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18.v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25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4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ags" Target="../tags/tag40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2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164109896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05/03/2021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1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05/03/2021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7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grpSp>
          <p:nvGrpSpPr>
            <p:cNvPr id="226" name="Group 225"/>
            <p:cNvGrpSpPr/>
            <p:nvPr/>
          </p:nvGrpSpPr>
          <p:grpSpPr>
            <a:xfrm>
              <a:off x="2586418" y="245096"/>
              <a:ext cx="5873122" cy="5902976"/>
              <a:chOff x="2586418" y="245096"/>
              <a:chExt cx="5873122" cy="590297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586418" y="678878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Initiated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86418" y="2693475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Reserved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586418" y="470807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Captured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stCxn id="7" idx="4"/>
                <a:endCxn id="8" idx="0"/>
              </p:cNvCxnSpPr>
              <p:nvPr/>
            </p:nvCxnSpPr>
            <p:spPr>
              <a:xfrm>
                <a:off x="3306418" y="2118878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8" idx="4"/>
                <a:endCxn id="9" idx="0"/>
              </p:cNvCxnSpPr>
              <p:nvPr/>
            </p:nvCxnSpPr>
            <p:spPr>
              <a:xfrm>
                <a:off x="3306418" y="4133475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7" idx="0"/>
              </p:cNvCxnSpPr>
              <p:nvPr/>
            </p:nvCxnSpPr>
            <p:spPr>
              <a:xfrm>
                <a:off x="3306418" y="245096"/>
                <a:ext cx="0" cy="433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80" name="Oval 179"/>
              <p:cNvSpPr/>
              <p:nvPr/>
            </p:nvSpPr>
            <p:spPr>
              <a:xfrm>
                <a:off x="4859540" y="1653640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>
                    <a:solidFill>
                      <a:schemeClr val="tx1"/>
                    </a:solidFill>
                  </a:rPr>
                </a:br>
                <a:r>
                  <a:rPr lang="da-DK" sz="1200" b="1" dirty="0" err="1">
                    <a:solidFill>
                      <a:schemeClr val="tx1"/>
                    </a:solidFill>
                  </a:rPr>
                  <a:t>ByMobilePay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Elbow Connector 186"/>
              <p:cNvCxnSpPr>
                <a:stCxn id="8" idx="6"/>
                <a:endCxn id="180" idx="4"/>
              </p:cNvCxnSpPr>
              <p:nvPr/>
            </p:nvCxnSpPr>
            <p:spPr>
              <a:xfrm flipV="1">
                <a:off x="4026418" y="3093640"/>
                <a:ext cx="1553122" cy="319835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7" idx="6"/>
                <a:endCxn id="180" idx="0"/>
              </p:cNvCxnSpPr>
              <p:nvPr/>
            </p:nvCxnSpPr>
            <p:spPr>
              <a:xfrm>
                <a:off x="4026418" y="1398878"/>
                <a:ext cx="1553122" cy="254762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7019540" y="167530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>
                    <a:solidFill>
                      <a:schemeClr val="tx1"/>
                    </a:solidFill>
                  </a:rPr>
                </a:br>
                <a:r>
                  <a:rPr lang="da-DK" sz="1200" b="1" dirty="0" err="1">
                    <a:solidFill>
                      <a:schemeClr val="tx1"/>
                    </a:solidFill>
                  </a:rPr>
                  <a:t>ByClient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Elbow Connector 215"/>
              <p:cNvCxnSpPr>
                <a:stCxn id="7" idx="6"/>
                <a:endCxn id="215" idx="0"/>
              </p:cNvCxnSpPr>
              <p:nvPr/>
            </p:nvCxnSpPr>
            <p:spPr>
              <a:xfrm>
                <a:off x="4026418" y="1398878"/>
                <a:ext cx="3713122" cy="276424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9" name="Elbow Connector 218"/>
              <p:cNvCxnSpPr>
                <a:stCxn id="8" idx="6"/>
                <a:endCxn id="215" idx="4"/>
              </p:cNvCxnSpPr>
              <p:nvPr/>
            </p:nvCxnSpPr>
            <p:spPr>
              <a:xfrm flipV="1">
                <a:off x="4026418" y="3115302"/>
                <a:ext cx="3713122" cy="298173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ExpiredAnd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8" idx="2"/>
              <a:endCxn id="17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43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09874" y="2478824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68205" y="248447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6665" y="284931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58033" y="2535838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r>
              <a:rPr lang="da-DK" sz="1100" b="1" dirty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PartialCapturePossible</a:t>
            </a:r>
            <a:r>
              <a:rPr lang="da-DK" sz="1100" b="1" dirty="0">
                <a:solidFill>
                  <a:schemeClr val="accent4"/>
                </a:solidFill>
              </a:rPr>
              <a:t> = TRUE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0133" y="683902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80435" y="397180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0149" y="3770360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61215" y="404245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Amount</a:t>
            </a:r>
            <a:r>
              <a:rPr lang="da-DK" sz="1100" b="1" dirty="0">
                <a:solidFill>
                  <a:schemeClr val="accent4"/>
                </a:solidFill>
              </a:rPr>
              <a:t> = 20.00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2540" y="715186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Amount</a:t>
            </a:r>
            <a:r>
              <a:rPr lang="da-DK" sz="1100" b="1" dirty="0">
                <a:solidFill>
                  <a:schemeClr val="accent4"/>
                </a:solidFill>
              </a:rPr>
              <a:t> = 10.00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324212" y="3588618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561952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79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09874" y="2478824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68205" y="248447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6665" y="284931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58033" y="2535838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r>
              <a:rPr lang="da-DK" sz="1100" b="1" dirty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PartialCapturePossible</a:t>
            </a:r>
            <a:r>
              <a:rPr lang="da-DK" sz="1100" b="1" dirty="0">
                <a:solidFill>
                  <a:schemeClr val="accent4"/>
                </a:solidFill>
              </a:rPr>
              <a:t> = FALSE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0133" y="683902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Cancel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80435" y="397180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0149" y="3770360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61215" y="404245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Amount</a:t>
            </a:r>
            <a:r>
              <a:rPr lang="da-DK" sz="1100" b="1" dirty="0">
                <a:solidFill>
                  <a:schemeClr val="accent4"/>
                </a:solidFill>
              </a:rPr>
              <a:t> = 20.00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324212" y="3588618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561952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16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4158" y="631347"/>
            <a:ext cx="10549559" cy="10124264"/>
            <a:chOff x="544158" y="631347"/>
            <a:chExt cx="10549559" cy="10124264"/>
          </a:xfrm>
        </p:grpSpPr>
        <p:sp>
          <p:nvSpPr>
            <p:cNvPr id="42" name="TextBox 41"/>
            <p:cNvSpPr txBox="1"/>
            <p:nvPr/>
          </p:nvSpPr>
          <p:spPr>
            <a:xfrm>
              <a:off x="544158" y="2943582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44851" y="947135"/>
              <a:ext cx="648866" cy="79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15579" y="68161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70043" y="631347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78503" y="996180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41516" y="690711"/>
              <a:ext cx="644960" cy="10440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53635" y="1751654"/>
              <a:ext cx="23442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25644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561657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769284" y="1755611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53406" y="41353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54663" y="6637422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32768" y="5068345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31011" y="4280917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435127" y="4449793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89131" y="234925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80893" y="347564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97369" y="326558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72655" y="8320580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89131" y="8110515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431011" y="6984185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4222313" y="719320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435410" y="7886680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54031" y="4081415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15656" y="3935157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21377" y="4479306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77084" y="2378132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77083" y="305416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1353" y="3506046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Initiated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144" y="484349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74794" y="64271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5855" y="677611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46092" y="7382400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Reserve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44651" y="791727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8838" y="790418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7867" y="835684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Reserved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4160" y="5599602"/>
              <a:ext cx="4135395" cy="846386"/>
              <a:chOff x="544160" y="6388876"/>
              <a:chExt cx="4135395" cy="84638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44160" y="6388876"/>
                <a:ext cx="4135395" cy="846386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da-DK" sz="1100" b="1" dirty="0">
                    <a:solidFill>
                      <a:schemeClr val="accent6"/>
                    </a:solidFill>
                  </a:rPr>
                  <a:t> LOOP</a:t>
                </a:r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en-GB" sz="1100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1180895" y="6920942"/>
                <a:ext cx="3016482" cy="0"/>
              </a:xfrm>
              <a:prstGeom prst="straightConnector1">
                <a:avLst/>
              </a:prstGeom>
              <a:ln w="28575">
                <a:prstDash val="sysDash"/>
                <a:headEnd type="triangl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197371" y="6710877"/>
                <a:ext cx="301648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077085" y="6499457"/>
                <a:ext cx="324429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GET /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payments</a:t>
                </a:r>
                <a:r>
                  <a:rPr lang="da-DK" sz="1100" b="1" dirty="0">
                    <a:solidFill>
                      <a:schemeClr val="accent4"/>
                    </a:solidFill>
                  </a:rPr>
                  <a:t>/{paymentId}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81355" y="6951340"/>
                <a:ext cx="324002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Payment, status = 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IssuedToUser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1180436" y="9335388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62889" y="9112094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4205379" y="961631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29157" y="9763175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r>
                <a:rPr lang="da-DK" sz="1100" b="1" dirty="0">
                  <a:solidFill>
                    <a:schemeClr val="accent4"/>
                  </a:solidFill>
                </a:rPr>
                <a:t>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154118" y="1032000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179325" y="1039476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65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8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3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1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4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8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1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54"/>
            <a:ext cx="23442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11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2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19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4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1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79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5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89943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87842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5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7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560448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1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5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0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3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6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4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39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6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6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59103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57795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03061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3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699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7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4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7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5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4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2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Paired</a:t>
            </a:r>
            <a:r>
              <a:rPr lang="da-DK" sz="1100" b="1" dirty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80436" y="1000915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62889" y="976968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8" name="Arc 77"/>
          <p:cNvSpPr/>
          <p:nvPr/>
        </p:nvSpPr>
        <p:spPr>
          <a:xfrm>
            <a:off x="4205379" y="102900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729157" y="10436943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154118" y="10993769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79325" y="1106853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515283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49427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26" name="Arc 25"/>
          <p:cNvSpPr/>
          <p:nvPr/>
        </p:nvSpPr>
        <p:spPr>
          <a:xfrm>
            <a:off x="4205379" y="642179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7035157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GET</a:t>
            </a:r>
            <a:r>
              <a:rPr lang="da-DK" sz="1100" b="1" dirty="0">
                <a:solidFill>
                  <a:schemeClr val="accent4"/>
                </a:solidFill>
              </a:rPr>
              <a:t>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, status = </a:t>
            </a:r>
            <a:r>
              <a:rPr lang="da-DK" sz="1100" b="1" dirty="0" err="1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6597529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Perform </a:t>
            </a:r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70657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notification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473644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51891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6" y="622641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50" y="596730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4118" y="727840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9325" y="735317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0936" y="384900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7979" y="367741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7685" y="347109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76147" y="388527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, status = </a:t>
            </a:r>
            <a:r>
              <a:rPr lang="da-DK" sz="1100" b="1" dirty="0" err="1">
                <a:solidFill>
                  <a:schemeClr val="accent4"/>
                </a:solidFill>
              </a:rPr>
              <a:t>Initiated</a:t>
            </a:r>
            <a:r>
              <a:rPr lang="da-DK" sz="1100" b="1" dirty="0">
                <a:solidFill>
                  <a:schemeClr val="accent4"/>
                </a:solidFill>
              </a:rPr>
              <a:t> /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4" y="48065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48" y="454747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7758" y="500799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82965" y="50827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57754" y="611978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84797" y="594819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4503" y="574186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2965" y="61560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, status = </a:t>
            </a:r>
            <a:r>
              <a:rPr lang="da-DK" sz="1100" b="1" dirty="0" err="1">
                <a:solidFill>
                  <a:schemeClr val="accent4"/>
                </a:solidFill>
              </a:rPr>
              <a:t>CancelledByClient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82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4000308"/>
            <a:chOff x="622092" y="628717"/>
            <a:chExt cx="7247450" cy="400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180435" y="2570322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92266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71259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0600" y="2739104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414717" y="34536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60149" y="2368878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4621" y="2885964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35396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 out, Reason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50626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95892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814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3640308"/>
            <a:chOff x="622092" y="628717"/>
            <a:chExt cx="7247450" cy="364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608336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398271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2799" y="2438257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4414717" y="2167786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89748" y="2585117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225375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191942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6446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CancelledByUser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414717" y="31107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16759" y="31967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cancelled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611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729202" y="931924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868452" y="68117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6705650" y="646706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014616" y="1065939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067918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15989" y="244668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Mobilepay </a:t>
            </a:r>
            <a:r>
              <a:rPr lang="da-DK" sz="1100" b="1" dirty="0" err="1">
                <a:solidFill>
                  <a:schemeClr val="accent4"/>
                </a:solidFill>
              </a:rPr>
              <a:t>button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pressed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95703" y="2235266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6212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550506" y="1751220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8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5438" y="646706"/>
            <a:ext cx="7672226" cy="2523008"/>
            <a:chOff x="745438" y="646706"/>
            <a:chExt cx="7672226" cy="25230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244668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Bluetooth signal sent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2235266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51220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46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Initiated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ToUser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Captured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ByMobilePay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ByClient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458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5438" y="646706"/>
            <a:ext cx="7672226" cy="3192829"/>
            <a:chOff x="745438" y="646706"/>
            <a:chExt cx="7672226" cy="31928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22849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360675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BeaconId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read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339533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0145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63353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4405850" y="31491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58710" y="2945309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Notification on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Callback</a:t>
              </a:r>
              <a:r>
                <a:rPr lang="da-DK" sz="1100" b="1" dirty="0">
                  <a:solidFill>
                    <a:schemeClr val="accent4"/>
                  </a:solidFill>
                </a:rPr>
                <a:t> URL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89364" y="218014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89364" y="2626385"/>
              <a:ext cx="6240486" cy="763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8953" y="2387767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Checkin 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02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552246" y="646706"/>
            <a:ext cx="8969910" cy="4813428"/>
            <a:chOff x="-552246" y="646706"/>
            <a:chExt cx="8969910" cy="48134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64201" y="491693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Indication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that</a:t>
              </a:r>
              <a:r>
                <a:rPr lang="da-DK" sz="1100" b="1" dirty="0">
                  <a:solidFill>
                    <a:schemeClr val="accent4"/>
                  </a:solidFill>
                </a:rPr>
                <a:t> Mobilepay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could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be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used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31925" y="470147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072" y="1761170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199525" y="673686"/>
              <a:ext cx="644960" cy="1044000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4477892" y="29039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494368" y="26938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41156" y="2371868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>
                  <a:solidFill>
                    <a:schemeClr val="accent4"/>
                  </a:solidFill>
                </a:rPr>
                <a:t>  =  false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466516" y="40253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82992" y="38152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>
                  <a:solidFill>
                    <a:schemeClr val="accent4"/>
                  </a:solidFill>
                </a:rPr>
                <a:t>  =  true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60314" y="176613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572576" y="178205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316059" y="931924"/>
              <a:ext cx="648866" cy="792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-552246" y="115615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OR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381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pointofsales?merchantPosId</a:t>
              </a:r>
              <a:r>
                <a:rPr lang="en-GB" sz="1100" b="1" dirty="0">
                  <a:solidFill>
                    <a:schemeClr val="accent4"/>
                  </a:solidFill>
                </a:rPr>
                <a:t>=…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No PoS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IDs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935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>
                  <a:solidFill>
                    <a:schemeClr val="accent4"/>
                  </a:solidFill>
                </a:rPr>
                <a:t>payments/{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>
                  <a:solidFill>
                    <a:schemeClr val="accent4"/>
                  </a:solidFill>
                </a:rPr>
                <a:t>}/(capture | cancel)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DELETE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03082" y="2371868"/>
            <a:ext cx="5900286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8820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>
            <a:stCxn id="24" idx="0"/>
            <a:endCxn id="43" idx="2"/>
          </p:cNvCxnSpPr>
          <p:nvPr/>
        </p:nvCxnSpPr>
        <p:spPr>
          <a:xfrm flipH="1" flipV="1">
            <a:off x="6121661" y="1830269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243857" y="4777962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6372" y="5427508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MerchantLocationId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43857" y="24124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9996" y="306198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MerchantBrandId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54876" y="477830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6328" y="5426971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StoreId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43858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73248" y="7796887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54876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5907" y="7797225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754878" y="953809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9661" y="10188339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BeaconId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38" name="Straight Connector 37"/>
          <p:cNvCxnSpPr>
            <a:stCxn id="28" idx="2"/>
            <a:endCxn id="36" idx="0"/>
          </p:cNvCxnSpPr>
          <p:nvPr/>
        </p:nvCxnSpPr>
        <p:spPr>
          <a:xfrm>
            <a:off x="6121664" y="8724465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6" idx="3"/>
            <a:endCxn id="28" idx="1"/>
          </p:cNvCxnSpPr>
          <p:nvPr/>
        </p:nvCxnSpPr>
        <p:spPr>
          <a:xfrm>
            <a:off x="3977433" y="7935725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0"/>
            <a:endCxn id="24" idx="2"/>
          </p:cNvCxnSpPr>
          <p:nvPr/>
        </p:nvCxnSpPr>
        <p:spPr>
          <a:xfrm flipV="1">
            <a:off x="6121664" y="6355780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3"/>
            <a:endCxn id="24" idx="1"/>
          </p:cNvCxnSpPr>
          <p:nvPr/>
        </p:nvCxnSpPr>
        <p:spPr>
          <a:xfrm>
            <a:off x="3977432" y="5566702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  <a:endCxn id="22" idx="2"/>
          </p:cNvCxnSpPr>
          <p:nvPr/>
        </p:nvCxnSpPr>
        <p:spPr>
          <a:xfrm flipV="1">
            <a:off x="2610645" y="3989916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54873" y="25278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51012" y="767463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>
                <a:solidFill>
                  <a:schemeClr val="tx2"/>
                </a:solidFill>
              </a:rPr>
              <a:t>(VAT-</a:t>
            </a:r>
            <a:r>
              <a:rPr lang="da-DK" dirty="0" err="1">
                <a:solidFill>
                  <a:schemeClr val="tx2"/>
                </a:solidFill>
              </a:rPr>
              <a:t>number</a:t>
            </a:r>
            <a:r>
              <a:rPr lang="da-DK" dirty="0">
                <a:solidFill>
                  <a:schemeClr val="tx2"/>
                </a:solidFill>
              </a:rPr>
              <a:t>)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243858" y="706634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243858" y="420924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85564" y="28176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Relation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93894" y="56813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Hierarchy</a:t>
            </a:r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09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/>
          <p:cNvCxnSpPr/>
          <p:nvPr/>
        </p:nvCxnSpPr>
        <p:spPr>
          <a:xfrm>
            <a:off x="770489" y="1676789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0"/>
            <a:endCxn id="49" idx="2"/>
          </p:cNvCxnSpPr>
          <p:nvPr/>
        </p:nvCxnSpPr>
        <p:spPr>
          <a:xfrm flipH="1" flipV="1">
            <a:off x="10039144" y="1820643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7" idx="3"/>
            <a:endCxn id="9" idx="1"/>
          </p:cNvCxnSpPr>
          <p:nvPr/>
        </p:nvCxnSpPr>
        <p:spPr>
          <a:xfrm flipV="1">
            <a:off x="3508663" y="3191550"/>
            <a:ext cx="1652677" cy="6119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6" idx="3"/>
            <a:endCxn id="7" idx="1"/>
          </p:cNvCxnSpPr>
          <p:nvPr/>
        </p:nvCxnSpPr>
        <p:spPr>
          <a:xfrm>
            <a:off x="3508520" y="5557076"/>
            <a:ext cx="1652820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8" idx="3"/>
            <a:endCxn id="13" idx="1"/>
          </p:cNvCxnSpPr>
          <p:nvPr/>
        </p:nvCxnSpPr>
        <p:spPr>
          <a:xfrm>
            <a:off x="3512601" y="7925760"/>
            <a:ext cx="1648740" cy="339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9" idx="3"/>
            <a:endCxn id="17" idx="1"/>
          </p:cNvCxnSpPr>
          <p:nvPr/>
        </p:nvCxnSpPr>
        <p:spPr>
          <a:xfrm>
            <a:off x="3514020" y="10317213"/>
            <a:ext cx="5158341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161340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3855" y="5417882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MerchantLocationId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61340" y="240281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7479" y="3052356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MerchantBrandId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72359" y="4768674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33811" y="5417345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StoreId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61341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0731" y="7787261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672359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3390" y="7787599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672361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87144" y="10178713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BeaconId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>
            <a:stCxn id="15" idx="2"/>
            <a:endCxn id="17" idx="0"/>
          </p:cNvCxnSpPr>
          <p:nvPr/>
        </p:nvCxnSpPr>
        <p:spPr>
          <a:xfrm>
            <a:off x="10039147" y="8714839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15" idx="1"/>
          </p:cNvCxnSpPr>
          <p:nvPr/>
        </p:nvCxnSpPr>
        <p:spPr>
          <a:xfrm>
            <a:off x="7894916" y="7926099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0"/>
            <a:endCxn id="11" idx="2"/>
          </p:cNvCxnSpPr>
          <p:nvPr/>
        </p:nvCxnSpPr>
        <p:spPr>
          <a:xfrm flipV="1">
            <a:off x="10039147" y="6346154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3"/>
            <a:endCxn id="11" idx="1"/>
          </p:cNvCxnSpPr>
          <p:nvPr/>
        </p:nvCxnSpPr>
        <p:spPr>
          <a:xfrm>
            <a:off x="7894915" y="5557076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0"/>
            <a:endCxn id="9" idx="2"/>
          </p:cNvCxnSpPr>
          <p:nvPr/>
        </p:nvCxnSpPr>
        <p:spPr>
          <a:xfrm flipV="1">
            <a:off x="6528128" y="3980290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672356" y="24316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068495" y="757837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>
                <a:solidFill>
                  <a:schemeClr val="tx2"/>
                </a:solidFill>
              </a:rPr>
              <a:t>(VAT-</a:t>
            </a:r>
            <a:r>
              <a:rPr lang="da-DK" dirty="0" err="1">
                <a:solidFill>
                  <a:schemeClr val="tx2"/>
                </a:solidFill>
              </a:rPr>
              <a:t>number</a:t>
            </a:r>
            <a:r>
              <a:rPr lang="da-DK" dirty="0">
                <a:solidFill>
                  <a:schemeClr val="tx2"/>
                </a:solidFill>
              </a:rPr>
              <a:t>)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74945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75088" y="240892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79026" y="713702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80445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71227" y="3059170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90289" y="5417345"/>
            <a:ext cx="130288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LocationId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71228" y="7787684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1455" y="1017871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PosUnitId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67" name="Straight Arrow Connector 66"/>
          <p:cNvCxnSpPr>
            <a:stCxn id="58" idx="0"/>
            <a:endCxn id="56" idx="2"/>
          </p:cNvCxnSpPr>
          <p:nvPr/>
        </p:nvCxnSpPr>
        <p:spPr>
          <a:xfrm flipH="1" flipV="1">
            <a:off x="2141733" y="6345816"/>
            <a:ext cx="4081" cy="791204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0"/>
            <a:endCxn id="57" idx="2"/>
          </p:cNvCxnSpPr>
          <p:nvPr/>
        </p:nvCxnSpPr>
        <p:spPr>
          <a:xfrm flipV="1">
            <a:off x="2141733" y="3986409"/>
            <a:ext cx="143" cy="781927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774946" y="243163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>
                <a:solidFill>
                  <a:schemeClr val="tx2"/>
                </a:solidFill>
              </a:rPr>
              <a:t>PoS API V10</a:t>
            </a:r>
            <a:endParaRPr lang="en-GB" sz="1400" dirty="0" err="1">
              <a:solidFill>
                <a:schemeClr val="tx2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74945" y="733540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>
                <a:solidFill>
                  <a:schemeClr val="tx2"/>
                </a:solidFill>
              </a:rPr>
              <a:t>PoS API V8.6</a:t>
            </a:r>
            <a:endParaRPr lang="en-GB" sz="1400" dirty="0" err="1">
              <a:solidFill>
                <a:schemeClr val="tx2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770489" y="1391079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74945" y="1969143"/>
            <a:ext cx="2733574" cy="3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12195" y="125192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Relation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20793" y="1831281"/>
            <a:ext cx="18329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Same </a:t>
            </a:r>
            <a:r>
              <a:rPr lang="da-DK" dirty="0" err="1">
                <a:solidFill>
                  <a:schemeClr val="tx2"/>
                </a:solidFill>
              </a:rPr>
              <a:t>Meaning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119" name="Straight Connector 118"/>
          <p:cNvCxnSpPr>
            <a:stCxn id="59" idx="0"/>
            <a:endCxn id="58" idx="2"/>
          </p:cNvCxnSpPr>
          <p:nvPr/>
        </p:nvCxnSpPr>
        <p:spPr>
          <a:xfrm flipH="1" flipV="1">
            <a:off x="2145814" y="8714500"/>
            <a:ext cx="1419" cy="813973"/>
          </a:xfrm>
          <a:prstGeom prst="line">
            <a:avLst/>
          </a:prstGeom>
          <a:ln w="38100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520525" y="153828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Hierarchy</a:t>
            </a:r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58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en-GB" sz="1100" b="1" dirty="0" err="1">
                <a:solidFill>
                  <a:schemeClr val="accent4"/>
                </a:solidFill>
              </a:rPr>
              <a:t>pointofsales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PosId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17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DELETE /</a:t>
            </a:r>
            <a:r>
              <a:rPr lang="en-GB" sz="1100" b="1" dirty="0" err="1">
                <a:solidFill>
                  <a:schemeClr val="accent4"/>
                </a:solidFill>
              </a:rPr>
              <a:t>pointofsales</a:t>
            </a:r>
            <a:r>
              <a:rPr lang="en-GB" sz="1100" b="1" dirty="0">
                <a:solidFill>
                  <a:schemeClr val="accent4"/>
                </a:solidFill>
              </a:rPr>
              <a:t>/{</a:t>
            </a:r>
            <a:r>
              <a:rPr lang="en-GB" sz="1100" b="1" dirty="0" err="1">
                <a:solidFill>
                  <a:schemeClr val="accent4"/>
                </a:solidFill>
              </a:rPr>
              <a:t>posId</a:t>
            </a:r>
            <a:r>
              <a:rPr lang="en-GB" sz="1100" b="1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23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79178" y="646706"/>
            <a:ext cx="6021881" cy="5095344"/>
            <a:chOff x="3079178" y="646706"/>
            <a:chExt cx="6021881" cy="50953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3552572" y="2403421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584568" y="2261937"/>
              <a:ext cx="4644000" cy="842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18831" y="200986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>
                  <a:solidFill>
                    <a:schemeClr val="accent4"/>
                  </a:solidFill>
                </a:rPr>
                <a:t>payments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15606" y="2490947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HTTP 409 – Payment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already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active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8255971" y="1782050"/>
              <a:ext cx="0" cy="396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551904" y="1782050"/>
              <a:ext cx="0" cy="396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59040" y="3292034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591036" y="3155283"/>
              <a:ext cx="4644000" cy="368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25299" y="2898481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payments?orderId</a:t>
              </a:r>
              <a:r>
                <a:rPr lang="en-GB" sz="1100" b="1" dirty="0">
                  <a:solidFill>
                    <a:schemeClr val="accent4"/>
                  </a:solidFill>
                </a:rPr>
                <a:t>=…&amp;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=…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22074" y="3379560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chemeClr val="accent4"/>
                  </a:solidFill>
                </a:rPr>
                <a:t>[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>
                  <a:solidFill>
                    <a:schemeClr val="accent4"/>
                  </a:solidFill>
                </a:rPr>
                <a:t>]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552572" y="4188636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584568" y="4051885"/>
              <a:ext cx="4644000" cy="368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18831" y="379508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>
                  <a:solidFill>
                    <a:schemeClr val="accent4"/>
                  </a:solidFill>
                </a:rPr>
                <a:t>payments/{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>
                  <a:solidFill>
                    <a:schemeClr val="accent4"/>
                  </a:solidFill>
                </a:rPr>
                <a:t>}/cancel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15606" y="4276162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chemeClr val="accent4"/>
                  </a:solidFill>
                </a:rPr>
                <a:t>OK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0844" y="5078534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572840" y="4941783"/>
              <a:ext cx="4644000" cy="368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407103" y="4684981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>
                  <a:solidFill>
                    <a:schemeClr val="accent4"/>
                  </a:solidFill>
                </a:rPr>
                <a:t>payments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03878" y="5166060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 b="1" dirty="0" err="1">
                  <a:solidFill>
                    <a:schemeClr val="accent4"/>
                  </a:solidFill>
                </a:rPr>
                <a:t>PaymentId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820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91640" y="2531444"/>
            <a:ext cx="4628600" cy="5041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72236" y="2395001"/>
            <a:ext cx="4644000" cy="84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43651" y="2142932"/>
            <a:ext cx="370714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en-GB" sz="1100" b="1" dirty="0" err="1">
                <a:solidFill>
                  <a:schemeClr val="accent4"/>
                </a:solidFill>
              </a:rPr>
              <a:t>payments?orderId</a:t>
            </a:r>
            <a:r>
              <a:rPr lang="en-GB" sz="1100" b="1" dirty="0">
                <a:solidFill>
                  <a:schemeClr val="accent4"/>
                </a:solidFill>
              </a:rPr>
              <a:t>=…&amp;</a:t>
            </a:r>
            <a:r>
              <a:rPr lang="en-GB" sz="1100" b="1" dirty="0" err="1">
                <a:solidFill>
                  <a:schemeClr val="accent4"/>
                </a:solidFill>
              </a:rPr>
              <a:t>posId</a:t>
            </a:r>
            <a:r>
              <a:rPr lang="en-GB" sz="1100" b="1" dirty="0">
                <a:solidFill>
                  <a:schemeClr val="accent4"/>
                </a:solidFill>
              </a:rPr>
              <a:t>=…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03274" y="26240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>
                <a:solidFill>
                  <a:schemeClr val="accent4"/>
                </a:solidFill>
              </a:rPr>
              <a:t>[</a:t>
            </a:r>
            <a:r>
              <a:rPr lang="en-GB" sz="1100" b="1" dirty="0" err="1">
                <a:solidFill>
                  <a:schemeClr val="accent4"/>
                </a:solidFill>
              </a:rPr>
              <a:t>paymentId</a:t>
            </a:r>
            <a:r>
              <a:rPr lang="en-GB" sz="1100" b="1" dirty="0">
                <a:solidFill>
                  <a:schemeClr val="accent4"/>
                </a:solidFill>
              </a:rPr>
              <a:t>]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91640" y="3421412"/>
            <a:ext cx="4635068" cy="3686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78704" y="3288347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2967" y="3031545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en-GB" sz="1100" b="1" dirty="0">
                <a:solidFill>
                  <a:schemeClr val="accent4"/>
                </a:solidFill>
              </a:rPr>
              <a:t>payments/{</a:t>
            </a:r>
            <a:r>
              <a:rPr lang="en-GB" sz="1100" b="1" dirty="0" err="1">
                <a:solidFill>
                  <a:schemeClr val="accent4"/>
                </a:solidFill>
              </a:rPr>
              <a:t>paymentId</a:t>
            </a:r>
            <a:r>
              <a:rPr lang="en-GB" sz="1100" b="1" dirty="0">
                <a:solidFill>
                  <a:schemeClr val="accent4"/>
                </a:solidFill>
              </a:rPr>
              <a:t>}/(cancel | capture)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9742" y="35126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>
                <a:solidFill>
                  <a:schemeClr val="accent4"/>
                </a:solidFill>
              </a:rPr>
              <a:t>OK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79178" y="2065266"/>
            <a:ext cx="5900286" cy="17280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75271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145710" y="70181"/>
            <a:ext cx="9677782" cy="8756762"/>
            <a:chOff x="145710" y="70181"/>
            <a:chExt cx="9677782" cy="8756762"/>
          </a:xfrm>
        </p:grpSpPr>
        <p:sp>
          <p:nvSpPr>
            <p:cNvPr id="5" name="Oval 4"/>
            <p:cNvSpPr/>
            <p:nvPr/>
          </p:nvSpPr>
          <p:spPr>
            <a:xfrm>
              <a:off x="2784381" y="5039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Prepared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64380" y="2416131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Initiated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4381" y="537234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IssuedToUser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5" idx="0"/>
            </p:cNvCxnSpPr>
            <p:nvPr/>
          </p:nvCxnSpPr>
          <p:spPr>
            <a:xfrm>
              <a:off x="3504381" y="70181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223493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ByMobilePay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stCxn id="5" idx="6"/>
              <a:endCxn id="11" idx="0"/>
            </p:cNvCxnSpPr>
            <p:nvPr/>
          </p:nvCxnSpPr>
          <p:spPr>
            <a:xfrm>
              <a:off x="4224381" y="1223963"/>
              <a:ext cx="2719112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5710" y="424345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383492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ByClient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6"/>
              <a:endCxn id="16" idx="0"/>
            </p:cNvCxnSpPr>
            <p:nvPr/>
          </p:nvCxnSpPr>
          <p:spPr>
            <a:xfrm>
              <a:off x="4224381" y="1223963"/>
              <a:ext cx="4879111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4"/>
              <a:endCxn id="7" idx="0"/>
            </p:cNvCxnSpPr>
            <p:nvPr/>
          </p:nvCxnSpPr>
          <p:spPr>
            <a:xfrm rot="5400000">
              <a:off x="3286274" y="4074239"/>
              <a:ext cx="1516215" cy="1079999"/>
            </a:xfrm>
            <a:prstGeom prst="bentConnector3">
              <a:avLst>
                <a:gd name="adj1" fmla="val 50622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784381" y="738694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Captured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505267" y="241775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Paired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/>
            <p:cNvCxnSpPr>
              <a:stCxn id="5" idx="4"/>
              <a:endCxn id="29" idx="0"/>
            </p:cNvCxnSpPr>
            <p:nvPr/>
          </p:nvCxnSpPr>
          <p:spPr>
            <a:xfrm rot="5400000">
              <a:off x="2627928" y="1541302"/>
              <a:ext cx="473793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9" idx="4"/>
              <a:endCxn id="7" idx="0"/>
            </p:cNvCxnSpPr>
            <p:nvPr/>
          </p:nvCxnSpPr>
          <p:spPr>
            <a:xfrm rot="16200000" flipH="1">
              <a:off x="2107529" y="3975494"/>
              <a:ext cx="1514590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4"/>
              <a:endCxn id="27" idx="0"/>
            </p:cNvCxnSpPr>
            <p:nvPr/>
          </p:nvCxnSpPr>
          <p:spPr>
            <a:xfrm>
              <a:off x="3504381" y="681234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6"/>
              <a:endCxn id="11" idx="4"/>
            </p:cNvCxnSpPr>
            <p:nvPr/>
          </p:nvCxnSpPr>
          <p:spPr>
            <a:xfrm flipV="1">
              <a:off x="4224381" y="3856130"/>
              <a:ext cx="2719112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4"/>
              <a:endCxn id="6" idx="0"/>
            </p:cNvCxnSpPr>
            <p:nvPr/>
          </p:nvCxnSpPr>
          <p:spPr>
            <a:xfrm rot="16200000" flipH="1">
              <a:off x="3808296" y="1640047"/>
              <a:ext cx="472168" cy="107999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7" idx="6"/>
              <a:endCxn id="16" idx="4"/>
            </p:cNvCxnSpPr>
            <p:nvPr/>
          </p:nvCxnSpPr>
          <p:spPr>
            <a:xfrm flipV="1">
              <a:off x="4224381" y="3856130"/>
              <a:ext cx="4879111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29" idx="2"/>
              <a:endCxn id="14" idx="0"/>
            </p:cNvCxnSpPr>
            <p:nvPr/>
          </p:nvCxnSpPr>
          <p:spPr>
            <a:xfrm rot="10800000" flipV="1">
              <a:off x="865711" y="3137755"/>
              <a:ext cx="639557" cy="110569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" idx="2"/>
              <a:endCxn id="14" idx="4"/>
            </p:cNvCxnSpPr>
            <p:nvPr/>
          </p:nvCxnSpPr>
          <p:spPr>
            <a:xfrm rot="10800000">
              <a:off x="865711" y="5683456"/>
              <a:ext cx="1918671" cy="40889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6" idx="6"/>
              <a:endCxn id="11" idx="2"/>
            </p:cNvCxnSpPr>
            <p:nvPr/>
          </p:nvCxnSpPr>
          <p:spPr>
            <a:xfrm flipV="1">
              <a:off x="5304380" y="3136130"/>
              <a:ext cx="9191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6"/>
              <a:endCxn id="16" idx="0"/>
            </p:cNvCxnSpPr>
            <p:nvPr/>
          </p:nvCxnSpPr>
          <p:spPr>
            <a:xfrm flipV="1">
              <a:off x="5304380" y="2416130"/>
              <a:ext cx="3799112" cy="720001"/>
            </a:xfrm>
            <a:prstGeom prst="bentConnector4">
              <a:avLst>
                <a:gd name="adj1" fmla="val 11244"/>
                <a:gd name="adj2" fmla="val 17233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591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27107" y="2488310"/>
            <a:ext cx="40811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stores?merchantBrandId</a:t>
            </a:r>
            <a:r>
              <a:rPr lang="da-DK" sz="1100" b="1" dirty="0">
                <a:solidFill>
                  <a:schemeClr val="accent4"/>
                </a:solidFill>
              </a:rPr>
              <a:t>=…&amp;</a:t>
            </a:r>
            <a:r>
              <a:rPr lang="da-DK" sz="1100" b="1" dirty="0" err="1">
                <a:solidFill>
                  <a:schemeClr val="accent4"/>
                </a:solidFill>
              </a:rPr>
              <a:t>merchantLocationId</a:t>
            </a:r>
            <a:r>
              <a:rPr lang="da-DK" sz="1100" b="1" dirty="0">
                <a:solidFill>
                  <a:schemeClr val="accent4"/>
                </a:solidFill>
              </a:rPr>
              <a:t>=…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[</a:t>
            </a:r>
            <a:r>
              <a:rPr lang="da-DK" sz="1100" b="1" dirty="0" err="1">
                <a:solidFill>
                  <a:schemeClr val="accent4"/>
                </a:solidFill>
              </a:rPr>
              <a:t>storeId</a:t>
            </a:r>
            <a:r>
              <a:rPr lang="da-DK" sz="1100" b="1" dirty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12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27107" y="2488310"/>
            <a:ext cx="40811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smtClean="0">
                <a:solidFill>
                  <a:schemeClr val="accent4"/>
                </a:solidFill>
              </a:rPr>
              <a:t>stores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[</a:t>
            </a:r>
            <a:r>
              <a:rPr lang="da-DK" sz="1100" b="1" dirty="0" smtClean="0">
                <a:solidFill>
                  <a:schemeClr val="accent4"/>
                </a:solidFill>
              </a:rPr>
              <a:t>storeId_1, storeId_2, …]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12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13296" y="245096"/>
            <a:ext cx="8146244" cy="8782976"/>
            <a:chOff x="313296" y="245096"/>
            <a:chExt cx="8146244" cy="878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Initiated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ToUser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557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Reserved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ByMobilePay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ByClient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86418" y="758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Captured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306418" y="701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26418" y="2395302"/>
              <a:ext cx="4433122" cy="3898173"/>
            </a:xfrm>
            <a:prstGeom prst="bentConnector3">
              <a:avLst>
                <a:gd name="adj1" fmla="val 105157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13296" y="557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ExpiredAnd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53296" y="629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3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3671" y="81965"/>
            <a:ext cx="9381573" cy="11311295"/>
            <a:chOff x="303671" y="81965"/>
            <a:chExt cx="9381573" cy="11311295"/>
          </a:xfrm>
        </p:grpSpPr>
        <p:sp>
          <p:nvSpPr>
            <p:cNvPr id="7" name="Oval 6"/>
            <p:cNvSpPr/>
            <p:nvPr/>
          </p:nvSpPr>
          <p:spPr>
            <a:xfrm>
              <a:off x="2576793" y="51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Prepared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76793" y="531803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ToUser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76793" y="79386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Reserved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296793" y="6758036"/>
              <a:ext cx="0" cy="11806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296793" y="81965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085244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ByMobilePay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16793" y="4115747"/>
              <a:ext cx="2788451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16793" y="1235747"/>
              <a:ext cx="2788451" cy="14400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03671" y="531803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43671" y="6038036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8245244" y="269740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ByClient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16793" y="1235747"/>
              <a:ext cx="4948451" cy="14616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16793" y="4137409"/>
              <a:ext cx="4948451" cy="190062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76793" y="995326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Captured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296793" y="9378663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16793" y="3417409"/>
              <a:ext cx="5668451" cy="5241254"/>
            </a:xfrm>
            <a:prstGeom prst="bentConnector3">
              <a:avLst>
                <a:gd name="adj1" fmla="val 104033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03671" y="79386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ExpiredAnd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43671" y="8658663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812121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Initiated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331841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Paired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7" idx="4"/>
              <a:endCxn id="30" idx="0"/>
            </p:cNvCxnSpPr>
            <p:nvPr/>
          </p:nvCxnSpPr>
          <p:spPr>
            <a:xfrm rot="5400000">
              <a:off x="2314317" y="1693271"/>
              <a:ext cx="720000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7" idx="4"/>
              <a:endCxn id="28" idx="0"/>
            </p:cNvCxnSpPr>
            <p:nvPr/>
          </p:nvCxnSpPr>
          <p:spPr>
            <a:xfrm rot="16200000" flipH="1">
              <a:off x="3554457" y="1698083"/>
              <a:ext cx="720000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0" idx="4"/>
              <a:endCxn id="8" idx="0"/>
            </p:cNvCxnSpPr>
            <p:nvPr/>
          </p:nvCxnSpPr>
          <p:spPr>
            <a:xfrm rot="16200000" flipH="1">
              <a:off x="2073173" y="4094415"/>
              <a:ext cx="1202289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8" idx="4"/>
              <a:endCxn id="8" idx="0"/>
            </p:cNvCxnSpPr>
            <p:nvPr/>
          </p:nvCxnSpPr>
          <p:spPr>
            <a:xfrm rot="5400000">
              <a:off x="3313313" y="4099227"/>
              <a:ext cx="1202289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0" idx="2"/>
              <a:endCxn id="204" idx="0"/>
            </p:cNvCxnSpPr>
            <p:nvPr/>
          </p:nvCxnSpPr>
          <p:spPr>
            <a:xfrm rot="10800000" flipV="1">
              <a:off x="1023671" y="3395746"/>
              <a:ext cx="308170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8" idx="6"/>
              <a:endCxn id="180" idx="2"/>
            </p:cNvCxnSpPr>
            <p:nvPr/>
          </p:nvCxnSpPr>
          <p:spPr>
            <a:xfrm>
              <a:off x="5252121" y="3395747"/>
              <a:ext cx="8331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8" idx="6"/>
              <a:endCxn id="215" idx="0"/>
            </p:cNvCxnSpPr>
            <p:nvPr/>
          </p:nvCxnSpPr>
          <p:spPr>
            <a:xfrm flipV="1">
              <a:off x="5252121" y="2697409"/>
              <a:ext cx="3713123" cy="698338"/>
            </a:xfrm>
            <a:prstGeom prst="bentConnector4">
              <a:avLst>
                <a:gd name="adj1" fmla="val 11531"/>
                <a:gd name="adj2" fmla="val 18407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20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3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192222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450478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265994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206781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223669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609611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588604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461187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490099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568761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186831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172205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226620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269299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429445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440379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504785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57182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567971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613237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2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456917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715173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530689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471476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488364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725882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754794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833456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451526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436900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491315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53399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694140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705074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769480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836515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62358" y="634390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78834" y="613384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5622" y="581184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8548" y="592828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2817" y="638016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55721" y="9108830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72197" y="889876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61903" y="869243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0932" y="914509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9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4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2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5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9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2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64"/>
            <a:ext cx="23442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21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3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20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5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2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80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6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9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5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9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939229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918222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6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69593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2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6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1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5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4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7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5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4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7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8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7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72652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9759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4285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4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700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8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5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6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5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2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5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3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21"/>
            <a:ext cx="32400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PairedWithUser</a:t>
            </a:r>
            <a:r>
              <a:rPr lang="da-DK" sz="1100" b="1" dirty="0">
                <a:solidFill>
                  <a:schemeClr val="accent4"/>
                </a:solidFill>
              </a:rPr>
              <a:t>, </a:t>
            </a:r>
            <a:br>
              <a:rPr lang="da-DK" sz="1100" b="1" dirty="0">
                <a:solidFill>
                  <a:schemeClr val="accent4"/>
                </a:solidFill>
              </a:rPr>
            </a:b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4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7"/>
            <a:ext cx="648866" cy="792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2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3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308710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4723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752350" y="1752982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636472" y="1922224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37729" y="4504781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415834" y="265994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14077" y="206781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18193" y="2236691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72197" y="278038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80435" y="257032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63959" y="392956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180435" y="371950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7223" y="339750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37097" y="1868312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98721" y="1722054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4443" y="2266203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0149" y="236887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150" y="2809265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0149" y="351394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64418" y="396582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35209" y="269299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57859" y="42944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0133" y="683902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75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CDID" val="197c64ee-7b22-4c49-b4d3-dc118b4c95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MobilePay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ThemeMobilePay" id="{276DF4C3-320B-46D1-BFDC-2C01416864A5}" vid="{EDB25C19-9DCC-4BE5-AC9B-0DE7CE18F49D}"/>
    </a:ext>
  </a:extLst>
</a:theme>
</file>

<file path=ppt/theme/theme2.xml><?xml version="1.0" encoding="utf-8"?>
<a:theme xmlns:a="http://schemas.openxmlformats.org/drawingml/2006/main" name="MobilePay Dark">
  <a:themeElements>
    <a:clrScheme name="MobilePay Dark">
      <a:dk1>
        <a:srgbClr val="F5F5F2"/>
      </a:dk1>
      <a:lt1>
        <a:srgbClr val="373246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436954DC-990C-4229-AC47-033A47C2EB40}"/>
    </a:ext>
  </a:extLst>
</a:theme>
</file>

<file path=ppt/theme/theme3.xml><?xml version="1.0" encoding="utf-8"?>
<a:theme xmlns:a="http://schemas.openxmlformats.org/drawingml/2006/main" name="1_MobilePay Light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AA1E7AA0-2F7A-481B-ADF8-7A9A4ED2DE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ThemeMobilePay</Template>
  <TotalTime>6760</TotalTime>
  <Words>922</Words>
  <Application>Microsoft Office PowerPoint</Application>
  <PresentationFormat>Custom</PresentationFormat>
  <Paragraphs>306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Danske Text</vt:lpstr>
      <vt:lpstr>Paytype</vt:lpstr>
      <vt:lpstr>ThemeMobilePay</vt:lpstr>
      <vt:lpstr>MobilePay Dark</vt:lpstr>
      <vt:lpstr>1_MobilePay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Danske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Gross Søgaard</dc:creator>
  <cp:lastModifiedBy>Christian Doormann Møller</cp:lastModifiedBy>
  <cp:revision>94</cp:revision>
  <dcterms:created xsi:type="dcterms:W3CDTF">2019-10-15T10:47:01Z</dcterms:created>
  <dcterms:modified xsi:type="dcterms:W3CDTF">2021-03-05T09:40:54Z</dcterms:modified>
</cp:coreProperties>
</file>