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61" r:id="rId4"/>
    <p:sldId id="272" r:id="rId5"/>
    <p:sldId id="262" r:id="rId6"/>
    <p:sldId id="263" r:id="rId7"/>
    <p:sldId id="264" r:id="rId8"/>
    <p:sldId id="258" r:id="rId9"/>
    <p:sldId id="260" r:id="rId10"/>
    <p:sldId id="256" r:id="rId11"/>
    <p:sldId id="257" r:id="rId12"/>
    <p:sldId id="265" r:id="rId13"/>
    <p:sldId id="259" r:id="rId14"/>
    <p:sldId id="266" r:id="rId15"/>
    <p:sldId id="273" r:id="rId16"/>
    <p:sldId id="274" r:id="rId17"/>
    <p:sldId id="267" r:id="rId18"/>
    <p:sldId id="268" r:id="rId19"/>
    <p:sldId id="270" r:id="rId20"/>
    <p:sldId id="271" r:id="rId21"/>
    <p:sldId id="276" r:id="rId22"/>
    <p:sldId id="277" r:id="rId23"/>
    <p:sldId id="278" r:id="rId24"/>
  </p:sldIdLst>
  <p:sldSz cx="12192000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6.bin"/><Relationship Id="rId2" Type="http://schemas.openxmlformats.org/officeDocument/2006/relationships/tags" Target="../tags/tag4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689088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639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743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563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134748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4052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86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11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96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368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231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4258"/>
            <a:ext cx="9144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0677787"/>
            <a:ext cx="2743200" cy="613359"/>
          </a:xfrm>
          <a:prstGeom prst="rect">
            <a:avLst/>
          </a:prstGeom>
        </p:spPr>
        <p:txBody>
          <a:bodyPr/>
          <a:lstStyle/>
          <a:p>
            <a:fld id="{76AEF45C-6F5E-45DC-8272-2C5CBCAF1D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455543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2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1" y="6225968"/>
            <a:ext cx="2193603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0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3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40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98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38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6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C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8821" y="-120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3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4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1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4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4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361285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468324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0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746138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51366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12711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6345006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750600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0126311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25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4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40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2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164109896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15/11/2019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15/11/2019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grpSp>
          <p:nvGrpSpPr>
            <p:cNvPr id="226" name="Group 225"/>
            <p:cNvGrpSpPr/>
            <p:nvPr/>
          </p:nvGrpSpPr>
          <p:grpSpPr>
            <a:xfrm>
              <a:off x="2586418" y="245096"/>
              <a:ext cx="5873122" cy="5902976"/>
              <a:chOff x="2586418" y="245096"/>
              <a:chExt cx="5873122" cy="590297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86418" y="678878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Initiated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86418" y="2693475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Reserved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86418" y="470807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Captured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stCxn id="7" idx="4"/>
                <a:endCxn id="8" idx="0"/>
              </p:cNvCxnSpPr>
              <p:nvPr/>
            </p:nvCxnSpPr>
            <p:spPr>
              <a:xfrm>
                <a:off x="3306418" y="2118878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8" idx="4"/>
                <a:endCxn id="9" idx="0"/>
              </p:cNvCxnSpPr>
              <p:nvPr/>
            </p:nvCxnSpPr>
            <p:spPr>
              <a:xfrm>
                <a:off x="3306418" y="4133475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7" idx="0"/>
              </p:cNvCxnSpPr>
              <p:nvPr/>
            </p:nvCxnSpPr>
            <p:spPr>
              <a:xfrm>
                <a:off x="3306418" y="245096"/>
                <a:ext cx="0" cy="433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80" name="Oval 179"/>
              <p:cNvSpPr/>
              <p:nvPr/>
            </p:nvSpPr>
            <p:spPr>
              <a:xfrm>
                <a:off x="4859540" y="1653640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ByMobilePay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Elbow Connector 186"/>
              <p:cNvCxnSpPr>
                <a:stCxn id="8" idx="6"/>
                <a:endCxn id="180" idx="4"/>
              </p:cNvCxnSpPr>
              <p:nvPr/>
            </p:nvCxnSpPr>
            <p:spPr>
              <a:xfrm flipV="1">
                <a:off x="4026418" y="3093640"/>
                <a:ext cx="1553122" cy="319835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7" idx="6"/>
                <a:endCxn id="180" idx="0"/>
              </p:cNvCxnSpPr>
              <p:nvPr/>
            </p:nvCxnSpPr>
            <p:spPr>
              <a:xfrm>
                <a:off x="4026418" y="1398878"/>
                <a:ext cx="1553122" cy="25476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7019540" y="167530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ByClient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Elbow Connector 215"/>
              <p:cNvCxnSpPr>
                <a:stCxn id="7" idx="6"/>
                <a:endCxn id="215" idx="0"/>
              </p:cNvCxnSpPr>
              <p:nvPr/>
            </p:nvCxnSpPr>
            <p:spPr>
              <a:xfrm>
                <a:off x="4026418" y="1398878"/>
                <a:ext cx="3713122" cy="276424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9" name="Elbow Connector 218"/>
              <p:cNvCxnSpPr>
                <a:stCxn id="8" idx="6"/>
                <a:endCxn id="215" idx="4"/>
              </p:cNvCxnSpPr>
              <p:nvPr/>
            </p:nvCxnSpPr>
            <p:spPr>
              <a:xfrm flipV="1">
                <a:off x="4026418" y="3115302"/>
                <a:ext cx="3713122" cy="29817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2"/>
              <a:endCxn id="17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4158" y="631347"/>
            <a:ext cx="10549559" cy="10124264"/>
            <a:chOff x="544158" y="631347"/>
            <a:chExt cx="10549559" cy="10124264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8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3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1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4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8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1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54"/>
              <a:ext cx="23442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25644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69284" y="1755611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6637422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5068345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1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79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5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8320580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811051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698418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19320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788668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1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5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0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3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6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4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Initiated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484349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64271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677611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7382400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791727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790418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835684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4160" y="5599602"/>
              <a:ext cx="4135395" cy="846386"/>
              <a:chOff x="544160" y="6388876"/>
              <a:chExt cx="4135395" cy="84638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4160" y="6388876"/>
                <a:ext cx="4135395" cy="846386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da-DK" sz="1100" b="1" dirty="0">
                    <a:solidFill>
                      <a:schemeClr val="accent6"/>
                    </a:solidFill>
                  </a:rPr>
                  <a:t> LOOP</a:t>
                </a:r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en-GB" sz="1100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1180895" y="6920942"/>
                <a:ext cx="3016482" cy="0"/>
              </a:xfrm>
              <a:prstGeom prst="straightConnector1">
                <a:avLst/>
              </a:prstGeom>
              <a:ln w="28575">
                <a:prstDash val="sysDash"/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197371" y="6710877"/>
                <a:ext cx="301648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077085" y="6499457"/>
                <a:ext cx="324429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GET /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payments</a:t>
                </a:r>
                <a:r>
                  <a:rPr lang="da-DK" sz="1100" b="1" dirty="0">
                    <a:solidFill>
                      <a:schemeClr val="accent4"/>
                    </a:solidFill>
                  </a:rPr>
                  <a:t>/{paymentId}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81355" y="6951340"/>
                <a:ext cx="324002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Payment, status = 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IssuedToUser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1180436" y="933538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60150" y="8922274"/>
              <a:ext cx="3248562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capturereservation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4205379" y="961631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29157" y="9763175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54118" y="1032000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179325" y="1039476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6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8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3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1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4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8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1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54"/>
            <a:ext cx="23442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11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2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19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4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1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79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5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89943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87842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5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7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560448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1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5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0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3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6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4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39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6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6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59103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57795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03061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3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699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7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4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7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5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4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2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0436" y="1000915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60150" y="9596042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>
            <a:off x="4205379" y="102900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729157" y="10436943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54118" y="10993769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79325" y="1106853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515283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49427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26" name="Arc 25"/>
          <p:cNvSpPr/>
          <p:nvPr/>
        </p:nvSpPr>
        <p:spPr>
          <a:xfrm>
            <a:off x="4205379" y="642179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7035157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GET</a:t>
            </a:r>
            <a:r>
              <a:rPr lang="da-DK" sz="1100" b="1" dirty="0" smtClean="0">
                <a:solidFill>
                  <a:schemeClr val="accent4"/>
                </a:solidFill>
              </a:rPr>
              <a:t> 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6597529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smtClean="0">
                <a:solidFill>
                  <a:schemeClr val="accent4"/>
                </a:solidFill>
              </a:rPr>
              <a:t>Perform 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70657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notification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473644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51891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6" y="622641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50" y="596730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4118" y="727840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9325" y="735317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4000308"/>
            <a:chOff x="622092" y="628717"/>
            <a:chExt cx="7247450" cy="400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180435" y="2570322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92266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71259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0600" y="2739104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414717" y="34536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60149" y="2368878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4621" y="2885964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35396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 out, Reason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CancelledByMerchant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50626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95892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8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3640308"/>
            <a:chOff x="622092" y="628717"/>
            <a:chExt cx="7247450" cy="364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608336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398271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2799" y="2438257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4414717" y="2167786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89748" y="2585117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225375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191942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6446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414717" y="31107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16759" y="31967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6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729202" y="931924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868452" y="68117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6705650" y="646706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014616" y="1065939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7918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5989" y="244668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Mobilepay </a:t>
            </a:r>
            <a:r>
              <a:rPr lang="da-DK" sz="1100" b="1" dirty="0" err="1" smtClean="0">
                <a:solidFill>
                  <a:schemeClr val="accent4"/>
                </a:solidFill>
              </a:rPr>
              <a:t>button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pressed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95703" y="2235266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r>
              <a:rPr lang="da-DK" sz="1100" b="1" dirty="0" smtClean="0">
                <a:solidFill>
                  <a:schemeClr val="accent4"/>
                </a:solidFill>
              </a:rPr>
              <a:t>/…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6212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550506" y="1751220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5438" y="646706"/>
            <a:ext cx="7672226" cy="2523008"/>
            <a:chOff x="745438" y="646706"/>
            <a:chExt cx="7672226" cy="25230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244668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Bluetooth signal sent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2235266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51220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438" y="646706"/>
            <a:ext cx="7672226" cy="3192829"/>
            <a:chOff x="745438" y="646706"/>
            <a:chExt cx="7672226" cy="31928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22849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360675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BeaconId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read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339533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0145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63353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405850" y="31491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58710" y="2945309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Notification on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Callback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URL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89364" y="218014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89364" y="2626385"/>
              <a:ext cx="6240486" cy="763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8953" y="2387767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Checkin 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552246" y="646706"/>
            <a:ext cx="8969910" cy="4813428"/>
            <a:chOff x="-552246" y="646706"/>
            <a:chExt cx="8969910" cy="4813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64201" y="491693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Indication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that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Mobilepay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could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be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used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31925" y="470147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072" y="1761170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199525" y="673686"/>
              <a:ext cx="644960" cy="1044000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4477892" y="29039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494368" y="26938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41156" y="2371868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</a:t>
              </a:r>
              <a:r>
                <a:rPr lang="da-DK" sz="1100" b="1" dirty="0">
                  <a:solidFill>
                    <a:schemeClr val="accent4"/>
                  </a:solidFill>
                </a:rPr>
                <a:t>=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false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66516" y="40253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82992" y="38152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=  true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60314" y="176613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572576" y="178205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316059" y="931924"/>
              <a:ext cx="648866" cy="792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552246" y="115615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3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pointofsales?merchantPosId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=…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 PoS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IDs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9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4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}/(capture | cancel)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DELETE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03082" y="2371868"/>
            <a:ext cx="5900286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</a:t>
            </a:r>
            <a:r>
              <a:rPr lang="da-DK" sz="1100" b="1" dirty="0" smtClean="0">
                <a:solidFill>
                  <a:schemeClr val="accent6"/>
                </a:solidFill>
              </a:rPr>
              <a:t>LOOP</a:t>
            </a:r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882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71638" y="3065638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4153" y="3715878"/>
            <a:ext cx="21885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dirty="0" err="1" smtClean="0"/>
              <a:t>MerchantLocationId</a:t>
            </a:r>
            <a:endParaRPr lang="en-GB" dirty="0" err="1" smtClean="0"/>
          </a:p>
        </p:txBody>
      </p:sp>
      <p:sp>
        <p:nvSpPr>
          <p:cNvPr id="9" name="Rounded Rectangle 8"/>
          <p:cNvSpPr/>
          <p:nvPr/>
        </p:nvSpPr>
        <p:spPr>
          <a:xfrm>
            <a:off x="471638" y="424032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7776" y="1074272"/>
            <a:ext cx="19412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dirty="0" err="1" smtClean="0"/>
              <a:t>MerchantBrandId</a:t>
            </a:r>
            <a:endParaRPr lang="en-GB" dirty="0" err="1" smtClean="0"/>
          </a:p>
        </p:txBody>
      </p:sp>
      <p:sp>
        <p:nvSpPr>
          <p:cNvPr id="11" name="Rounded Rectangle 10"/>
          <p:cNvSpPr/>
          <p:nvPr/>
        </p:nvSpPr>
        <p:spPr>
          <a:xfrm>
            <a:off x="4572001" y="3065638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37534" y="3715878"/>
            <a:ext cx="8025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dirty="0" err="1" smtClean="0"/>
              <a:t>StoreId</a:t>
            </a:r>
            <a:endParaRPr lang="en-GB" dirty="0" err="1" smtClean="0"/>
          </a:p>
        </p:txBody>
      </p:sp>
      <p:sp>
        <p:nvSpPr>
          <p:cNvPr id="13" name="Rounded Rectangle 12"/>
          <p:cNvSpPr/>
          <p:nvPr/>
        </p:nvSpPr>
        <p:spPr>
          <a:xfrm>
            <a:off x="471638" y="5697618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026" y="6347858"/>
            <a:ext cx="16747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dirty="0" err="1" smtClean="0"/>
              <a:t>MerchantPosId</a:t>
            </a:r>
            <a:endParaRPr lang="en-GB" dirty="0" err="1" smtClean="0"/>
          </a:p>
        </p:txBody>
      </p:sp>
      <p:sp>
        <p:nvSpPr>
          <p:cNvPr id="15" name="Rounded Rectangle 14"/>
          <p:cNvSpPr/>
          <p:nvPr/>
        </p:nvSpPr>
        <p:spPr>
          <a:xfrm>
            <a:off x="4572001" y="569761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3031" y="6347859"/>
            <a:ext cx="6515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dirty="0" err="1" smtClean="0"/>
              <a:t>PosId</a:t>
            </a:r>
            <a:endParaRPr lang="en-GB" dirty="0" err="1" smtClean="0"/>
          </a:p>
        </p:txBody>
      </p:sp>
      <p:sp>
        <p:nvSpPr>
          <p:cNvPr id="17" name="Rounded Rectangle 16"/>
          <p:cNvSpPr/>
          <p:nvPr/>
        </p:nvSpPr>
        <p:spPr>
          <a:xfrm>
            <a:off x="8672364" y="5697618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87149" y="6347858"/>
            <a:ext cx="11040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dirty="0" err="1" smtClean="0"/>
              <a:t>BeaconId</a:t>
            </a:r>
            <a:endParaRPr lang="en-GB" dirty="0" err="1" smtClean="0"/>
          </a:p>
        </p:txBody>
      </p:sp>
      <p:cxnSp>
        <p:nvCxnSpPr>
          <p:cNvPr id="20" name="Straight Connector 19"/>
          <p:cNvCxnSpPr>
            <a:stCxn id="9" idx="2"/>
            <a:endCxn id="7" idx="0"/>
          </p:cNvCxnSpPr>
          <p:nvPr/>
        </p:nvCxnSpPr>
        <p:spPr>
          <a:xfrm>
            <a:off x="1838426" y="2001512"/>
            <a:ext cx="0" cy="1064126"/>
          </a:xfrm>
          <a:prstGeom prst="line">
            <a:avLst/>
          </a:prstGeom>
          <a:ln w="381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15427" y="2024496"/>
            <a:ext cx="1442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a-DK" dirty="0" smtClean="0"/>
              <a:t>1</a:t>
            </a:r>
            <a:endParaRPr lang="en-GB" dirty="0" err="1" smtClean="0"/>
          </a:p>
        </p:txBody>
      </p:sp>
      <p:sp>
        <p:nvSpPr>
          <p:cNvPr id="25" name="TextBox 24"/>
          <p:cNvSpPr txBox="1"/>
          <p:nvPr/>
        </p:nvSpPr>
        <p:spPr>
          <a:xfrm>
            <a:off x="1955501" y="2788638"/>
            <a:ext cx="1041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a-DK" dirty="0" smtClean="0"/>
              <a:t>*</a:t>
            </a:r>
            <a:endParaRPr lang="en-GB" dirty="0" err="1" smtClean="0"/>
          </a:p>
        </p:txBody>
      </p:sp>
      <p:sp>
        <p:nvSpPr>
          <p:cNvPr id="27" name="TextBox 26"/>
          <p:cNvSpPr txBox="1"/>
          <p:nvPr/>
        </p:nvSpPr>
        <p:spPr>
          <a:xfrm>
            <a:off x="6025276" y="4691239"/>
            <a:ext cx="1442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a-DK" dirty="0" smtClean="0"/>
              <a:t>1</a:t>
            </a:r>
            <a:endParaRPr lang="en-GB" dirty="0" err="1" smtClean="0"/>
          </a:p>
        </p:txBody>
      </p:sp>
      <p:sp>
        <p:nvSpPr>
          <p:cNvPr id="28" name="TextBox 27"/>
          <p:cNvSpPr txBox="1"/>
          <p:nvPr/>
        </p:nvSpPr>
        <p:spPr>
          <a:xfrm>
            <a:off x="6065350" y="5420619"/>
            <a:ext cx="1041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a-DK" dirty="0" smtClean="0"/>
              <a:t>*</a:t>
            </a:r>
            <a:endParaRPr lang="en-GB" dirty="0" err="1" smtClean="0"/>
          </a:p>
        </p:txBody>
      </p:sp>
      <p:cxnSp>
        <p:nvCxnSpPr>
          <p:cNvPr id="29" name="Straight Connector 28"/>
          <p:cNvCxnSpPr>
            <a:stCxn id="11" idx="2"/>
            <a:endCxn id="15" idx="0"/>
          </p:cNvCxnSpPr>
          <p:nvPr/>
        </p:nvCxnSpPr>
        <p:spPr>
          <a:xfrm>
            <a:off x="5938789" y="4643118"/>
            <a:ext cx="0" cy="1054501"/>
          </a:xfrm>
          <a:prstGeom prst="line">
            <a:avLst/>
          </a:prstGeom>
          <a:ln w="381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3"/>
            <a:endCxn id="11" idx="1"/>
          </p:cNvCxnSpPr>
          <p:nvPr/>
        </p:nvCxnSpPr>
        <p:spPr>
          <a:xfrm>
            <a:off x="3205213" y="3854378"/>
            <a:ext cx="1366788" cy="0"/>
          </a:xfrm>
          <a:prstGeom prst="straightConnector1">
            <a:avLst/>
          </a:prstGeom>
          <a:ln w="38100" cap="sq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15601" y="3461327"/>
            <a:ext cx="1442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a-DK" dirty="0" smtClean="0"/>
              <a:t>1</a:t>
            </a:r>
            <a:endParaRPr lang="en-GB" dirty="0" err="1" smtClean="0"/>
          </a:p>
        </p:txBody>
      </p:sp>
      <p:sp>
        <p:nvSpPr>
          <p:cNvPr id="38" name="TextBox 37"/>
          <p:cNvSpPr txBox="1"/>
          <p:nvPr/>
        </p:nvSpPr>
        <p:spPr>
          <a:xfrm>
            <a:off x="4317343" y="3467185"/>
            <a:ext cx="1442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a-DK" dirty="0" smtClean="0"/>
              <a:t>1</a:t>
            </a:r>
            <a:endParaRPr lang="en-GB" dirty="0" err="1" smtClean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205213" y="6518972"/>
            <a:ext cx="1366788" cy="0"/>
          </a:xfrm>
          <a:prstGeom prst="straightConnector1">
            <a:avLst/>
          </a:prstGeom>
          <a:ln w="38100" cap="sq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15601" y="6125921"/>
            <a:ext cx="1442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a-DK" dirty="0" smtClean="0"/>
              <a:t>1</a:t>
            </a:r>
            <a:endParaRPr lang="en-GB" dirty="0" err="1" smtClean="0"/>
          </a:p>
        </p:txBody>
      </p:sp>
      <p:sp>
        <p:nvSpPr>
          <p:cNvPr id="41" name="TextBox 40"/>
          <p:cNvSpPr txBox="1"/>
          <p:nvPr/>
        </p:nvSpPr>
        <p:spPr>
          <a:xfrm>
            <a:off x="4317343" y="6131779"/>
            <a:ext cx="1041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a-DK" dirty="0" smtClean="0"/>
              <a:t>*</a:t>
            </a:r>
            <a:endParaRPr lang="en-GB" dirty="0" err="1" smtClean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305572" y="6487118"/>
            <a:ext cx="1366788" cy="0"/>
          </a:xfrm>
          <a:prstGeom prst="straightConnector1">
            <a:avLst/>
          </a:prstGeom>
          <a:ln w="38100" cap="sq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15960" y="6094067"/>
            <a:ext cx="1041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a-DK" dirty="0" smtClean="0"/>
              <a:t>*</a:t>
            </a:r>
            <a:endParaRPr lang="en-GB" dirty="0" err="1" smtClean="0"/>
          </a:p>
        </p:txBody>
      </p:sp>
      <p:sp>
        <p:nvSpPr>
          <p:cNvPr id="44" name="TextBox 43"/>
          <p:cNvSpPr txBox="1"/>
          <p:nvPr/>
        </p:nvSpPr>
        <p:spPr>
          <a:xfrm>
            <a:off x="8417702" y="6099925"/>
            <a:ext cx="1442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a-DK" dirty="0" smtClean="0"/>
              <a:t>1</a:t>
            </a: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67500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45710" y="70181"/>
            <a:ext cx="9677782" cy="8756762"/>
            <a:chOff x="145710" y="70181"/>
            <a:chExt cx="9677782" cy="8756762"/>
          </a:xfrm>
        </p:grpSpPr>
        <p:sp>
          <p:nvSpPr>
            <p:cNvPr id="5" name="Oval 4"/>
            <p:cNvSpPr/>
            <p:nvPr/>
          </p:nvSpPr>
          <p:spPr>
            <a:xfrm>
              <a:off x="2784381" y="5039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4380" y="2416131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4381" y="537234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5" idx="0"/>
            </p:cNvCxnSpPr>
            <p:nvPr/>
          </p:nvCxnSpPr>
          <p:spPr>
            <a:xfrm>
              <a:off x="3504381" y="70181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223493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5" idx="6"/>
              <a:endCxn id="11" idx="0"/>
            </p:cNvCxnSpPr>
            <p:nvPr/>
          </p:nvCxnSpPr>
          <p:spPr>
            <a:xfrm>
              <a:off x="4224381" y="1223963"/>
              <a:ext cx="2719112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5710" y="424345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83492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6"/>
              <a:endCxn id="16" idx="0"/>
            </p:cNvCxnSpPr>
            <p:nvPr/>
          </p:nvCxnSpPr>
          <p:spPr>
            <a:xfrm>
              <a:off x="4224381" y="1223963"/>
              <a:ext cx="4879111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4"/>
              <a:endCxn id="7" idx="0"/>
            </p:cNvCxnSpPr>
            <p:nvPr/>
          </p:nvCxnSpPr>
          <p:spPr>
            <a:xfrm rot="5400000">
              <a:off x="3286274" y="4074239"/>
              <a:ext cx="1516215" cy="1079999"/>
            </a:xfrm>
            <a:prstGeom prst="bentConnector3">
              <a:avLst>
                <a:gd name="adj1" fmla="val 50622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784381" y="738694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05267" y="241775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" idx="4"/>
              <a:endCxn id="29" idx="0"/>
            </p:cNvCxnSpPr>
            <p:nvPr/>
          </p:nvCxnSpPr>
          <p:spPr>
            <a:xfrm rot="5400000">
              <a:off x="2627928" y="1541302"/>
              <a:ext cx="473793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9" idx="4"/>
              <a:endCxn id="7" idx="0"/>
            </p:cNvCxnSpPr>
            <p:nvPr/>
          </p:nvCxnSpPr>
          <p:spPr>
            <a:xfrm rot="16200000" flipH="1">
              <a:off x="2107529" y="3975494"/>
              <a:ext cx="1514590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4"/>
              <a:endCxn id="27" idx="0"/>
            </p:cNvCxnSpPr>
            <p:nvPr/>
          </p:nvCxnSpPr>
          <p:spPr>
            <a:xfrm>
              <a:off x="3504381" y="681234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6"/>
              <a:endCxn id="11" idx="4"/>
            </p:cNvCxnSpPr>
            <p:nvPr/>
          </p:nvCxnSpPr>
          <p:spPr>
            <a:xfrm flipV="1">
              <a:off x="4224381" y="3856130"/>
              <a:ext cx="2719112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4"/>
              <a:endCxn id="6" idx="0"/>
            </p:cNvCxnSpPr>
            <p:nvPr/>
          </p:nvCxnSpPr>
          <p:spPr>
            <a:xfrm rot="16200000" flipH="1">
              <a:off x="3808296" y="1640047"/>
              <a:ext cx="472168" cy="107999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" idx="6"/>
              <a:endCxn id="16" idx="4"/>
            </p:cNvCxnSpPr>
            <p:nvPr/>
          </p:nvCxnSpPr>
          <p:spPr>
            <a:xfrm flipV="1">
              <a:off x="4224381" y="3856130"/>
              <a:ext cx="4879111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29" idx="2"/>
              <a:endCxn id="14" idx="0"/>
            </p:cNvCxnSpPr>
            <p:nvPr/>
          </p:nvCxnSpPr>
          <p:spPr>
            <a:xfrm rot="10800000" flipV="1">
              <a:off x="865711" y="3137755"/>
              <a:ext cx="639557" cy="110569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" idx="2"/>
              <a:endCxn id="14" idx="4"/>
            </p:cNvCxnSpPr>
            <p:nvPr/>
          </p:nvCxnSpPr>
          <p:spPr>
            <a:xfrm rot="10800000">
              <a:off x="865711" y="5683456"/>
              <a:ext cx="1918671" cy="40889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6" idx="6"/>
              <a:endCxn id="11" idx="2"/>
            </p:cNvCxnSpPr>
            <p:nvPr/>
          </p:nvCxnSpPr>
          <p:spPr>
            <a:xfrm flipV="1">
              <a:off x="5304380" y="3136130"/>
              <a:ext cx="9191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6"/>
              <a:endCxn id="16" idx="0"/>
            </p:cNvCxnSpPr>
            <p:nvPr/>
          </p:nvCxnSpPr>
          <p:spPr>
            <a:xfrm flipV="1">
              <a:off x="5304380" y="2416130"/>
              <a:ext cx="3799112" cy="720001"/>
            </a:xfrm>
            <a:prstGeom prst="bentConnector4">
              <a:avLst>
                <a:gd name="adj1" fmla="val 11244"/>
                <a:gd name="adj2" fmla="val 17233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3296" y="245096"/>
            <a:ext cx="8146244" cy="7917573"/>
            <a:chOff x="313296" y="245096"/>
            <a:chExt cx="8146244" cy="7917573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86418" y="672266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306418" y="6148072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26418" y="2395302"/>
              <a:ext cx="4433122" cy="3032770"/>
            </a:xfrm>
            <a:prstGeom prst="bentConnector3">
              <a:avLst>
                <a:gd name="adj1" fmla="val 105157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3296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53296" y="5428072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03671" y="181355"/>
            <a:ext cx="9381573" cy="10705265"/>
            <a:chOff x="303671" y="181355"/>
            <a:chExt cx="9381573" cy="10705265"/>
          </a:xfrm>
        </p:grpSpPr>
        <p:sp>
          <p:nvSpPr>
            <p:cNvPr id="7" name="Oval 6"/>
            <p:cNvSpPr/>
            <p:nvPr/>
          </p:nvSpPr>
          <p:spPr>
            <a:xfrm>
              <a:off x="2576793" y="61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76793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76793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296793" y="685742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296793" y="181355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085244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16793" y="4215137"/>
              <a:ext cx="2788451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16793" y="1335137"/>
              <a:ext cx="2788451" cy="14400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03671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43671" y="6137426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8245244" y="279679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16793" y="1335137"/>
              <a:ext cx="4948451" cy="14616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16793" y="4236799"/>
              <a:ext cx="4948451" cy="190062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6793" y="944662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296793" y="8872023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16793" y="3516799"/>
              <a:ext cx="5668451" cy="4635224"/>
            </a:xfrm>
            <a:prstGeom prst="bentConnector3">
              <a:avLst>
                <a:gd name="adj1" fmla="val 104033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03671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43671" y="8152023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1212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3184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7" idx="4"/>
              <a:endCxn id="30" idx="0"/>
            </p:cNvCxnSpPr>
            <p:nvPr/>
          </p:nvCxnSpPr>
          <p:spPr>
            <a:xfrm rot="5400000">
              <a:off x="2314317" y="1792661"/>
              <a:ext cx="720000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7" idx="4"/>
              <a:endCxn id="28" idx="0"/>
            </p:cNvCxnSpPr>
            <p:nvPr/>
          </p:nvCxnSpPr>
          <p:spPr>
            <a:xfrm rot="16200000" flipH="1">
              <a:off x="3554457" y="1797473"/>
              <a:ext cx="720000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0" idx="4"/>
              <a:endCxn id="8" idx="0"/>
            </p:cNvCxnSpPr>
            <p:nvPr/>
          </p:nvCxnSpPr>
          <p:spPr>
            <a:xfrm rot="16200000" flipH="1">
              <a:off x="2073173" y="4193805"/>
              <a:ext cx="1202289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8" idx="4"/>
              <a:endCxn id="8" idx="0"/>
            </p:cNvCxnSpPr>
            <p:nvPr/>
          </p:nvCxnSpPr>
          <p:spPr>
            <a:xfrm rot="5400000">
              <a:off x="3313313" y="4198617"/>
              <a:ext cx="1202289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0" idx="2"/>
              <a:endCxn id="204" idx="0"/>
            </p:cNvCxnSpPr>
            <p:nvPr/>
          </p:nvCxnSpPr>
          <p:spPr>
            <a:xfrm rot="10800000" flipV="1">
              <a:off x="1023671" y="3495136"/>
              <a:ext cx="308170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6"/>
              <a:endCxn id="180" idx="2"/>
            </p:cNvCxnSpPr>
            <p:nvPr/>
          </p:nvCxnSpPr>
          <p:spPr>
            <a:xfrm>
              <a:off x="5252121" y="3495137"/>
              <a:ext cx="8331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8" idx="6"/>
              <a:endCxn id="215" idx="0"/>
            </p:cNvCxnSpPr>
            <p:nvPr/>
          </p:nvCxnSpPr>
          <p:spPr>
            <a:xfrm flipV="1">
              <a:off x="5252121" y="2796799"/>
              <a:ext cx="3713123" cy="698338"/>
            </a:xfrm>
            <a:prstGeom prst="bentConnector4">
              <a:avLst>
                <a:gd name="adj1" fmla="val 11531"/>
                <a:gd name="adj2" fmla="val 18407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2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3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192222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450478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265994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206781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223669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609611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588604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461187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490099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568761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186831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172205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226620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269299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429445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440379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504785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57182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567971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613237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2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456917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715173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530689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471476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488364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725882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754794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833456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451526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436900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491315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53399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694140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705074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769480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836515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62358" y="634390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78834" y="613384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622" y="581184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8548" y="592828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2817" y="638016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55721" y="910883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72197" y="889876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61903" y="869243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0932" y="914509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9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4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2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5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9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2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64"/>
            <a:ext cx="23442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21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3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20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5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2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80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6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9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5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9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939229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918222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6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69593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2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6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1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5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4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7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5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4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7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8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7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72652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9759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4285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4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700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8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5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6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5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2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5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3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21"/>
            <a:ext cx="32400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PairedWithUser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br>
              <a:rPr lang="da-DK" sz="1100" b="1" dirty="0" smtClean="0">
                <a:solidFill>
                  <a:schemeClr val="accent4"/>
                </a:solidFill>
              </a:rPr>
            </a:br>
            <a:r>
              <a:rPr lang="da-DK" sz="1100" b="1" dirty="0" err="1" smtClean="0">
                <a:solidFill>
                  <a:schemeClr val="accent4"/>
                </a:solidFill>
              </a:rPr>
              <a:t>loyalty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7"/>
            <a:ext cx="648866" cy="79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2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3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308710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4723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752350" y="1752982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636472" y="1922224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37729" y="4504781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15834" y="265994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14077" y="206781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18193" y="2236691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72197" y="278038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80435" y="257032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63959" y="392956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180435" y="371950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7223" y="339750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37097" y="1868312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98721" y="1722054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4443" y="2266203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0149" y="236887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150" y="2809265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0149" y="351394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64418" y="396582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35209" y="269299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57859" y="42944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60150" y="6669959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CDID" val="197c64ee-7b22-4c49-b4d3-dc118b4c9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MobilePay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ThemeMobilePay" id="{276DF4C3-320B-46D1-BFDC-2C01416864A5}" vid="{EDB25C19-9DCC-4BE5-AC9B-0DE7CE18F49D}"/>
    </a:ext>
  </a:extLst>
</a:theme>
</file>

<file path=ppt/theme/theme2.xml><?xml version="1.0" encoding="utf-8"?>
<a:theme xmlns:a="http://schemas.openxmlformats.org/drawingml/2006/main" name="MobilePay Dark">
  <a:themeElements>
    <a:clrScheme name="MobilePay Dark">
      <a:dk1>
        <a:srgbClr val="F5F5F2"/>
      </a:dk1>
      <a:lt1>
        <a:srgbClr val="373246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436954DC-990C-4229-AC47-033A47C2EB40}"/>
    </a:ext>
  </a:extLst>
</a:theme>
</file>

<file path=ppt/theme/theme3.xml><?xml version="1.0" encoding="utf-8"?>
<a:theme xmlns:a="http://schemas.openxmlformats.org/drawingml/2006/main" name="1_MobilePay Light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AA1E7AA0-2F7A-481B-ADF8-7A9A4ED2D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ThemeMobilePay</Template>
  <TotalTime>6156</TotalTime>
  <Words>660</Words>
  <Application>Microsoft Office PowerPoint</Application>
  <PresentationFormat>Custom</PresentationFormat>
  <Paragraphs>243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Danske Text</vt:lpstr>
      <vt:lpstr>Paytype</vt:lpstr>
      <vt:lpstr>ThemeMobilePay</vt:lpstr>
      <vt:lpstr>MobilePay Dark</vt:lpstr>
      <vt:lpstr>1_MobilePay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Gross Søgaard</dc:creator>
  <cp:lastModifiedBy>Frederik Debois Kirk</cp:lastModifiedBy>
  <cp:revision>61</cp:revision>
  <dcterms:created xsi:type="dcterms:W3CDTF">2019-10-15T10:47:01Z</dcterms:created>
  <dcterms:modified xsi:type="dcterms:W3CDTF">2019-11-15T14:34:09Z</dcterms:modified>
</cp:coreProperties>
</file>