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73" r:id="rId16"/>
    <p:sldId id="274" r:id="rId17"/>
    <p:sldId id="267" r:id="rId18"/>
    <p:sldId id="268" r:id="rId19"/>
    <p:sldId id="270" r:id="rId20"/>
    <p:sldId id="271" r:id="rId21"/>
    <p:sldId id="276" r:id="rId22"/>
    <p:sldId id="277" r:id="rId23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CancelledByMerchant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6118</TotalTime>
  <Words>644</Words>
  <Application>Microsoft Office PowerPoint</Application>
  <PresentationFormat>Custom</PresentationFormat>
  <Paragraphs>227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Frederik Debois Kirk</cp:lastModifiedBy>
  <cp:revision>59</cp:revision>
  <dcterms:created xsi:type="dcterms:W3CDTF">2019-10-15T10:47:01Z</dcterms:created>
  <dcterms:modified xsi:type="dcterms:W3CDTF">2019-11-15T13:50:11Z</dcterms:modified>
</cp:coreProperties>
</file>