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92" r:id="rId3"/>
  </p:sldMasterIdLst>
  <p:sldIdLst>
    <p:sldId id="261" r:id="rId4"/>
    <p:sldId id="272" r:id="rId5"/>
    <p:sldId id="262" r:id="rId6"/>
    <p:sldId id="263" r:id="rId7"/>
    <p:sldId id="264" r:id="rId8"/>
    <p:sldId id="258" r:id="rId9"/>
    <p:sldId id="260" r:id="rId10"/>
    <p:sldId id="256" r:id="rId11"/>
    <p:sldId id="257" r:id="rId12"/>
    <p:sldId id="265" r:id="rId13"/>
    <p:sldId id="259" r:id="rId14"/>
    <p:sldId id="266" r:id="rId15"/>
    <p:sldId id="267" r:id="rId16"/>
    <p:sldId id="268" r:id="rId17"/>
    <p:sldId id="270" r:id="rId18"/>
    <p:sldId id="271" r:id="rId19"/>
  </p:sldIdLst>
  <p:sldSz cx="12192000" cy="115204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20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4.xml"/><Relationship Id="rId7" Type="http://schemas.openxmlformats.org/officeDocument/2006/relationships/oleObject" Target="../embeddings/oleObject13.bin"/><Relationship Id="rId2" Type="http://schemas.openxmlformats.org/officeDocument/2006/relationships/tags" Target="../tags/tag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6.xml"/><Relationship Id="rId7" Type="http://schemas.openxmlformats.org/officeDocument/2006/relationships/image" Target="../media/image6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6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1.xml"/><Relationship Id="rId7" Type="http://schemas.openxmlformats.org/officeDocument/2006/relationships/oleObject" Target="../embeddings/oleObject29.bin"/><Relationship Id="rId2" Type="http://schemas.openxmlformats.org/officeDocument/2006/relationships/tags" Target="../tags/tag30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8.bin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3.xml"/><Relationship Id="rId7" Type="http://schemas.openxmlformats.org/officeDocument/2006/relationships/oleObject" Target="../embeddings/oleObject31.bin"/><Relationship Id="rId2" Type="http://schemas.openxmlformats.org/officeDocument/2006/relationships/tags" Target="../tags/tag3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0.bin"/><Relationship Id="rId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5.xml"/><Relationship Id="rId7" Type="http://schemas.openxmlformats.org/officeDocument/2006/relationships/oleObject" Target="../embeddings/oleObject33.bin"/><Relationship Id="rId2" Type="http://schemas.openxmlformats.org/officeDocument/2006/relationships/tags" Target="../tags/tag3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2.bin"/><Relationship Id="rId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7.xml"/><Relationship Id="rId7" Type="http://schemas.openxmlformats.org/officeDocument/2006/relationships/oleObject" Target="../embeddings/oleObject35.bin"/><Relationship Id="rId2" Type="http://schemas.openxmlformats.org/officeDocument/2006/relationships/tags" Target="../tags/tag3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4.bin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tags" Target="../tags/tag39.xml"/><Relationship Id="rId7" Type="http://schemas.openxmlformats.org/officeDocument/2006/relationships/image" Target="../media/image10.png"/><Relationship Id="rId2" Type="http://schemas.openxmlformats.org/officeDocument/2006/relationships/tags" Target="../tags/tag3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6.bin"/><Relationship Id="rId4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0.bin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4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1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2.bin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7.xml"/><Relationship Id="rId7" Type="http://schemas.openxmlformats.org/officeDocument/2006/relationships/oleObject" Target="../embeddings/oleObject44.bin"/><Relationship Id="rId2" Type="http://schemas.openxmlformats.org/officeDocument/2006/relationships/tags" Target="../tags/tag4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3.bin"/><Relationship Id="rId4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9.xml"/><Relationship Id="rId7" Type="http://schemas.openxmlformats.org/officeDocument/2006/relationships/oleObject" Target="../embeddings/oleObject46.bin"/><Relationship Id="rId2" Type="http://schemas.openxmlformats.org/officeDocument/2006/relationships/tags" Target="../tags/tag4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5.bin"/><Relationship Id="rId4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1.xml"/><Relationship Id="rId7" Type="http://schemas.openxmlformats.org/officeDocument/2006/relationships/oleObject" Target="../embeddings/oleObject48.bin"/><Relationship Id="rId2" Type="http://schemas.openxmlformats.org/officeDocument/2006/relationships/tags" Target="../tags/tag50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7.bin"/><Relationship Id="rId4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3.xml"/><Relationship Id="rId7" Type="http://schemas.openxmlformats.org/officeDocument/2006/relationships/oleObject" Target="../embeddings/oleObject50.bin"/><Relationship Id="rId2" Type="http://schemas.openxmlformats.org/officeDocument/2006/relationships/tags" Target="../tags/tag5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9.bin"/><Relationship Id="rId4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tags" Target="../tags/tag55.xml"/><Relationship Id="rId7" Type="http://schemas.openxmlformats.org/officeDocument/2006/relationships/image" Target="../media/image6.png"/><Relationship Id="rId2" Type="http://schemas.openxmlformats.org/officeDocument/2006/relationships/tags" Target="../tags/tag54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1.bin"/><Relationship Id="rId4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6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3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.xml"/><Relationship Id="rId7" Type="http://schemas.openxmlformats.org/officeDocument/2006/relationships/oleObject" Target="../embeddings/oleObject7.bin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0.xml"/><Relationship Id="rId7" Type="http://schemas.openxmlformats.org/officeDocument/2006/relationships/oleObject" Target="../embeddings/oleObject9.bin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2.xml"/><Relationship Id="rId7" Type="http://schemas.openxmlformats.org/officeDocument/2006/relationships/oleObject" Target="../embeddings/oleObject11.bin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8" y="6225968"/>
            <a:ext cx="2194425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54689088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11/11/2019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42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3639823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11/11/2019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63197435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667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9563823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11/11/2019</a:t>
            </a:fld>
            <a:endParaRPr lang="en-GB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11347485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42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11/11/2019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1242600"/>
            <a:ext cx="11316200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466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11/11/2019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74052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11/11/2019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91863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11/11/2019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3112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11/11/2019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72963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11/11/2019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4368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11/11/2019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3231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34258"/>
            <a:ext cx="9144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050924"/>
            <a:ext cx="9144000" cy="278145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8790-EF43-4195-82DA-4A26D543E504}" type="datetimeFigureOut">
              <a:rPr lang="en-GB" smtClean="0"/>
              <a:t>11/11/2019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10677787"/>
            <a:ext cx="2743200" cy="613359"/>
          </a:xfrm>
          <a:prstGeom prst="rect">
            <a:avLst/>
          </a:prstGeom>
        </p:spPr>
        <p:txBody>
          <a:bodyPr/>
          <a:lstStyle/>
          <a:p>
            <a:fld id="{76AEF45C-6F5E-45DC-8272-2C5CBCAF1D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1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13455543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11/11/2019</a:t>
            </a:fld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782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11" y="6225968"/>
            <a:ext cx="2193603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5A4159-1C9D-4C23-8DBB-0FD5BF49F859}" type="datetime1">
              <a:rPr lang="en-GB" smtClean="0"/>
              <a:pPr/>
              <a:t>11/11/2019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103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1D2423-DC7C-4239-9F6A-F74AADFD9F8E}" type="datetime1">
              <a:rPr lang="en-GB" smtClean="0"/>
              <a:pPr/>
              <a:t>11/11/2019</a:t>
            </a:fld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330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F482FB-B023-4CBB-8046-4D830E895C90}" type="datetime1">
              <a:rPr lang="en-GB" smtClean="0"/>
              <a:pPr/>
              <a:t>11/11/2019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403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6DF438-9CC2-4A49-A657-78DE437E5C5C}" type="datetime1">
              <a:rPr lang="en-GB" smtClean="0"/>
              <a:pPr/>
              <a:t>11/11/2019</a:t>
            </a:fld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898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0169C-9E24-485A-B7A8-19D9A23B43F5}" type="datetime1">
              <a:rPr lang="en-GB" smtClean="0"/>
              <a:pPr/>
              <a:t>11/11/2019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378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/>
              <a:pPr/>
              <a:t>11/11/2019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629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/>
              <a:pPr/>
              <a:t>11/11/2019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584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11/11/2019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263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11/11/2019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97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11/11/2019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438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11/11/2019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7681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C32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/>
              <a:pPr/>
              <a:t>11/11/2019</a:t>
            </a:fld>
            <a:endParaRPr lang="en-GB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8821" y="-120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3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049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8" y="6225968"/>
            <a:ext cx="2194425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5A4159-1C9D-4C23-8DBB-0FD5BF49F859}" type="datetime1">
              <a:rPr lang="en-GB" smtClean="0">
                <a:solidFill>
                  <a:srgbClr val="504678"/>
                </a:solidFill>
              </a:rPr>
              <a:pPr/>
              <a:t>11/11/2019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538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1D2423-DC7C-4239-9F6A-F74AADFD9F8E}" type="datetime1">
              <a:rPr lang="en-GB" smtClean="0">
                <a:solidFill>
                  <a:srgbClr val="504678"/>
                </a:solidFill>
              </a:rPr>
              <a:pPr/>
              <a:t>11/11/2019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57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F482FB-B023-4CBB-8046-4D830E895C90}" type="datetime1">
              <a:rPr lang="en-GB" smtClean="0">
                <a:solidFill>
                  <a:srgbClr val="504678"/>
                </a:solidFill>
              </a:rPr>
              <a:pPr/>
              <a:t>11/11/2019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7346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6DF438-9CC2-4A49-A657-78DE437E5C5C}" type="datetime1">
              <a:rPr lang="en-GB" smtClean="0">
                <a:solidFill>
                  <a:srgbClr val="504678"/>
                </a:solidFill>
              </a:rPr>
              <a:pPr/>
              <a:t>11/11/2019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1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0169C-9E24-485A-B7A8-19D9A23B43F5}" type="datetime1">
              <a:rPr lang="en-GB" smtClean="0">
                <a:solidFill>
                  <a:srgbClr val="504678"/>
                </a:solidFill>
              </a:rPr>
              <a:pPr/>
              <a:t>11/11/2019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41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>
                <a:solidFill>
                  <a:srgbClr val="504678"/>
                </a:solidFill>
              </a:rPr>
              <a:pPr/>
              <a:t>11/11/2019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540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>
                <a:solidFill>
                  <a:srgbClr val="504678"/>
                </a:solidFill>
              </a:rPr>
              <a:pPr/>
              <a:t>11/11/2019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193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11/11/2019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766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11/11/2019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049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2361285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11/11/2019</a:t>
            </a:fld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518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11/11/2019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02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>
                <a:solidFill>
                  <a:srgbClr val="504678"/>
                </a:solidFill>
              </a:rPr>
              <a:pPr/>
              <a:t>11/11/2019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3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4988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/>
          <a:p>
            <a:fld id="{84F482FB-B023-4CBB-8046-4D830E895C90}" type="datetime1">
              <a:rPr lang="en-GB" smtClean="0">
                <a:solidFill>
                  <a:srgbClr val="504678"/>
                </a:solidFill>
              </a:rPr>
              <a:pPr/>
              <a:t>11/11/2019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1242600"/>
            <a:ext cx="11316200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09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0468324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11/11/2019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940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8746138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11/11/2019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72513662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2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11/11/2019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0127112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11/11/2019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76345006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6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7750600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11/11/2019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50126311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29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vmlDrawing" Target="../drawings/vmlDrawing18.v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6" Type="http://schemas.openxmlformats.org/officeDocument/2006/relationships/oleObject" Target="../embeddings/oleObject23.bin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ags" Target="../tags/tag25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ags" Target="../tags/tag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32.xml"/><Relationship Id="rId16" Type="http://schemas.openxmlformats.org/officeDocument/2006/relationships/tags" Target="../tags/tag41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tags" Target="../tags/tag40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vmlDrawing" Target="../drawings/vmlDrawing2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164109896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11/11/2019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77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4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0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/>
              <a:pPr/>
              <a:t>11/11/2019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42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5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0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>
                <a:solidFill>
                  <a:srgbClr val="504678"/>
                </a:solidFill>
              </a:rPr>
              <a:pPr/>
              <a:t>11/11/2019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17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3296" y="245096"/>
            <a:ext cx="8146244" cy="5902976"/>
            <a:chOff x="313296" y="245096"/>
            <a:chExt cx="8146244" cy="5902976"/>
          </a:xfrm>
        </p:grpSpPr>
        <p:grpSp>
          <p:nvGrpSpPr>
            <p:cNvPr id="226" name="Group 225"/>
            <p:cNvGrpSpPr/>
            <p:nvPr/>
          </p:nvGrpSpPr>
          <p:grpSpPr>
            <a:xfrm>
              <a:off x="2586418" y="245096"/>
              <a:ext cx="5873122" cy="5902976"/>
              <a:chOff x="2586418" y="245096"/>
              <a:chExt cx="5873122" cy="5902976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586418" y="678878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Initiated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586418" y="2693475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Reserved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586418" y="4708072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Captured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Arrow Connector 50"/>
              <p:cNvCxnSpPr>
                <a:stCxn id="7" idx="4"/>
                <a:endCxn id="8" idx="0"/>
              </p:cNvCxnSpPr>
              <p:nvPr/>
            </p:nvCxnSpPr>
            <p:spPr>
              <a:xfrm>
                <a:off x="3306418" y="2118878"/>
                <a:ext cx="0" cy="57459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8" idx="4"/>
                <a:endCxn id="9" idx="0"/>
              </p:cNvCxnSpPr>
              <p:nvPr/>
            </p:nvCxnSpPr>
            <p:spPr>
              <a:xfrm>
                <a:off x="3306418" y="4133475"/>
                <a:ext cx="0" cy="57459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endCxn id="7" idx="0"/>
              </p:cNvCxnSpPr>
              <p:nvPr/>
            </p:nvCxnSpPr>
            <p:spPr>
              <a:xfrm>
                <a:off x="3306418" y="245096"/>
                <a:ext cx="0" cy="4337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80" name="Oval 179"/>
              <p:cNvSpPr/>
              <p:nvPr/>
            </p:nvSpPr>
            <p:spPr>
              <a:xfrm>
                <a:off x="4859540" y="1653640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Cancelled</a:t>
                </a:r>
                <a:r>
                  <a:rPr lang="da-DK" sz="1200" b="1" dirty="0" smtClean="0">
                    <a:solidFill>
                      <a:schemeClr val="tx1"/>
                    </a:solidFill>
                  </a:rPr>
                  <a:t/>
                </a:r>
                <a:br>
                  <a:rPr lang="da-DK" sz="1200" b="1" dirty="0" smtClean="0">
                    <a:solidFill>
                      <a:schemeClr val="tx1"/>
                    </a:solidFill>
                  </a:rPr>
                </a:br>
                <a:r>
                  <a:rPr lang="da-DK" sz="1200" b="1" dirty="0" err="1" smtClean="0">
                    <a:solidFill>
                      <a:schemeClr val="tx1"/>
                    </a:solidFill>
                  </a:rPr>
                  <a:t>ByMobilePay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7" name="Elbow Connector 186"/>
              <p:cNvCxnSpPr>
                <a:stCxn id="8" idx="6"/>
                <a:endCxn id="180" idx="4"/>
              </p:cNvCxnSpPr>
              <p:nvPr/>
            </p:nvCxnSpPr>
            <p:spPr>
              <a:xfrm flipV="1">
                <a:off x="4026418" y="3093640"/>
                <a:ext cx="1553122" cy="319835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9" name="Elbow Connector 198"/>
              <p:cNvCxnSpPr>
                <a:stCxn id="7" idx="6"/>
                <a:endCxn id="180" idx="0"/>
              </p:cNvCxnSpPr>
              <p:nvPr/>
            </p:nvCxnSpPr>
            <p:spPr>
              <a:xfrm>
                <a:off x="4026418" y="1398878"/>
                <a:ext cx="1553122" cy="254762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15" name="Oval 214"/>
              <p:cNvSpPr/>
              <p:nvPr/>
            </p:nvSpPr>
            <p:spPr>
              <a:xfrm>
                <a:off x="7019540" y="1675302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Cancelled</a:t>
                </a:r>
                <a:r>
                  <a:rPr lang="da-DK" sz="1200" b="1" dirty="0" smtClean="0">
                    <a:solidFill>
                      <a:schemeClr val="tx1"/>
                    </a:solidFill>
                  </a:rPr>
                  <a:t/>
                </a:r>
                <a:br>
                  <a:rPr lang="da-DK" sz="1200" b="1" dirty="0" smtClean="0">
                    <a:solidFill>
                      <a:schemeClr val="tx1"/>
                    </a:solidFill>
                  </a:rPr>
                </a:br>
                <a:r>
                  <a:rPr lang="da-DK" sz="1200" b="1" dirty="0" err="1" smtClean="0">
                    <a:solidFill>
                      <a:schemeClr val="tx1"/>
                    </a:solidFill>
                  </a:rPr>
                  <a:t>ByClient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6" name="Elbow Connector 215"/>
              <p:cNvCxnSpPr>
                <a:stCxn id="7" idx="6"/>
                <a:endCxn id="215" idx="0"/>
              </p:cNvCxnSpPr>
              <p:nvPr/>
            </p:nvCxnSpPr>
            <p:spPr>
              <a:xfrm>
                <a:off x="4026418" y="1398878"/>
                <a:ext cx="3713122" cy="276424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19" name="Elbow Connector 218"/>
              <p:cNvCxnSpPr>
                <a:stCxn id="8" idx="6"/>
                <a:endCxn id="215" idx="4"/>
              </p:cNvCxnSpPr>
              <p:nvPr/>
            </p:nvCxnSpPr>
            <p:spPr>
              <a:xfrm flipV="1">
                <a:off x="4026418" y="3115302"/>
                <a:ext cx="3713122" cy="298173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ExpiredAnd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8" idx="2"/>
              <a:endCxn id="17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04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44158" y="631347"/>
            <a:ext cx="10549559" cy="10124264"/>
            <a:chOff x="544158" y="631347"/>
            <a:chExt cx="10549559" cy="10124264"/>
          </a:xfrm>
        </p:grpSpPr>
        <p:sp>
          <p:nvSpPr>
            <p:cNvPr id="42" name="TextBox 41"/>
            <p:cNvSpPr txBox="1"/>
            <p:nvPr/>
          </p:nvSpPr>
          <p:spPr>
            <a:xfrm>
              <a:off x="544158" y="2943582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0444851" y="947135"/>
              <a:ext cx="648866" cy="792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15579" y="68161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70043" y="631347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78503" y="996180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41516" y="690711"/>
              <a:ext cx="644960" cy="104400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53635" y="1751654"/>
              <a:ext cx="23442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325644" y="1751654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561657" y="1751654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0769284" y="1755611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653406" y="413532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654663" y="6637422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432768" y="5068345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431011" y="4280917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435127" y="4449793"/>
              <a:ext cx="3024000" cy="0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89131" y="234925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80893" y="3475648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197369" y="3265583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172655" y="8320580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189131" y="8110515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431011" y="6984185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Arc 65"/>
            <p:cNvSpPr/>
            <p:nvPr/>
          </p:nvSpPr>
          <p:spPr>
            <a:xfrm>
              <a:off x="4222313" y="7193205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4435410" y="7886680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354031" y="4081415"/>
              <a:ext cx="317924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Check-in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15656" y="3935157"/>
              <a:ext cx="312524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Connect (</a:t>
              </a:r>
              <a:r>
                <a:rPr lang="da-DK" sz="1100" b="1" dirty="0" err="1">
                  <a:solidFill>
                    <a:schemeClr val="accent4"/>
                  </a:solidFill>
                </a:rPr>
                <a:t>QR</a:t>
              </a:r>
              <a:r>
                <a:rPr lang="da-DK" sz="1100" b="1" dirty="0">
                  <a:solidFill>
                    <a:schemeClr val="accent4"/>
                  </a:solidFill>
                </a:rPr>
                <a:t> or Bluetooth)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21377" y="4479306"/>
              <a:ext cx="324028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Store information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/reservation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77084" y="2378132"/>
              <a:ext cx="325282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77083" y="3054163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81353" y="3506046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Initiated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52144" y="4843495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674794" y="6427101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Swipe</a:t>
              </a:r>
              <a:r>
                <a:rPr lang="da-DK" sz="1100" b="1" dirty="0">
                  <a:solidFill>
                    <a:schemeClr val="accent4"/>
                  </a:solidFill>
                </a:rPr>
                <a:t> to accept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05855" y="677611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Accept 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746092" y="7382400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4"/>
                  </a:solidFill>
                </a:rPr>
                <a:t>Reserve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444651" y="791727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App receipt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78838" y="7904187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97867" y="8356846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Reserved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44160" y="5599602"/>
              <a:ext cx="4135395" cy="846386"/>
              <a:chOff x="544160" y="6388876"/>
              <a:chExt cx="4135395" cy="846386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544160" y="6388876"/>
                <a:ext cx="4135395" cy="846386"/>
              </a:xfrm>
              <a:prstGeom prst="rect">
                <a:avLst/>
              </a:prstGeom>
              <a:noFill/>
              <a:ln w="38100"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da-DK" sz="1100" b="1" dirty="0">
                    <a:solidFill>
                      <a:schemeClr val="accent6"/>
                    </a:solidFill>
                  </a:rPr>
                  <a:t> LOOP</a:t>
                </a:r>
              </a:p>
              <a:p>
                <a:endParaRPr lang="da-DK" sz="1100" dirty="0"/>
              </a:p>
              <a:p>
                <a:endParaRPr lang="da-DK" sz="1100" dirty="0"/>
              </a:p>
              <a:p>
                <a:endParaRPr lang="da-DK" sz="1100" dirty="0"/>
              </a:p>
              <a:p>
                <a:endParaRPr lang="en-GB" sz="1100" dirty="0"/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1180895" y="6920942"/>
                <a:ext cx="3016482" cy="0"/>
              </a:xfrm>
              <a:prstGeom prst="straightConnector1">
                <a:avLst/>
              </a:prstGeom>
              <a:ln w="28575">
                <a:prstDash val="sysDash"/>
                <a:headEnd type="triangl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1197371" y="6710877"/>
                <a:ext cx="3016482" cy="0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077085" y="6499457"/>
                <a:ext cx="3244294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a-DK" sz="1100" b="1" dirty="0">
                    <a:solidFill>
                      <a:schemeClr val="accent4"/>
                    </a:solidFill>
                  </a:rPr>
                  <a:t>GET /</a:t>
                </a:r>
                <a:r>
                  <a:rPr lang="da-DK" sz="1100" b="1" dirty="0" err="1">
                    <a:solidFill>
                      <a:schemeClr val="accent4"/>
                    </a:solidFill>
                  </a:rPr>
                  <a:t>payments</a:t>
                </a:r>
                <a:r>
                  <a:rPr lang="da-DK" sz="1100" b="1" dirty="0">
                    <a:solidFill>
                      <a:schemeClr val="accent4"/>
                    </a:solidFill>
                  </a:rPr>
                  <a:t>/{paymentId}</a:t>
                </a:r>
                <a:endParaRPr lang="en-GB" sz="11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81355" y="6951340"/>
                <a:ext cx="324002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a-DK" sz="1100" b="1" dirty="0">
                    <a:solidFill>
                      <a:schemeClr val="accent4"/>
                    </a:solidFill>
                  </a:rPr>
                  <a:t>Payment, status = </a:t>
                </a:r>
                <a:r>
                  <a:rPr lang="da-DK" sz="1100" b="1" dirty="0" err="1">
                    <a:solidFill>
                      <a:schemeClr val="accent4"/>
                    </a:solidFill>
                  </a:rPr>
                  <a:t>IssuedToUser</a:t>
                </a:r>
                <a:endParaRPr lang="en-GB" sz="1100" b="1" dirty="0">
                  <a:solidFill>
                    <a:schemeClr val="accent4"/>
                  </a:solidFill>
                </a:endParaRPr>
              </a:p>
            </p:txBody>
          </p:sp>
        </p:grpSp>
        <p:cxnSp>
          <p:nvCxnSpPr>
            <p:cNvPr id="64" name="Straight Arrow Connector 63"/>
            <p:cNvCxnSpPr/>
            <p:nvPr/>
          </p:nvCxnSpPr>
          <p:spPr>
            <a:xfrm>
              <a:off x="1180436" y="9335388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060150" y="8922274"/>
              <a:ext cx="3248562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capturereservation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8" name="Arc 77"/>
            <p:cNvSpPr/>
            <p:nvPr/>
          </p:nvSpPr>
          <p:spPr>
            <a:xfrm>
              <a:off x="4205379" y="9616315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729157" y="9763175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err="1">
                  <a:solidFill>
                    <a:schemeClr val="accent4"/>
                  </a:solidFill>
                </a:rPr>
                <a:t>Capture</a:t>
              </a:r>
              <a:r>
                <a:rPr lang="da-DK" sz="1100" b="1" dirty="0">
                  <a:solidFill>
                    <a:schemeClr val="accent4"/>
                  </a:solidFill>
                </a:rPr>
                <a:t>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1154118" y="10320001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179325" y="10394769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65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44158" y="2943582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44851" y="947135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15579" y="68161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70043" y="631347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8503" y="996180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41516" y="690711"/>
            <a:ext cx="644960" cy="1044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053635" y="1751654"/>
            <a:ext cx="23442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25644" y="1751654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61657" y="1751654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769284" y="1755611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53406" y="4135326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54663" y="731119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32768" y="6021243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31011" y="4280917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35127" y="4449793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89131" y="2349254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8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80893" y="347564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97369" y="326558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72655" y="899434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89131" y="878428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31011" y="7657953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>
            <a:off x="4222313" y="786697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435410" y="8560448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54031" y="4081415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15656" y="3935157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1377" y="4479306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7083" y="193774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/reservation/</a:t>
            </a:r>
            <a:r>
              <a:rPr lang="da-DK" sz="1100" b="1" dirty="0" err="1">
                <a:solidFill>
                  <a:schemeClr val="accent4"/>
                </a:solidFill>
              </a:rPr>
              <a:t>prepare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7084" y="2378132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7083" y="305416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81353" y="3506046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Prepared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52144" y="579639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74794" y="710086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5855" y="744987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46092" y="805616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44651" y="859103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78838" y="8577955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97867" y="903061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97363" y="586843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7077" y="5666991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ready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160" y="6388876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80895" y="692094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97371" y="671087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77085" y="6499457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1355" y="695134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80894" y="50589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97370" y="48488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7084" y="463742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1354" y="5089311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Paired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 err="1">
                <a:solidFill>
                  <a:schemeClr val="accent4"/>
                </a:solidFill>
              </a:rPr>
              <a:t>loyalty</a:t>
            </a:r>
            <a:r>
              <a:rPr lang="da-DK" sz="1100" b="1" dirty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token</a:t>
            </a:r>
            <a:r>
              <a:rPr lang="da-DK" sz="1100" b="1" dirty="0">
                <a:solidFill>
                  <a:schemeClr val="accent4"/>
                </a:solidFill>
              </a:rPr>
              <a:t> = 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180436" y="10009156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60150" y="9596042"/>
            <a:ext cx="324856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capturereservation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8" name="Arc 77"/>
          <p:cNvSpPr/>
          <p:nvPr/>
        </p:nvSpPr>
        <p:spPr>
          <a:xfrm>
            <a:off x="4205379" y="1029008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TextBox 80"/>
          <p:cNvSpPr txBox="1"/>
          <p:nvPr/>
        </p:nvSpPr>
        <p:spPr>
          <a:xfrm>
            <a:off x="4729157" y="10436943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154118" y="10993769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179325" y="1106853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5721" y="515283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2197" y="49427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sp>
        <p:nvSpPr>
          <p:cNvPr id="26" name="Arc 25"/>
          <p:cNvSpPr/>
          <p:nvPr/>
        </p:nvSpPr>
        <p:spPr>
          <a:xfrm>
            <a:off x="4205379" y="642179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7035157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Initiated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6597529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smtClean="0">
                <a:solidFill>
                  <a:schemeClr val="accent4"/>
                </a:solidFill>
              </a:rPr>
              <a:t>Perform 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70657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 smtClean="0">
                <a:solidFill>
                  <a:schemeClr val="accent4"/>
                </a:solidFill>
              </a:rPr>
              <a:t>notification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1903" y="473644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0932" y="518910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180436" y="622641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60150" y="5967303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 smtClean="0">
                <a:solidFill>
                  <a:schemeClr val="accent4"/>
                </a:solidFill>
              </a:rPr>
              <a:t>}/</a:t>
            </a:r>
            <a:r>
              <a:rPr lang="da-DK" sz="1100" b="1" dirty="0" err="1" smtClean="0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54118" y="727840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79325" y="735317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29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729202" y="931924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868452" y="68117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6705650" y="646706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014616" y="1065939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1067918" y="1751654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8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15989" y="2446686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77083" y="193774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Mobilepay </a:t>
            </a:r>
            <a:r>
              <a:rPr lang="da-DK" sz="1100" b="1" dirty="0" err="1" smtClean="0">
                <a:solidFill>
                  <a:schemeClr val="accent4"/>
                </a:solidFill>
              </a:rPr>
              <a:t>button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 smtClean="0">
                <a:solidFill>
                  <a:schemeClr val="accent4"/>
                </a:solidFill>
              </a:rPr>
              <a:t>pressed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95703" y="2235266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/</a:t>
            </a:r>
            <a:r>
              <a:rPr lang="da-DK" sz="1100" b="1" dirty="0" err="1" smtClean="0">
                <a:solidFill>
                  <a:schemeClr val="accent4"/>
                </a:solidFill>
              </a:rPr>
              <a:t>payments</a:t>
            </a:r>
            <a:r>
              <a:rPr lang="da-DK" sz="1100" b="1" dirty="0" smtClean="0">
                <a:solidFill>
                  <a:schemeClr val="accent4"/>
                </a:solidFill>
              </a:rPr>
              <a:t>/…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306212" y="1751654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550506" y="1751220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18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45438" y="646706"/>
            <a:ext cx="7672226" cy="2523008"/>
            <a:chOff x="745438" y="646706"/>
            <a:chExt cx="7672226" cy="252300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67918" y="1751654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15989" y="2446686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Bluetooth signal sent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95703" y="2235266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212" y="1751654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550506" y="1751220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45438" y="673686"/>
              <a:ext cx="644960" cy="10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4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45438" y="646706"/>
            <a:ext cx="7672226" cy="3192829"/>
            <a:chOff x="745438" y="646706"/>
            <a:chExt cx="7672226" cy="31928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67918" y="1722849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15989" y="3606750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BeaconId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read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95703" y="339533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212" y="1750145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550506" y="1763353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45438" y="673686"/>
              <a:ext cx="644960" cy="1044000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>
              <a:off x="4405850" y="314912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58710" y="2945309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Notification on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Callback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URL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189364" y="218014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189364" y="2626385"/>
              <a:ext cx="6240486" cy="763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58953" y="2387767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Checkin 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552246" y="646706"/>
            <a:ext cx="8969910" cy="4813428"/>
            <a:chOff x="-552246" y="646706"/>
            <a:chExt cx="8969910" cy="481342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64201" y="4916930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Indication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that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Mobilepay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could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be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used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331925" y="4701478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072" y="1761170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199525" y="673686"/>
              <a:ext cx="644960" cy="1044000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/>
            <p:nvPr/>
          </p:nvCxnSpPr>
          <p:spPr>
            <a:xfrm>
              <a:off x="4477892" y="290393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494368" y="269386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841156" y="2371868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}/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checkin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isUserCheckedIn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 </a:t>
              </a:r>
              <a:r>
                <a:rPr lang="da-DK" sz="1100" b="1" dirty="0">
                  <a:solidFill>
                    <a:schemeClr val="accent4"/>
                  </a:solidFill>
                </a:rPr>
                <a:t>=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false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466516" y="402533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482992" y="381526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}/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checkin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isUserCheckedIn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 =  true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060314" y="1766131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572576" y="1782051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316059" y="931924"/>
              <a:ext cx="648866" cy="792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-552246" y="115615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OR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338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225"/>
          <p:cNvGrpSpPr/>
          <p:nvPr/>
        </p:nvGrpSpPr>
        <p:grpSpPr>
          <a:xfrm>
            <a:off x="313296" y="245096"/>
            <a:ext cx="8146244" cy="5902976"/>
            <a:chOff x="313296" y="245096"/>
            <a:chExt cx="8146244" cy="5902976"/>
          </a:xfrm>
        </p:grpSpPr>
        <p:sp>
          <p:nvSpPr>
            <p:cNvPr id="7" name="Oval 6"/>
            <p:cNvSpPr/>
            <p:nvPr/>
          </p:nvSpPr>
          <p:spPr>
            <a:xfrm>
              <a:off x="2586418" y="678878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86418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86418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7" idx="4"/>
              <a:endCxn id="8" idx="0"/>
            </p:cNvCxnSpPr>
            <p:nvPr/>
          </p:nvCxnSpPr>
          <p:spPr>
            <a:xfrm>
              <a:off x="3306418" y="2118878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306418" y="4133475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306418" y="245096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4859540" y="165364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26418" y="3093640"/>
              <a:ext cx="1553122" cy="3198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26418" y="1398878"/>
              <a:ext cx="1553122" cy="2547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7019540" y="167530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26418" y="1398878"/>
              <a:ext cx="3713122" cy="2764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26418" y="3115302"/>
              <a:ext cx="3713122" cy="29817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845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/>
          <p:cNvGrpSpPr/>
          <p:nvPr/>
        </p:nvGrpSpPr>
        <p:grpSpPr>
          <a:xfrm>
            <a:off x="145710" y="70181"/>
            <a:ext cx="9677782" cy="8756762"/>
            <a:chOff x="145710" y="70181"/>
            <a:chExt cx="9677782" cy="8756762"/>
          </a:xfrm>
        </p:grpSpPr>
        <p:sp>
          <p:nvSpPr>
            <p:cNvPr id="5" name="Oval 4"/>
            <p:cNvSpPr/>
            <p:nvPr/>
          </p:nvSpPr>
          <p:spPr>
            <a:xfrm>
              <a:off x="2784381" y="50396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Prepared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64380" y="2416131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784381" y="537234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endCxn id="5" idx="0"/>
            </p:cNvCxnSpPr>
            <p:nvPr/>
          </p:nvCxnSpPr>
          <p:spPr>
            <a:xfrm>
              <a:off x="3504381" y="70181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223493" y="241613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Elbow Connector 12"/>
            <p:cNvCxnSpPr>
              <a:stCxn id="5" idx="6"/>
              <a:endCxn id="11" idx="0"/>
            </p:cNvCxnSpPr>
            <p:nvPr/>
          </p:nvCxnSpPr>
          <p:spPr>
            <a:xfrm>
              <a:off x="4224381" y="1223963"/>
              <a:ext cx="2719112" cy="119216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5710" y="424345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8383492" y="241613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7" name="Elbow Connector 16"/>
            <p:cNvCxnSpPr>
              <a:stCxn id="5" idx="6"/>
              <a:endCxn id="16" idx="0"/>
            </p:cNvCxnSpPr>
            <p:nvPr/>
          </p:nvCxnSpPr>
          <p:spPr>
            <a:xfrm>
              <a:off x="4224381" y="1223963"/>
              <a:ext cx="4879111" cy="119216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6" idx="4"/>
              <a:endCxn id="7" idx="0"/>
            </p:cNvCxnSpPr>
            <p:nvPr/>
          </p:nvCxnSpPr>
          <p:spPr>
            <a:xfrm rot="5400000">
              <a:off x="3286274" y="4074239"/>
              <a:ext cx="1516215" cy="1079999"/>
            </a:xfrm>
            <a:prstGeom prst="bentConnector3">
              <a:avLst>
                <a:gd name="adj1" fmla="val 50622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784381" y="738694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505267" y="241775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Paired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30" name="Elbow Connector 29"/>
            <p:cNvCxnSpPr>
              <a:stCxn id="5" idx="4"/>
              <a:endCxn id="29" idx="0"/>
            </p:cNvCxnSpPr>
            <p:nvPr/>
          </p:nvCxnSpPr>
          <p:spPr>
            <a:xfrm rot="5400000">
              <a:off x="2627928" y="1541302"/>
              <a:ext cx="473793" cy="127911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29" idx="4"/>
              <a:endCxn id="7" idx="0"/>
            </p:cNvCxnSpPr>
            <p:nvPr/>
          </p:nvCxnSpPr>
          <p:spPr>
            <a:xfrm rot="16200000" flipH="1">
              <a:off x="2107529" y="3975494"/>
              <a:ext cx="1514590" cy="127911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7" idx="4"/>
              <a:endCxn id="27" idx="0"/>
            </p:cNvCxnSpPr>
            <p:nvPr/>
          </p:nvCxnSpPr>
          <p:spPr>
            <a:xfrm>
              <a:off x="3504381" y="6812346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7" idx="6"/>
              <a:endCxn id="11" idx="4"/>
            </p:cNvCxnSpPr>
            <p:nvPr/>
          </p:nvCxnSpPr>
          <p:spPr>
            <a:xfrm flipV="1">
              <a:off x="4224381" y="3856130"/>
              <a:ext cx="2719112" cy="223621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5" idx="4"/>
              <a:endCxn id="6" idx="0"/>
            </p:cNvCxnSpPr>
            <p:nvPr/>
          </p:nvCxnSpPr>
          <p:spPr>
            <a:xfrm rot="16200000" flipH="1">
              <a:off x="3808296" y="1640047"/>
              <a:ext cx="472168" cy="1079999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7" idx="6"/>
              <a:endCxn id="16" idx="4"/>
            </p:cNvCxnSpPr>
            <p:nvPr/>
          </p:nvCxnSpPr>
          <p:spPr>
            <a:xfrm flipV="1">
              <a:off x="4224381" y="3856130"/>
              <a:ext cx="4879111" cy="223621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29" idx="2"/>
              <a:endCxn id="14" idx="0"/>
            </p:cNvCxnSpPr>
            <p:nvPr/>
          </p:nvCxnSpPr>
          <p:spPr>
            <a:xfrm rot="10800000" flipV="1">
              <a:off x="865711" y="3137755"/>
              <a:ext cx="639557" cy="110569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7" idx="2"/>
              <a:endCxn id="14" idx="4"/>
            </p:cNvCxnSpPr>
            <p:nvPr/>
          </p:nvCxnSpPr>
          <p:spPr>
            <a:xfrm rot="10800000">
              <a:off x="865711" y="5683456"/>
              <a:ext cx="1918671" cy="40889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6" idx="6"/>
              <a:endCxn id="11" idx="2"/>
            </p:cNvCxnSpPr>
            <p:nvPr/>
          </p:nvCxnSpPr>
          <p:spPr>
            <a:xfrm flipV="1">
              <a:off x="5304380" y="3136130"/>
              <a:ext cx="91911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7" name="Elbow Connector 176"/>
            <p:cNvCxnSpPr>
              <a:stCxn id="6" idx="6"/>
              <a:endCxn id="16" idx="0"/>
            </p:cNvCxnSpPr>
            <p:nvPr/>
          </p:nvCxnSpPr>
          <p:spPr>
            <a:xfrm flipV="1">
              <a:off x="5304380" y="2416130"/>
              <a:ext cx="3799112" cy="720001"/>
            </a:xfrm>
            <a:prstGeom prst="bentConnector4">
              <a:avLst>
                <a:gd name="adj1" fmla="val 11244"/>
                <a:gd name="adj2" fmla="val 172338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95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13296" y="245096"/>
            <a:ext cx="8146244" cy="7917573"/>
            <a:chOff x="313296" y="245096"/>
            <a:chExt cx="8146244" cy="7917573"/>
          </a:xfrm>
        </p:grpSpPr>
        <p:sp>
          <p:nvSpPr>
            <p:cNvPr id="7" name="Oval 6"/>
            <p:cNvSpPr/>
            <p:nvPr/>
          </p:nvSpPr>
          <p:spPr>
            <a:xfrm>
              <a:off x="2586418" y="678878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86418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86418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Reserved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7" idx="4"/>
              <a:endCxn id="8" idx="0"/>
            </p:cNvCxnSpPr>
            <p:nvPr/>
          </p:nvCxnSpPr>
          <p:spPr>
            <a:xfrm>
              <a:off x="3306418" y="2118878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306418" y="4133475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306418" y="245096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4859540" y="165364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26418" y="3093640"/>
              <a:ext cx="1553122" cy="3198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26418" y="1398878"/>
              <a:ext cx="1553122" cy="2547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7019540" y="167530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26418" y="1398878"/>
              <a:ext cx="3713122" cy="2764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26418" y="3115302"/>
              <a:ext cx="3713122" cy="29817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86418" y="6722669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4"/>
              <a:endCxn id="17" idx="0"/>
            </p:cNvCxnSpPr>
            <p:nvPr/>
          </p:nvCxnSpPr>
          <p:spPr>
            <a:xfrm>
              <a:off x="3306418" y="6148072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9" idx="6"/>
              <a:endCxn id="215" idx="6"/>
            </p:cNvCxnSpPr>
            <p:nvPr/>
          </p:nvCxnSpPr>
          <p:spPr>
            <a:xfrm flipV="1">
              <a:off x="4026418" y="2395302"/>
              <a:ext cx="4433122" cy="3032770"/>
            </a:xfrm>
            <a:prstGeom prst="bentConnector3">
              <a:avLst>
                <a:gd name="adj1" fmla="val 105157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13296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ExpiredAnd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9" idx="2"/>
              <a:endCxn id="26" idx="6"/>
            </p:cNvCxnSpPr>
            <p:nvPr/>
          </p:nvCxnSpPr>
          <p:spPr>
            <a:xfrm flipH="1">
              <a:off x="1753296" y="5428072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563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303671" y="181355"/>
            <a:ext cx="9381573" cy="10705265"/>
            <a:chOff x="303671" y="181355"/>
            <a:chExt cx="9381573" cy="10705265"/>
          </a:xfrm>
        </p:grpSpPr>
        <p:sp>
          <p:nvSpPr>
            <p:cNvPr id="7" name="Oval 6"/>
            <p:cNvSpPr/>
            <p:nvPr/>
          </p:nvSpPr>
          <p:spPr>
            <a:xfrm>
              <a:off x="2576793" y="61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Prepared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76793" y="541742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76793" y="743202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Reserved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296793" y="6857426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296793" y="181355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085244" y="277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16793" y="4215137"/>
              <a:ext cx="2788451" cy="192228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16793" y="1335137"/>
              <a:ext cx="2788451" cy="144000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03671" y="541742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43671" y="6137426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8245244" y="2796799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16793" y="1335137"/>
              <a:ext cx="4948451" cy="14616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16793" y="4236799"/>
              <a:ext cx="4948451" cy="190062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76793" y="944662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4"/>
              <a:endCxn id="17" idx="0"/>
            </p:cNvCxnSpPr>
            <p:nvPr/>
          </p:nvCxnSpPr>
          <p:spPr>
            <a:xfrm>
              <a:off x="3296793" y="8872023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9" idx="6"/>
              <a:endCxn id="215" idx="6"/>
            </p:cNvCxnSpPr>
            <p:nvPr/>
          </p:nvCxnSpPr>
          <p:spPr>
            <a:xfrm flipV="1">
              <a:off x="4016793" y="3516799"/>
              <a:ext cx="5668451" cy="4635224"/>
            </a:xfrm>
            <a:prstGeom prst="bentConnector3">
              <a:avLst>
                <a:gd name="adj1" fmla="val 104033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03671" y="743202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ExpiredAnd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9" idx="2"/>
              <a:endCxn id="26" idx="6"/>
            </p:cNvCxnSpPr>
            <p:nvPr/>
          </p:nvCxnSpPr>
          <p:spPr>
            <a:xfrm flipH="1">
              <a:off x="1743671" y="8152023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812121" y="277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331841" y="277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Paired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36" name="Elbow Connector 35"/>
            <p:cNvCxnSpPr>
              <a:stCxn id="7" idx="4"/>
              <a:endCxn id="30" idx="0"/>
            </p:cNvCxnSpPr>
            <p:nvPr/>
          </p:nvCxnSpPr>
          <p:spPr>
            <a:xfrm rot="5400000">
              <a:off x="2314317" y="1792661"/>
              <a:ext cx="720000" cy="12449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7" idx="4"/>
              <a:endCxn id="28" idx="0"/>
            </p:cNvCxnSpPr>
            <p:nvPr/>
          </p:nvCxnSpPr>
          <p:spPr>
            <a:xfrm rot="16200000" flipH="1">
              <a:off x="3554457" y="1797473"/>
              <a:ext cx="720000" cy="123532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30" idx="4"/>
              <a:endCxn id="8" idx="0"/>
            </p:cNvCxnSpPr>
            <p:nvPr/>
          </p:nvCxnSpPr>
          <p:spPr>
            <a:xfrm rot="16200000" flipH="1">
              <a:off x="2073173" y="4193805"/>
              <a:ext cx="1202289" cy="12449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28" idx="4"/>
              <a:endCxn id="8" idx="0"/>
            </p:cNvCxnSpPr>
            <p:nvPr/>
          </p:nvCxnSpPr>
          <p:spPr>
            <a:xfrm rot="5400000">
              <a:off x="3313313" y="4198617"/>
              <a:ext cx="1202289" cy="123532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30" idx="2"/>
              <a:endCxn id="204" idx="0"/>
            </p:cNvCxnSpPr>
            <p:nvPr/>
          </p:nvCxnSpPr>
          <p:spPr>
            <a:xfrm rot="10800000" flipV="1">
              <a:off x="1023671" y="3495136"/>
              <a:ext cx="308170" cy="192228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8" idx="6"/>
              <a:endCxn id="180" idx="2"/>
            </p:cNvCxnSpPr>
            <p:nvPr/>
          </p:nvCxnSpPr>
          <p:spPr>
            <a:xfrm>
              <a:off x="5252121" y="3495137"/>
              <a:ext cx="83312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28" idx="6"/>
              <a:endCxn id="215" idx="0"/>
            </p:cNvCxnSpPr>
            <p:nvPr/>
          </p:nvCxnSpPr>
          <p:spPr>
            <a:xfrm flipV="1">
              <a:off x="5252121" y="2796799"/>
              <a:ext cx="3713123" cy="698338"/>
            </a:xfrm>
            <a:prstGeom prst="bentConnector4">
              <a:avLst>
                <a:gd name="adj1" fmla="val 11531"/>
                <a:gd name="adj2" fmla="val 184078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620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6"/>
            <a:ext cx="648866" cy="7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752350" y="1752983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36472" y="1922223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37729" y="450478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5834" y="265994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4077" y="206781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8193" y="2236690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5721" y="609611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2197" y="588604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77" y="461187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4205379" y="4900998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568761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7097" y="1868311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8721" y="1722053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443" y="2266202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5209" y="269299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7859" y="429445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8920" y="440379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504785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571820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1903" y="567971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0932" y="613237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6"/>
            <a:ext cx="648866" cy="7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752350" y="1752982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36472" y="4569173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37729" y="715173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5834" y="530689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4077" y="471476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8193" y="4883640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77" y="725882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4205379" y="7547948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833456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7097" y="4515261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8721" y="4369003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443" y="4913152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Initiated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5209" y="53399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7859" y="694140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8920" y="705074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769480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836515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162358" y="634390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78834" y="6133841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5622" y="5811840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1058548" y="5928282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62817" y="6380165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155721" y="9108830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172197" y="8898765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61903" y="869243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80932" y="9145095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44158" y="2943592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44851" y="947145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15579" y="68162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70043" y="631357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8503" y="996190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41516" y="690721"/>
            <a:ext cx="644960" cy="1044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053635" y="1751664"/>
            <a:ext cx="23442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25644" y="1751664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61657" y="1751664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769284" y="1755621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53406" y="4135336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54663" y="731120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32768" y="6021253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31011" y="4280927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35127" y="4449803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89131" y="2349264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9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80893" y="347565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97369" y="326559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72655" y="939229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89131" y="918222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31011" y="7657963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>
            <a:off x="4222313" y="786698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435410" y="869593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54031" y="4081425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15656" y="3935167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1377" y="4479316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7083" y="193775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prepare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7084" y="2378142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7083" y="305417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81353" y="3506056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Prepared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52144" y="579640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74794" y="710087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5855" y="744988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46092" y="805617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44651" y="872652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78838" y="897590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97867" y="94285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97363" y="586844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7077" y="5667001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ready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160" y="6388886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80895" y="692095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97371" y="671088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77085" y="6499467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1355" y="695135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80894" y="505892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97370" y="484885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7084" y="463743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1354" y="5089321"/>
            <a:ext cx="324002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PairedWithUser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br>
              <a:rPr lang="da-DK" sz="1100" b="1" dirty="0" smtClean="0">
                <a:solidFill>
                  <a:schemeClr val="accent4"/>
                </a:solidFill>
              </a:rPr>
            </a:br>
            <a:r>
              <a:rPr lang="da-DK" sz="1100" b="1" dirty="0" err="1" smtClean="0">
                <a:solidFill>
                  <a:schemeClr val="accent4"/>
                </a:solidFill>
              </a:rPr>
              <a:t>loyalty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token</a:t>
            </a:r>
            <a:r>
              <a:rPr lang="da-DK" sz="1100" b="1" dirty="0">
                <a:solidFill>
                  <a:schemeClr val="accent4"/>
                </a:solidFill>
              </a:rPr>
              <a:t> = 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7"/>
            <a:ext cx="648866" cy="7920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2"/>
            <a:ext cx="780517" cy="1080000"/>
          </a:xfrm>
          <a:prstGeom prst="rect">
            <a:avLst/>
          </a:prstGeom>
        </p:spPr>
      </p:pic>
      <p:pic>
        <p:nvPicPr>
          <p:cNvPr id="62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8"/>
            <a:ext cx="1712014" cy="1146721"/>
          </a:xfrm>
          <a:prstGeom prst="rect">
            <a:avLst/>
          </a:prstGeom>
        </p:spPr>
      </p:pic>
      <p:pic>
        <p:nvPicPr>
          <p:cNvPr id="63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2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3"/>
            <a:ext cx="644960" cy="1044000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1060149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308710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4723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0752350" y="1752982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7636472" y="1922224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37729" y="4504781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4415834" y="265994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414077" y="206781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418193" y="2236691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72197" y="278038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180435" y="257032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163959" y="392956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180435" y="3719501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155721" y="60961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172197" y="58860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27223" y="3397500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414077" y="461187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Arc 97"/>
          <p:cNvSpPr/>
          <p:nvPr/>
        </p:nvSpPr>
        <p:spPr>
          <a:xfrm>
            <a:off x="4205379" y="492987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4418476" y="5687612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337097" y="1868312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598721" y="1722054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304443" y="2266203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60149" y="236887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/reservation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60150" y="2809265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60149" y="3513942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64418" y="3965825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435209" y="269299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657859" y="42944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388920" y="440379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729157" y="5076734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27716" y="571820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61903" y="567971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80932" y="613237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180436" y="70830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60150" y="6669959"/>
            <a:ext cx="324856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capturereservation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8" name="Arc 117"/>
          <p:cNvSpPr/>
          <p:nvPr/>
        </p:nvSpPr>
        <p:spPr>
          <a:xfrm>
            <a:off x="4205379" y="7364000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TextBox 118"/>
          <p:cNvSpPr txBox="1"/>
          <p:nvPr/>
        </p:nvSpPr>
        <p:spPr>
          <a:xfrm>
            <a:off x="4729157" y="7510860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154118" y="806768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79325" y="814245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1"/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LASTEDITORNAME" val="Thomas Eckhausen"/>
  <p:tag name="MIO_CDID" val="197c64ee-7b22-4c49-b4d3-dc118b4c95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CDID" val="197c64ee-7b22-4c49-b4d3-dc118b4c950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1"/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LASTEDITORNAME" val="Thomas Eckhausen"/>
  <p:tag name="MIO_CDID" val="197c64ee-7b22-4c49-b4d3-dc118b4c950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meMobilePay">
  <a:themeElements>
    <a:clrScheme name="MobilePay Light">
      <a:dk1>
        <a:srgbClr val="504678"/>
      </a:dk1>
      <a:lt1>
        <a:srgbClr val="FFFFFF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ThemeMobilePay" id="{276DF4C3-320B-46D1-BFDC-2C01416864A5}" vid="{EDB25C19-9DCC-4BE5-AC9B-0DE7CE18F49D}"/>
    </a:ext>
  </a:extLst>
</a:theme>
</file>

<file path=ppt/theme/theme2.xml><?xml version="1.0" encoding="utf-8"?>
<a:theme xmlns:a="http://schemas.openxmlformats.org/drawingml/2006/main" name="MobilePay Dark">
  <a:themeElements>
    <a:clrScheme name="MobilePay Dark">
      <a:dk1>
        <a:srgbClr val="F5F5F2"/>
      </a:dk1>
      <a:lt1>
        <a:srgbClr val="373246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MobilePay template - font embedded.potx" id="{A48FAEE2-FB4C-4328-AE1E-AC864916D8F5}" vid="{436954DC-990C-4229-AC47-033A47C2EB40}"/>
    </a:ext>
  </a:extLst>
</a:theme>
</file>

<file path=ppt/theme/theme3.xml><?xml version="1.0" encoding="utf-8"?>
<a:theme xmlns:a="http://schemas.openxmlformats.org/drawingml/2006/main" name="1_MobilePay Light">
  <a:themeElements>
    <a:clrScheme name="MobilePay Light">
      <a:dk1>
        <a:srgbClr val="504678"/>
      </a:dk1>
      <a:lt1>
        <a:srgbClr val="FFFFFF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MobilePay template - font embedded.potx" id="{A48FAEE2-FB4C-4328-AE1E-AC864916D8F5}" vid="{AA1E7AA0-2F7A-481B-ADF8-7A9A4ED2DE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ThemeMobilePay</Template>
  <TotalTime>5874</TotalTime>
  <Words>570</Words>
  <Application>Microsoft Office PowerPoint</Application>
  <PresentationFormat>Custom</PresentationFormat>
  <Paragraphs>206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Danske Text</vt:lpstr>
      <vt:lpstr>Paytype</vt:lpstr>
      <vt:lpstr>ThemeMobilePay</vt:lpstr>
      <vt:lpstr>MobilePay Dark</vt:lpstr>
      <vt:lpstr>1_MobilePay Light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Danske Bank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Mette Gross Søgaard</dc:creator>
  <cp:lastModifiedBy>Mette Gross Søgaard</cp:lastModifiedBy>
  <cp:revision>52</cp:revision>
  <dcterms:created xsi:type="dcterms:W3CDTF">2019-10-15T10:47:01Z</dcterms:created>
  <dcterms:modified xsi:type="dcterms:W3CDTF">2019-11-11T13:07:10Z</dcterms:modified>
</cp:coreProperties>
</file>