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  <p:sldMasterId id="2147483692" r:id="rId3"/>
  </p:sldMasterIdLst>
  <p:sldIdLst>
    <p:sldId id="258" r:id="rId4"/>
    <p:sldId id="260" r:id="rId5"/>
    <p:sldId id="256" r:id="rId6"/>
    <p:sldId id="257" r:id="rId7"/>
    <p:sldId id="259" r:id="rId8"/>
  </p:sldIdLst>
  <p:sldSz cx="12192000" cy="115204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20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4.xml"/><Relationship Id="rId7" Type="http://schemas.openxmlformats.org/officeDocument/2006/relationships/oleObject" Target="../embeddings/oleObject13.bin"/><Relationship Id="rId2" Type="http://schemas.openxmlformats.org/officeDocument/2006/relationships/tags" Target="../tags/tag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tags" Target="../tags/tag16.xml"/><Relationship Id="rId7" Type="http://schemas.openxmlformats.org/officeDocument/2006/relationships/image" Target="../media/image6.png"/><Relationship Id="rId2" Type="http://schemas.openxmlformats.org/officeDocument/2006/relationships/tags" Target="../tags/tag1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4.bin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6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1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2.bin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7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5.bin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6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9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7.bin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1.xml"/><Relationship Id="rId7" Type="http://schemas.openxmlformats.org/officeDocument/2006/relationships/oleObject" Target="../embeddings/oleObject29.bin"/><Relationship Id="rId2" Type="http://schemas.openxmlformats.org/officeDocument/2006/relationships/tags" Target="../tags/tag30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8.bin"/><Relationship Id="rId4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3.xml"/><Relationship Id="rId7" Type="http://schemas.openxmlformats.org/officeDocument/2006/relationships/oleObject" Target="../embeddings/oleObject31.bin"/><Relationship Id="rId2" Type="http://schemas.openxmlformats.org/officeDocument/2006/relationships/tags" Target="../tags/tag3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0.bin"/><Relationship Id="rId4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5.xml"/><Relationship Id="rId7" Type="http://schemas.openxmlformats.org/officeDocument/2006/relationships/oleObject" Target="../embeddings/oleObject33.bin"/><Relationship Id="rId2" Type="http://schemas.openxmlformats.org/officeDocument/2006/relationships/tags" Target="../tags/tag34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2.bin"/><Relationship Id="rId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7.xml"/><Relationship Id="rId7" Type="http://schemas.openxmlformats.org/officeDocument/2006/relationships/oleObject" Target="../embeddings/oleObject35.bin"/><Relationship Id="rId2" Type="http://schemas.openxmlformats.org/officeDocument/2006/relationships/tags" Target="../tags/tag36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4.bin"/><Relationship Id="rId4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tags" Target="../tags/tag39.xml"/><Relationship Id="rId7" Type="http://schemas.openxmlformats.org/officeDocument/2006/relationships/image" Target="../media/image10.png"/><Relationship Id="rId2" Type="http://schemas.openxmlformats.org/officeDocument/2006/relationships/tags" Target="../tags/tag38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6.bin"/><Relationship Id="rId4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3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0.bin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4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1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5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2.bin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7.xml"/><Relationship Id="rId7" Type="http://schemas.openxmlformats.org/officeDocument/2006/relationships/oleObject" Target="../embeddings/oleObject44.bin"/><Relationship Id="rId2" Type="http://schemas.openxmlformats.org/officeDocument/2006/relationships/tags" Target="../tags/tag46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3.bin"/><Relationship Id="rId4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9.xml"/><Relationship Id="rId7" Type="http://schemas.openxmlformats.org/officeDocument/2006/relationships/oleObject" Target="../embeddings/oleObject46.bin"/><Relationship Id="rId2" Type="http://schemas.openxmlformats.org/officeDocument/2006/relationships/tags" Target="../tags/tag48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5.bin"/><Relationship Id="rId4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51.xml"/><Relationship Id="rId7" Type="http://schemas.openxmlformats.org/officeDocument/2006/relationships/oleObject" Target="../embeddings/oleObject48.bin"/><Relationship Id="rId2" Type="http://schemas.openxmlformats.org/officeDocument/2006/relationships/tags" Target="../tags/tag50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7.bin"/><Relationship Id="rId4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53.xml"/><Relationship Id="rId7" Type="http://schemas.openxmlformats.org/officeDocument/2006/relationships/oleObject" Target="../embeddings/oleObject50.bin"/><Relationship Id="rId2" Type="http://schemas.openxmlformats.org/officeDocument/2006/relationships/tags" Target="../tags/tag5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9.bin"/><Relationship Id="rId4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tags" Target="../tags/tag55.xml"/><Relationship Id="rId7" Type="http://schemas.openxmlformats.org/officeDocument/2006/relationships/image" Target="../media/image6.png"/><Relationship Id="rId2" Type="http://schemas.openxmlformats.org/officeDocument/2006/relationships/tags" Target="../tags/tag54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1.bin"/><Relationship Id="rId4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6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3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8.xml"/><Relationship Id="rId7" Type="http://schemas.openxmlformats.org/officeDocument/2006/relationships/oleObject" Target="../embeddings/oleObject7.bin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0.xml"/><Relationship Id="rId7" Type="http://schemas.openxmlformats.org/officeDocument/2006/relationships/oleObject" Target="../embeddings/oleObject9.bin"/><Relationship Id="rId2" Type="http://schemas.openxmlformats.org/officeDocument/2006/relationships/tags" Target="../tags/tag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2.xml"/><Relationship Id="rId7" Type="http://schemas.openxmlformats.org/officeDocument/2006/relationships/oleObject" Target="../embeddings/oleObject11.bin"/><Relationship Id="rId2" Type="http://schemas.openxmlformats.org/officeDocument/2006/relationships/tags" Target="../tags/tag1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88" y="6225968"/>
            <a:ext cx="2194425" cy="3396392"/>
          </a:xfrm>
          <a:prstGeom prst="rect">
            <a:avLst/>
          </a:prstGeom>
        </p:spPr>
      </p:pic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54689088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23804" y="4467063"/>
            <a:ext cx="8347568" cy="1077218"/>
          </a:xfrm>
          <a:prstGeom prst="rect">
            <a:avLst/>
          </a:prstGeom>
        </p:spPr>
        <p:txBody>
          <a:bodyPr anchor="b" anchorCtr="0"/>
          <a:lstStyle>
            <a:lvl1pPr algn="ctr">
              <a:lnSpc>
                <a:spcPts val="42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Presentation Title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3805" y="5790210"/>
            <a:ext cx="8347566" cy="310213"/>
          </a:xfrm>
        </p:spPr>
        <p:txBody>
          <a:bodyPr anchor="t" anchorCtr="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/>
              <a:t>Click to add document type / audience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2002" y="11098731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17/10/2019</a:t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42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x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03639823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17/10/2019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6267901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62679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3" hasCustomPrompt="1"/>
          </p:nvPr>
        </p:nvSpPr>
        <p:spPr>
          <a:xfrm>
            <a:off x="4320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54"/>
          </p:nvPr>
        </p:nvSpPr>
        <p:spPr>
          <a:xfrm>
            <a:off x="432002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55"/>
          </p:nvPr>
        </p:nvSpPr>
        <p:spPr>
          <a:xfrm>
            <a:off x="6267901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7" name="HEADING placeholder 1"/>
          <p:cNvSpPr>
            <a:spLocks noGrp="1"/>
          </p:cNvSpPr>
          <p:nvPr>
            <p:ph type="body" sz="quarter" idx="56" hasCustomPrompt="1"/>
          </p:nvPr>
        </p:nvSpPr>
        <p:spPr>
          <a:xfrm>
            <a:off x="62679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9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268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22" name="Object 21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63197435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2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667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29563823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31802" y="11759590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17/10/2019</a:t>
            </a:fld>
            <a:endParaRPr lang="en-GB" dirty="0"/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7391400" y="1"/>
            <a:ext cx="48006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1" y="2691098"/>
            <a:ext cx="6706272" cy="215444"/>
          </a:xfrm>
          <a:noFill/>
        </p:spPr>
        <p:txBody>
          <a:bodyPr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51"/>
          </p:nvPr>
        </p:nvSpPr>
        <p:spPr>
          <a:xfrm>
            <a:off x="432002" y="3017427"/>
            <a:ext cx="6706271" cy="80043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1" y="11234132"/>
            <a:ext cx="6706971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6706471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6706471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7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11347485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5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342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17/10/2019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31300" y="1242600"/>
            <a:ext cx="11316200" cy="27699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466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17/10/2019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74052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17/10/2019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91863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17/10/2019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83112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17/10/2019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729630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17/10/2019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43686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17/10/2019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632314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34258"/>
            <a:ext cx="9144000" cy="1661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050924"/>
            <a:ext cx="9144000" cy="278145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8790-EF43-4195-82DA-4A26D543E504}" type="datetimeFigureOut">
              <a:rPr lang="en-GB" smtClean="0"/>
              <a:t>17/10/2019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10677787"/>
            <a:ext cx="2743200" cy="613359"/>
          </a:xfrm>
          <a:prstGeom prst="rect">
            <a:avLst/>
          </a:prstGeom>
        </p:spPr>
        <p:txBody>
          <a:bodyPr/>
          <a:lstStyle/>
          <a:p>
            <a:fld id="{76AEF45C-6F5E-45DC-8272-2C5CBCAF1D7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1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13455543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4959876" y="6193285"/>
            <a:ext cx="2072210" cy="2685372"/>
          </a:xfrm>
          <a:blipFill dpi="0" rotWithShape="1">
            <a:blip r:embed="rId6"/>
            <a:srcRect/>
            <a:tile tx="0" ty="0" sx="66000" sy="66000" flip="none" algn="tl"/>
          </a:blipFill>
        </p:spPr>
        <p:txBody>
          <a:bodyPr tIns="36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35270" y="11098733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17/10/2019</a:t>
            </a:fld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591295" y="3734706"/>
            <a:ext cx="9012586" cy="795089"/>
          </a:xfrm>
          <a:prstGeom prst="rect">
            <a:avLst/>
          </a:prstGeom>
        </p:spPr>
        <p:txBody>
          <a:bodyPr anchor="t" anchorCtr="0"/>
          <a:lstStyle>
            <a:lvl1pPr algn="ctr">
              <a:lnSpc>
                <a:spcPts val="6200"/>
              </a:lnSpc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breaker title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37827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611" y="6225968"/>
            <a:ext cx="2193603" cy="3396392"/>
          </a:xfrm>
          <a:prstGeom prst="rect">
            <a:avLst/>
          </a:prstGeom>
        </p:spPr>
      </p:pic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23804" y="4467063"/>
            <a:ext cx="8347568" cy="1077218"/>
          </a:xfrm>
          <a:prstGeom prst="rect">
            <a:avLst/>
          </a:prstGeom>
        </p:spPr>
        <p:txBody>
          <a:bodyPr anchor="b" anchorCtr="0"/>
          <a:lstStyle>
            <a:lvl1pPr algn="ctr">
              <a:lnSpc>
                <a:spcPts val="42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Presentation Title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3805" y="5790210"/>
            <a:ext cx="8347566" cy="310213"/>
          </a:xfrm>
        </p:spPr>
        <p:txBody>
          <a:bodyPr anchor="t" anchorCtr="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/>
              <a:t>Click to add document type / audience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2002" y="11098731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D5A4159-1C9D-4C23-8DBB-0FD5BF49F859}" type="datetime1">
              <a:rPr lang="en-GB" smtClean="0"/>
              <a:pPr/>
              <a:t>17/10/2019</a:t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51030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31"/>
          </p:nvPr>
        </p:nvSpPr>
        <p:spPr>
          <a:xfrm>
            <a:off x="4959876" y="6193285"/>
            <a:ext cx="2072210" cy="2685372"/>
          </a:xfrm>
          <a:blipFill dpi="0" rotWithShape="1">
            <a:blip r:embed="rId6"/>
            <a:srcRect/>
            <a:tile tx="0" ty="0" sx="66000" sy="66000" flip="none" algn="tl"/>
          </a:blipFill>
        </p:spPr>
        <p:txBody>
          <a:bodyPr tIns="36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35270" y="11098733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61D2423-DC7C-4239-9F6A-F74AADFD9F8E}" type="datetime1">
              <a:rPr lang="en-GB" smtClean="0"/>
              <a:pPr/>
              <a:t>17/10/2019</a:t>
            </a:fld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591295" y="3734706"/>
            <a:ext cx="9012586" cy="795089"/>
          </a:xfrm>
          <a:prstGeom prst="rect">
            <a:avLst/>
          </a:prstGeom>
        </p:spPr>
        <p:txBody>
          <a:bodyPr anchor="t" anchorCtr="0"/>
          <a:lstStyle>
            <a:lvl1pPr algn="ctr">
              <a:lnSpc>
                <a:spcPts val="6200"/>
              </a:lnSpc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breaker title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93309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4F482FB-B023-4CBB-8046-4D830E895C90}" type="datetime1">
              <a:rPr lang="en-GB" smtClean="0"/>
              <a:pPr/>
              <a:t>17/10/2019</a:t>
            </a:fld>
            <a:endParaRPr lang="en-GB" dirty="0"/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4039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31902" y="2554773"/>
            <a:ext cx="11191775" cy="84670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26DF438-9CC2-4A49-A657-78DE437E5C5C}" type="datetime1">
              <a:rPr lang="en-GB" smtClean="0"/>
              <a:pPr/>
              <a:t>17/10/2019</a:t>
            </a:fld>
            <a:endParaRPr lang="en-GB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11191875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08875" y="90464"/>
            <a:ext cx="41148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9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8981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60169C-9E24-485A-B7A8-19D9A23B43F5}" type="datetime1">
              <a:rPr lang="en-GB" smtClean="0"/>
              <a:pPr/>
              <a:t>17/10/2019</a:t>
            </a:fld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432002" y="3016130"/>
            <a:ext cx="11191114" cy="8005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2" y="2710014"/>
            <a:ext cx="11191674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21" name="Title 6"/>
          <p:cNvSpPr>
            <a:spLocks noGrp="1"/>
          </p:cNvSpPr>
          <p:nvPr>
            <p:ph type="title" hasCustomPrompt="1"/>
          </p:nvPr>
        </p:nvSpPr>
        <p:spPr>
          <a:xfrm>
            <a:off x="432182" y="1224053"/>
            <a:ext cx="11190934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872039"/>
            <a:ext cx="11191316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3788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2" y="2554774"/>
            <a:ext cx="5294683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8710" y="2554774"/>
            <a:ext cx="5294966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/>
              <a:pPr/>
              <a:t>17/10/2019</a:t>
            </a:fld>
            <a:endParaRPr lang="en-GB" dirty="0"/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187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629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/>
              <a:pPr/>
              <a:t>17/10/2019</a:t>
            </a:fld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2554775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32002" y="7083377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8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584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/>
              <a:pPr/>
              <a:t>17/10/2019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802" y="3017703"/>
            <a:ext cx="5333839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>
          <a:xfrm>
            <a:off x="6291186" y="3017703"/>
            <a:ext cx="5332490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801" y="2705942"/>
            <a:ext cx="5333838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HEADING placeholder 1"/>
          <p:cNvSpPr>
            <a:spLocks noGrp="1"/>
          </p:cNvSpPr>
          <p:nvPr>
            <p:ph type="body" sz="quarter" idx="51" hasCustomPrompt="1"/>
          </p:nvPr>
        </p:nvSpPr>
        <p:spPr>
          <a:xfrm>
            <a:off x="6290726" y="2705942"/>
            <a:ext cx="5332939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0" name="Title 6"/>
          <p:cNvSpPr>
            <a:spLocks noGrp="1"/>
          </p:cNvSpPr>
          <p:nvPr>
            <p:ph type="title" hasCustomPrompt="1"/>
          </p:nvPr>
        </p:nvSpPr>
        <p:spPr>
          <a:xfrm>
            <a:off x="431801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263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/>
              <a:pPr/>
              <a:t>17/10/2019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902" y="3017703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902" y="2701247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51"/>
          </p:nvPr>
        </p:nvSpPr>
        <p:spPr>
          <a:xfrm>
            <a:off x="431902" y="7573654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431902" y="7257199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itle 6"/>
          <p:cNvSpPr>
            <a:spLocks noGrp="1"/>
          </p:cNvSpPr>
          <p:nvPr>
            <p:ph type="title" hasCustomPrompt="1"/>
          </p:nvPr>
        </p:nvSpPr>
        <p:spPr>
          <a:xfrm>
            <a:off x="432083" y="1224053"/>
            <a:ext cx="11191417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5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978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x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/>
              <a:pPr/>
              <a:t>17/10/2019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6267901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62679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3" hasCustomPrompt="1"/>
          </p:nvPr>
        </p:nvSpPr>
        <p:spPr>
          <a:xfrm>
            <a:off x="4320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54"/>
          </p:nvPr>
        </p:nvSpPr>
        <p:spPr>
          <a:xfrm>
            <a:off x="432002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55"/>
          </p:nvPr>
        </p:nvSpPr>
        <p:spPr>
          <a:xfrm>
            <a:off x="6267901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7" name="HEADING placeholder 1"/>
          <p:cNvSpPr>
            <a:spLocks noGrp="1"/>
          </p:cNvSpPr>
          <p:nvPr>
            <p:ph type="body" sz="quarter" idx="56" hasCustomPrompt="1"/>
          </p:nvPr>
        </p:nvSpPr>
        <p:spPr>
          <a:xfrm>
            <a:off x="62679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9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268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22" name="Object 21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2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438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17/10/2019</a:t>
            </a:fld>
            <a:endParaRPr lang="en-GB" dirty="0"/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57681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3C32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31802" y="11759590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/>
              <a:pPr/>
              <a:t>17/10/2019</a:t>
            </a:fld>
            <a:endParaRPr lang="en-GB" dirty="0"/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7391400" y="1"/>
            <a:ext cx="48006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1" y="2691098"/>
            <a:ext cx="6706272" cy="215444"/>
          </a:xfrm>
          <a:noFill/>
        </p:spPr>
        <p:txBody>
          <a:bodyPr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51"/>
          </p:nvPr>
        </p:nvSpPr>
        <p:spPr>
          <a:xfrm>
            <a:off x="432002" y="3017427"/>
            <a:ext cx="6706271" cy="80043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1" y="11234132"/>
            <a:ext cx="6706971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6706471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6706471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8821" y="-120711"/>
            <a:ext cx="2389618" cy="1882354"/>
          </a:xfrm>
          <a:blipFill dpi="0" rotWithShape="1">
            <a:blip r:embed="rId7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3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7049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88" y="6225968"/>
            <a:ext cx="2194425" cy="3396392"/>
          </a:xfrm>
          <a:prstGeom prst="rect">
            <a:avLst/>
          </a:prstGeom>
        </p:spPr>
      </p:pic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23804" y="4467063"/>
            <a:ext cx="8347568" cy="1077218"/>
          </a:xfrm>
          <a:prstGeom prst="rect">
            <a:avLst/>
          </a:prstGeom>
        </p:spPr>
        <p:txBody>
          <a:bodyPr anchor="b" anchorCtr="0"/>
          <a:lstStyle>
            <a:lvl1pPr algn="ctr">
              <a:lnSpc>
                <a:spcPts val="42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Presentation Title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3805" y="5790210"/>
            <a:ext cx="8347566" cy="310213"/>
          </a:xfrm>
        </p:spPr>
        <p:txBody>
          <a:bodyPr anchor="t" anchorCtr="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/>
              <a:t>Click to add document type / audience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2002" y="11098731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D5A4159-1C9D-4C23-8DBB-0FD5BF49F859}" type="datetime1">
              <a:rPr lang="en-GB" smtClean="0">
                <a:solidFill>
                  <a:srgbClr val="504678"/>
                </a:solidFill>
              </a:rPr>
              <a:pPr/>
              <a:t>17/10/2019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5538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4959876" y="6193285"/>
            <a:ext cx="2072210" cy="2685372"/>
          </a:xfrm>
          <a:blipFill dpi="0" rotWithShape="1">
            <a:blip r:embed="rId6"/>
            <a:srcRect/>
            <a:tile tx="0" ty="0" sx="66000" sy="66000" flip="none" algn="tl"/>
          </a:blipFill>
        </p:spPr>
        <p:txBody>
          <a:bodyPr tIns="36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35270" y="11098733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61D2423-DC7C-4239-9F6A-F74AADFD9F8E}" type="datetime1">
              <a:rPr lang="en-GB" smtClean="0">
                <a:solidFill>
                  <a:srgbClr val="504678"/>
                </a:solidFill>
              </a:rPr>
              <a:pPr/>
              <a:t>17/10/2019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591295" y="3734706"/>
            <a:ext cx="9012586" cy="795089"/>
          </a:xfrm>
          <a:prstGeom prst="rect">
            <a:avLst/>
          </a:prstGeom>
        </p:spPr>
        <p:txBody>
          <a:bodyPr anchor="t" anchorCtr="0"/>
          <a:lstStyle>
            <a:lvl1pPr algn="ctr">
              <a:lnSpc>
                <a:spcPts val="6200"/>
              </a:lnSpc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breaker title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857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4F482FB-B023-4CBB-8046-4D830E895C90}" type="datetime1">
              <a:rPr lang="en-GB" smtClean="0">
                <a:solidFill>
                  <a:srgbClr val="504678"/>
                </a:solidFill>
              </a:rPr>
              <a:pPr/>
              <a:t>17/10/2019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7346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31902" y="2554773"/>
            <a:ext cx="11191775" cy="84670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26DF438-9CC2-4A49-A657-78DE437E5C5C}" type="datetime1">
              <a:rPr lang="en-GB" smtClean="0">
                <a:solidFill>
                  <a:srgbClr val="504678"/>
                </a:solidFill>
              </a:rPr>
              <a:pPr/>
              <a:t>17/10/2019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11191875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08875" y="90464"/>
            <a:ext cx="41148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9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13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60169C-9E24-485A-B7A8-19D9A23B43F5}" type="datetime1">
              <a:rPr lang="en-GB" smtClean="0">
                <a:solidFill>
                  <a:srgbClr val="504678"/>
                </a:solidFill>
              </a:rPr>
              <a:pPr/>
              <a:t>17/10/2019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432002" y="3016130"/>
            <a:ext cx="11191114" cy="8005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2" y="2710014"/>
            <a:ext cx="11191674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21" name="Title 6"/>
          <p:cNvSpPr>
            <a:spLocks noGrp="1"/>
          </p:cNvSpPr>
          <p:nvPr>
            <p:ph type="title" hasCustomPrompt="1"/>
          </p:nvPr>
        </p:nvSpPr>
        <p:spPr>
          <a:xfrm>
            <a:off x="432182" y="1224053"/>
            <a:ext cx="11190934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872039"/>
            <a:ext cx="11191316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41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2" y="2554774"/>
            <a:ext cx="5294683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8710" y="2554774"/>
            <a:ext cx="5294966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>
                <a:solidFill>
                  <a:srgbClr val="504678"/>
                </a:solidFill>
              </a:rPr>
              <a:pPr/>
              <a:t>17/10/2019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187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3540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>
                <a:solidFill>
                  <a:srgbClr val="504678"/>
                </a:solidFill>
              </a:rPr>
              <a:pPr/>
              <a:t>17/10/2019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2554775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32002" y="7083377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8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193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>
                <a:solidFill>
                  <a:srgbClr val="504678"/>
                </a:solidFill>
              </a:rPr>
              <a:pPr/>
              <a:t>17/10/2019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802" y="3017703"/>
            <a:ext cx="5333839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>
          <a:xfrm>
            <a:off x="6291186" y="3017703"/>
            <a:ext cx="5332490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801" y="2705942"/>
            <a:ext cx="5333838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HEADING placeholder 1"/>
          <p:cNvSpPr>
            <a:spLocks noGrp="1"/>
          </p:cNvSpPr>
          <p:nvPr>
            <p:ph type="body" sz="quarter" idx="51" hasCustomPrompt="1"/>
          </p:nvPr>
        </p:nvSpPr>
        <p:spPr>
          <a:xfrm>
            <a:off x="6290726" y="2705942"/>
            <a:ext cx="5332939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0" name="Title 6"/>
          <p:cNvSpPr>
            <a:spLocks noGrp="1"/>
          </p:cNvSpPr>
          <p:nvPr>
            <p:ph type="title" hasCustomPrompt="1"/>
          </p:nvPr>
        </p:nvSpPr>
        <p:spPr>
          <a:xfrm>
            <a:off x="431801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766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>
                <a:solidFill>
                  <a:srgbClr val="504678"/>
                </a:solidFill>
              </a:rPr>
              <a:pPr/>
              <a:t>17/10/2019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902" y="3017703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902" y="2701247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51"/>
          </p:nvPr>
        </p:nvSpPr>
        <p:spPr>
          <a:xfrm>
            <a:off x="431902" y="7573654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431902" y="7257199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itle 6"/>
          <p:cNvSpPr>
            <a:spLocks noGrp="1"/>
          </p:cNvSpPr>
          <p:nvPr>
            <p:ph type="title" hasCustomPrompt="1"/>
          </p:nvPr>
        </p:nvSpPr>
        <p:spPr>
          <a:xfrm>
            <a:off x="432083" y="1224053"/>
            <a:ext cx="11191417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5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049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62361285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31902" y="2554773"/>
            <a:ext cx="11191775" cy="84670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17/10/2019</a:t>
            </a:fld>
            <a:endParaRPr lang="en-GB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11191875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08875" y="90464"/>
            <a:ext cx="41148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9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3518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x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>
                <a:solidFill>
                  <a:srgbClr val="504678"/>
                </a:solidFill>
              </a:rPr>
              <a:pPr/>
              <a:t>17/10/2019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6267901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62679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3" hasCustomPrompt="1"/>
          </p:nvPr>
        </p:nvSpPr>
        <p:spPr>
          <a:xfrm>
            <a:off x="4320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54"/>
          </p:nvPr>
        </p:nvSpPr>
        <p:spPr>
          <a:xfrm>
            <a:off x="432002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55"/>
          </p:nvPr>
        </p:nvSpPr>
        <p:spPr>
          <a:xfrm>
            <a:off x="6267901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7" name="HEADING placeholder 1"/>
          <p:cNvSpPr>
            <a:spLocks noGrp="1"/>
          </p:cNvSpPr>
          <p:nvPr>
            <p:ph type="body" sz="quarter" idx="56" hasCustomPrompt="1"/>
          </p:nvPr>
        </p:nvSpPr>
        <p:spPr>
          <a:xfrm>
            <a:off x="62679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9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268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22" name="Object 21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32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02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31802" y="11759590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>
                <a:solidFill>
                  <a:srgbClr val="504678"/>
                </a:solidFill>
              </a:rPr>
              <a:pPr/>
              <a:t>17/10/2019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7391400" y="1"/>
            <a:ext cx="48006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1" y="2691098"/>
            <a:ext cx="6706272" cy="215444"/>
          </a:xfrm>
          <a:noFill/>
        </p:spPr>
        <p:txBody>
          <a:bodyPr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51"/>
          </p:nvPr>
        </p:nvSpPr>
        <p:spPr>
          <a:xfrm>
            <a:off x="432002" y="3017427"/>
            <a:ext cx="6706271" cy="80043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1" y="11234132"/>
            <a:ext cx="6706971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6706471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6706471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7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3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4988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/>
          <a:p>
            <a:fld id="{84F482FB-B023-4CBB-8046-4D830E895C90}" type="datetime1">
              <a:rPr lang="en-GB" smtClean="0">
                <a:solidFill>
                  <a:srgbClr val="504678"/>
                </a:solidFill>
              </a:rPr>
              <a:pPr/>
              <a:t>17/10/2019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31300" y="1242600"/>
            <a:ext cx="11316200" cy="27699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09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0468324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17/10/2019</a:t>
            </a:fld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432002" y="3016130"/>
            <a:ext cx="11191114" cy="8005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2" y="2710014"/>
            <a:ext cx="11191674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21" name="Title 6"/>
          <p:cNvSpPr>
            <a:spLocks noGrp="1"/>
          </p:cNvSpPr>
          <p:nvPr>
            <p:ph type="title" hasCustomPrompt="1"/>
          </p:nvPr>
        </p:nvSpPr>
        <p:spPr>
          <a:xfrm>
            <a:off x="432182" y="1224053"/>
            <a:ext cx="11190934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872039"/>
            <a:ext cx="11191316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940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48746138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2" y="2554774"/>
            <a:ext cx="5294683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8710" y="2554774"/>
            <a:ext cx="5294966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17/10/2019</a:t>
            </a:fld>
            <a:endParaRPr lang="en-GB" dirty="0"/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187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372513662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2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17/10/2019</a:t>
            </a:fld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2554775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32002" y="7083377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8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0127112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17/10/2019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802" y="3017703"/>
            <a:ext cx="5333839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>
          <a:xfrm>
            <a:off x="6291186" y="3017703"/>
            <a:ext cx="5332490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801" y="2705942"/>
            <a:ext cx="5333838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HEADING placeholder 1"/>
          <p:cNvSpPr>
            <a:spLocks noGrp="1"/>
          </p:cNvSpPr>
          <p:nvPr>
            <p:ph type="body" sz="quarter" idx="51" hasCustomPrompt="1"/>
          </p:nvPr>
        </p:nvSpPr>
        <p:spPr>
          <a:xfrm>
            <a:off x="6290726" y="2705942"/>
            <a:ext cx="5332939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0" name="Title 6"/>
          <p:cNvSpPr>
            <a:spLocks noGrp="1"/>
          </p:cNvSpPr>
          <p:nvPr>
            <p:ph type="title" hasCustomPrompt="1"/>
          </p:nvPr>
        </p:nvSpPr>
        <p:spPr>
          <a:xfrm>
            <a:off x="431801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976345006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3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6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7750600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17/10/2019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902" y="3017703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902" y="2701247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51"/>
          </p:nvPr>
        </p:nvSpPr>
        <p:spPr>
          <a:xfrm>
            <a:off x="431902" y="7573654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431902" y="7257199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itle 6"/>
          <p:cNvSpPr>
            <a:spLocks noGrp="1"/>
          </p:cNvSpPr>
          <p:nvPr>
            <p:ph type="title" hasCustomPrompt="1"/>
          </p:nvPr>
        </p:nvSpPr>
        <p:spPr>
          <a:xfrm>
            <a:off x="432083" y="1224053"/>
            <a:ext cx="11191417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50126311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29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vmlDrawing" Target="../drawings/vmlDrawing18.v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1.xml"/><Relationship Id="rId16" Type="http://schemas.openxmlformats.org/officeDocument/2006/relationships/oleObject" Target="../embeddings/oleObject23.bin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tags" Target="../tags/tag25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tags" Target="../tags/tag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oleObject" Target="../embeddings/oleObject38.bin"/><Relationship Id="rId2" Type="http://schemas.openxmlformats.org/officeDocument/2006/relationships/slideLayout" Target="../slideLayouts/slideLayout32.xml"/><Relationship Id="rId16" Type="http://schemas.openxmlformats.org/officeDocument/2006/relationships/tags" Target="../tags/tag41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tags" Target="../tags/tag40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vmlDrawing" Target="../drawings/vmlDrawing28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1164109896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97" y="2554777"/>
            <a:ext cx="11191478" cy="8467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199" y="11098731"/>
            <a:ext cx="2752589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17/10/2019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32197" y="1227334"/>
            <a:ext cx="11191478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 noProof="0" dirty="0"/>
              <a:t>Click to add Slide Title – increase font size for large audience </a:t>
            </a:r>
            <a:br>
              <a:rPr lang="en-GB" noProof="0" dirty="0"/>
            </a:br>
            <a:r>
              <a:rPr lang="en-GB" noProof="0" dirty="0"/>
              <a:t>– max. two lines</a:t>
            </a:r>
          </a:p>
        </p:txBody>
      </p:sp>
      <p:sp>
        <p:nvSpPr>
          <p:cNvPr id="2" name="empower - DO NOT DELETE!!!" hidden="1"/>
          <p:cNvSpPr/>
          <p:nvPr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77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Paytype" panose="020B0503030000000000" pitchFamily="34" charset="0"/>
        <a:buChar char="→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30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858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38" indent="-1730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272" userDrawn="1">
          <p15:clr>
            <a:srgbClr val="F26B43"/>
          </p15:clr>
        </p15:guide>
        <p15:guide id="3" orient="horz" pos="6943" userDrawn="1">
          <p15:clr>
            <a:srgbClr val="F26B43"/>
          </p15:clr>
        </p15:guide>
        <p15:guide id="4" orient="horz" pos="1899" userDrawn="1">
          <p15:clr>
            <a:srgbClr val="F26B43"/>
          </p15:clr>
        </p15:guide>
        <p15:guide id="5" orient="horz" pos="1477" userDrawn="1">
          <p15:clr>
            <a:srgbClr val="F26B43"/>
          </p15:clr>
        </p15:guide>
        <p15:guide id="6" orient="horz" pos="771" userDrawn="1">
          <p15:clr>
            <a:srgbClr val="F26B43"/>
          </p15:clr>
        </p15:guide>
        <p15:guide id="7" orient="horz" pos="1609" userDrawn="1">
          <p15:clr>
            <a:srgbClr val="F26B43"/>
          </p15:clr>
        </p15:guide>
        <p15:guide id="8" pos="732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14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0" name="think-cell Slide" r:id="rId16" imgW="270" imgH="270" progId="TCLayout.ActiveDocument.1">
                  <p:embed/>
                </p:oleObj>
              </mc:Choice>
              <mc:Fallback>
                <p:oleObj name="think-cell Slide" r:id="rId1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97" y="2554777"/>
            <a:ext cx="11191478" cy="8467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199" y="11098731"/>
            <a:ext cx="2752589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/>
              <a:pPr/>
              <a:t>17/10/2019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32197" y="1227334"/>
            <a:ext cx="11191478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 noProof="0" dirty="0"/>
              <a:t>Click to add Slide Title – increase font size for large audience </a:t>
            </a:r>
            <a:br>
              <a:rPr lang="en-GB" noProof="0" dirty="0"/>
            </a:br>
            <a:r>
              <a:rPr lang="en-GB" noProof="0" dirty="0"/>
              <a:t>– max. two lines</a:t>
            </a:r>
          </a:p>
        </p:txBody>
      </p:sp>
      <p:sp>
        <p:nvSpPr>
          <p:cNvPr id="2" name="empower - DO NOT DELETE!!!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42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Paytype" panose="020B0503030000000000" pitchFamily="34" charset="0"/>
        <a:buChar char="→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30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858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38" indent="-1730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272" userDrawn="1">
          <p15:clr>
            <a:srgbClr val="F26B43"/>
          </p15:clr>
        </p15:guide>
        <p15:guide id="3" orient="horz" pos="6943" userDrawn="1">
          <p15:clr>
            <a:srgbClr val="F26B43"/>
          </p15:clr>
        </p15:guide>
        <p15:guide id="4" orient="horz" pos="1899" userDrawn="1">
          <p15:clr>
            <a:srgbClr val="F26B43"/>
          </p15:clr>
        </p15:guide>
        <p15:guide id="5" orient="horz" pos="1477" userDrawn="1">
          <p15:clr>
            <a:srgbClr val="F26B43"/>
          </p15:clr>
        </p15:guide>
        <p15:guide id="6" orient="horz" pos="771" userDrawn="1">
          <p15:clr>
            <a:srgbClr val="F26B43"/>
          </p15:clr>
        </p15:guide>
        <p15:guide id="7" orient="horz" pos="1609" userDrawn="1">
          <p15:clr>
            <a:srgbClr val="F26B43"/>
          </p15:clr>
        </p15:guide>
        <p15:guide id="8" pos="732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15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0" name="think-cell Slide" r:id="rId17" imgW="270" imgH="270" progId="TCLayout.ActiveDocument.1">
                  <p:embed/>
                </p:oleObj>
              </mc:Choice>
              <mc:Fallback>
                <p:oleObj name="think-cell Slide" r:id="rId1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97" y="2554777"/>
            <a:ext cx="11191478" cy="8467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199" y="11098731"/>
            <a:ext cx="2752589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>
                <a:solidFill>
                  <a:srgbClr val="504678"/>
                </a:solidFill>
              </a:rPr>
              <a:pPr/>
              <a:t>17/10/2019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32197" y="1227334"/>
            <a:ext cx="11191478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 noProof="0" dirty="0"/>
              <a:t>Click to add Slide Title – increase font size for large audience </a:t>
            </a:r>
            <a:br>
              <a:rPr lang="en-GB" noProof="0" dirty="0"/>
            </a:br>
            <a:r>
              <a:rPr lang="en-GB" noProof="0" dirty="0"/>
              <a:t>– max. two lines</a:t>
            </a:r>
          </a:p>
        </p:txBody>
      </p:sp>
      <p:sp>
        <p:nvSpPr>
          <p:cNvPr id="2" name="empower - DO NOT DELETE!!!" hidden="1"/>
          <p:cNvSpPr/>
          <p:nvPr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17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Paytype" panose="020B0503030000000000" pitchFamily="34" charset="0"/>
        <a:buChar char="→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30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858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38" indent="-1730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272" userDrawn="1">
          <p15:clr>
            <a:srgbClr val="F26B43"/>
          </p15:clr>
        </p15:guide>
        <p15:guide id="3" orient="horz" pos="6943" userDrawn="1">
          <p15:clr>
            <a:srgbClr val="F26B43"/>
          </p15:clr>
        </p15:guide>
        <p15:guide id="4" orient="horz" pos="1899" userDrawn="1">
          <p15:clr>
            <a:srgbClr val="F26B43"/>
          </p15:clr>
        </p15:guide>
        <p15:guide id="5" orient="horz" pos="1477" userDrawn="1">
          <p15:clr>
            <a:srgbClr val="F26B43"/>
          </p15:clr>
        </p15:guide>
        <p15:guide id="6" orient="horz" pos="771" userDrawn="1">
          <p15:clr>
            <a:srgbClr val="F26B43"/>
          </p15:clr>
        </p15:guide>
        <p15:guide id="7" orient="horz" pos="1609" userDrawn="1">
          <p15:clr>
            <a:srgbClr val="F26B43"/>
          </p15:clr>
        </p15:guide>
        <p15:guide id="8" pos="732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0052" y="1652299"/>
            <a:ext cx="10549560" cy="6108361"/>
            <a:chOff x="527223" y="628717"/>
            <a:chExt cx="10549560" cy="610836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22" t="25403" r="30476" b="21883"/>
            <a:stretch/>
          </p:blipFill>
          <p:spPr>
            <a:xfrm>
              <a:off x="10427917" y="944506"/>
              <a:ext cx="648866" cy="792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622092" y="678981"/>
              <a:ext cx="780517" cy="1080000"/>
            </a:xfrm>
            <a:prstGeom prst="rect">
              <a:avLst/>
            </a:prstGeom>
          </p:spPr>
        </p:pic>
        <p:pic>
          <p:nvPicPr>
            <p:cNvPr id="6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3453109" y="628717"/>
              <a:ext cx="1712014" cy="1146721"/>
            </a:xfrm>
            <a:prstGeom prst="rect">
              <a:avLst/>
            </a:prstGeom>
          </p:spPr>
        </p:pic>
        <p:pic>
          <p:nvPicPr>
            <p:cNvPr id="7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3761569" y="993551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224582" y="688082"/>
              <a:ext cx="644960" cy="1044000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1060149" y="1749026"/>
              <a:ext cx="0" cy="4984095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308710" y="1749026"/>
              <a:ext cx="0" cy="4984095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7544723" y="1749026"/>
              <a:ext cx="0" cy="4984095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0752350" y="1752983"/>
              <a:ext cx="0" cy="4984095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7636472" y="1922223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7637729" y="4504780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4415834" y="2659940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414077" y="2067814"/>
              <a:ext cx="3024000" cy="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418193" y="2236690"/>
              <a:ext cx="3024000" cy="0"/>
            </a:xfrm>
            <a:prstGeom prst="straightConnector1">
              <a:avLst/>
            </a:prstGeom>
            <a:ln w="28575">
              <a:prstDash val="sysDash"/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172197" y="2780387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180435" y="2570322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163959" y="3929565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180435" y="3719500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155721" y="6096112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172197" y="5886047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27223" y="3397499"/>
              <a:ext cx="4135395" cy="846386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6"/>
                  </a:solidFill>
                </a:rPr>
                <a:t> LOOP</a:t>
              </a:r>
            </a:p>
            <a:p>
              <a:endParaRPr lang="da-DK" sz="1100" dirty="0"/>
            </a:p>
            <a:p>
              <a:endParaRPr lang="da-DK" sz="1100" dirty="0"/>
            </a:p>
            <a:p>
              <a:endParaRPr lang="da-DK" sz="1100" dirty="0"/>
            </a:p>
            <a:p>
              <a:endParaRPr lang="en-GB" sz="1100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4414077" y="4611874"/>
              <a:ext cx="3024000" cy="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Arc 25"/>
            <p:cNvSpPr/>
            <p:nvPr/>
          </p:nvSpPr>
          <p:spPr>
            <a:xfrm>
              <a:off x="4205379" y="4900998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4418476" y="5687611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337097" y="1868311"/>
              <a:ext cx="317924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Check-in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98721" y="1722053"/>
              <a:ext cx="312524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Connect (</a:t>
              </a:r>
              <a:r>
                <a:rPr lang="da-DK" sz="1100" b="1" dirty="0" err="1">
                  <a:solidFill>
                    <a:schemeClr val="accent4"/>
                  </a:solidFill>
                </a:rPr>
                <a:t>QR</a:t>
              </a:r>
              <a:r>
                <a:rPr lang="da-DK" sz="1100" b="1" dirty="0">
                  <a:solidFill>
                    <a:schemeClr val="accent4"/>
                  </a:solidFill>
                </a:rPr>
                <a:t> or Bluetooth)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304443" y="2266202"/>
              <a:ext cx="324028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Store information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60149" y="2368878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instant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60150" y="2809264"/>
              <a:ext cx="325282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 ID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60149" y="3513941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/{paymentId}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64418" y="3965824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Payment, status = IssuedToUser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435209" y="2692996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 request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657859" y="4294458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Swipe</a:t>
              </a:r>
              <a:r>
                <a:rPr lang="da-DK" sz="1100" b="1" dirty="0">
                  <a:solidFill>
                    <a:schemeClr val="accent4"/>
                  </a:solidFill>
                </a:rPr>
                <a:t> to accept payment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388920" y="4403798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Accept payment request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729157" y="5047858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4"/>
                  </a:solidFill>
                </a:rPr>
                <a:t>Complete Instant Payment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27716" y="571820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App receipt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61903" y="5679718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/{paymentId}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80932" y="6132377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Payment, status = Captured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14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25622" y="628717"/>
            <a:ext cx="10551161" cy="9044265"/>
            <a:chOff x="525622" y="628717"/>
            <a:chExt cx="10551161" cy="904426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22" t="25403" r="30476" b="21883"/>
            <a:stretch/>
          </p:blipFill>
          <p:spPr>
            <a:xfrm>
              <a:off x="10427917" y="944506"/>
              <a:ext cx="648866" cy="792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622092" y="678981"/>
              <a:ext cx="780517" cy="1080000"/>
            </a:xfrm>
            <a:prstGeom prst="rect">
              <a:avLst/>
            </a:prstGeom>
          </p:spPr>
        </p:pic>
        <p:pic>
          <p:nvPicPr>
            <p:cNvPr id="6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3453109" y="628717"/>
              <a:ext cx="1712014" cy="1146721"/>
            </a:xfrm>
            <a:prstGeom prst="rect">
              <a:avLst/>
            </a:prstGeom>
          </p:spPr>
        </p:pic>
        <p:pic>
          <p:nvPicPr>
            <p:cNvPr id="7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3761569" y="993551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224582" y="688082"/>
              <a:ext cx="644960" cy="1044000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1060149" y="1749025"/>
              <a:ext cx="0" cy="792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308710" y="1749025"/>
              <a:ext cx="0" cy="792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7544723" y="1749025"/>
              <a:ext cx="0" cy="792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0752350" y="1752982"/>
              <a:ext cx="0" cy="792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7636472" y="4569173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7637729" y="7151730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4415834" y="5306890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414077" y="4714764"/>
              <a:ext cx="3024000" cy="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418193" y="4883640"/>
              <a:ext cx="3024000" cy="0"/>
            </a:xfrm>
            <a:prstGeom prst="straightConnector1">
              <a:avLst/>
            </a:prstGeom>
            <a:ln w="28575">
              <a:prstDash val="sysDash"/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172197" y="2780387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180435" y="2570322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163959" y="3929565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180435" y="3719500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27223" y="3397499"/>
              <a:ext cx="4135395" cy="846386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6"/>
                  </a:solidFill>
                </a:rPr>
                <a:t> LOOP</a:t>
              </a:r>
            </a:p>
            <a:p>
              <a:endParaRPr lang="da-DK" sz="1100" dirty="0"/>
            </a:p>
            <a:p>
              <a:endParaRPr lang="da-DK" sz="1100" dirty="0"/>
            </a:p>
            <a:p>
              <a:endParaRPr lang="da-DK" sz="1100" dirty="0"/>
            </a:p>
            <a:p>
              <a:endParaRPr lang="en-GB" sz="1100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4414077" y="7258824"/>
              <a:ext cx="3024000" cy="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Arc 25"/>
            <p:cNvSpPr/>
            <p:nvPr/>
          </p:nvSpPr>
          <p:spPr>
            <a:xfrm>
              <a:off x="4205379" y="7547948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4418476" y="8334561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337097" y="4515261"/>
              <a:ext cx="317924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Check-in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98721" y="4369003"/>
              <a:ext cx="312524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Connect (</a:t>
              </a:r>
              <a:r>
                <a:rPr lang="da-DK" sz="1100" b="1" dirty="0" err="1">
                  <a:solidFill>
                    <a:schemeClr val="accent4"/>
                  </a:solidFill>
                </a:rPr>
                <a:t>QR</a:t>
              </a:r>
              <a:r>
                <a:rPr lang="da-DK" sz="1100" b="1" dirty="0">
                  <a:solidFill>
                    <a:schemeClr val="accent4"/>
                  </a:solidFill>
                </a:rPr>
                <a:t> or Bluetooth)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304443" y="4913152"/>
              <a:ext cx="324028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Store information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60149" y="2368878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instant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60150" y="2809264"/>
              <a:ext cx="325282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 ID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60149" y="3513941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/{paymentId}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64418" y="3965824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Payment, status =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Initiated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435209" y="5339946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 request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657859" y="6941408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Swipe</a:t>
              </a:r>
              <a:r>
                <a:rPr lang="da-DK" sz="1100" b="1" dirty="0">
                  <a:solidFill>
                    <a:schemeClr val="accent4"/>
                  </a:solidFill>
                </a:rPr>
                <a:t> to accept payment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388920" y="7050748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Accept payment request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729157" y="7694808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4"/>
                  </a:solidFill>
                </a:rPr>
                <a:t>Complete Instant Payment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27716" y="836515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App receipt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1162358" y="6343906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1178834" y="6133841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525622" y="5811840"/>
              <a:ext cx="4135395" cy="846386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6"/>
                  </a:solidFill>
                </a:rPr>
                <a:t> LOOP</a:t>
              </a:r>
            </a:p>
            <a:p>
              <a:endParaRPr lang="da-DK" sz="1100" dirty="0"/>
            </a:p>
            <a:p>
              <a:endParaRPr lang="da-DK" sz="1100" dirty="0"/>
            </a:p>
            <a:p>
              <a:endParaRPr lang="da-DK" sz="1100" dirty="0"/>
            </a:p>
            <a:p>
              <a:endParaRPr lang="en-GB" sz="11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8548" y="5928282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/{paymentId}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062817" y="6380165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Payment, status =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IssuedToUser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1155721" y="9108830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1172197" y="8898765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161903" y="8692436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/{paymentId}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180932" y="9145095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Payment, status = Captured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91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44158" y="631357"/>
            <a:ext cx="10549559" cy="9404264"/>
            <a:chOff x="544158" y="631357"/>
            <a:chExt cx="10549559" cy="9404264"/>
          </a:xfrm>
        </p:grpSpPr>
        <p:sp>
          <p:nvSpPr>
            <p:cNvPr id="42" name="TextBox 41"/>
            <p:cNvSpPr txBox="1"/>
            <p:nvPr/>
          </p:nvSpPr>
          <p:spPr>
            <a:xfrm>
              <a:off x="544158" y="2943592"/>
              <a:ext cx="4135395" cy="846386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6"/>
                  </a:solidFill>
                </a:rPr>
                <a:t> LOOP</a:t>
              </a:r>
            </a:p>
            <a:p>
              <a:endParaRPr lang="da-DK" sz="1100" dirty="0"/>
            </a:p>
            <a:p>
              <a:endParaRPr lang="da-DK" sz="1100" dirty="0"/>
            </a:p>
            <a:p>
              <a:endParaRPr lang="da-DK" sz="1100" dirty="0"/>
            </a:p>
            <a:p>
              <a:endParaRPr lang="en-GB" sz="1100" dirty="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22" t="25403" r="30476" b="21883"/>
            <a:stretch/>
          </p:blipFill>
          <p:spPr>
            <a:xfrm>
              <a:off x="10444851" y="947145"/>
              <a:ext cx="648866" cy="792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615579" y="68162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3470043" y="631357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3778503" y="996190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241516" y="690721"/>
              <a:ext cx="644960" cy="1044000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1053635" y="1751664"/>
              <a:ext cx="23442" cy="828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325644" y="1751664"/>
              <a:ext cx="0" cy="828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7561657" y="1751664"/>
              <a:ext cx="0" cy="828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0769284" y="1755621"/>
              <a:ext cx="0" cy="828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7653406" y="4135336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7654663" y="7311200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4432768" y="6021253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431011" y="4280927"/>
              <a:ext cx="3024000" cy="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435127" y="4449803"/>
              <a:ext cx="3024000" cy="0"/>
            </a:xfrm>
            <a:prstGeom prst="straightConnector1">
              <a:avLst/>
            </a:prstGeom>
            <a:ln w="28575">
              <a:prstDash val="sysDash"/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189131" y="2349264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197369" y="213919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180893" y="3475658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1197369" y="3265593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1172655" y="9392293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1189131" y="9182228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4431011" y="7657963"/>
              <a:ext cx="3024000" cy="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6" name="Arc 65"/>
            <p:cNvSpPr/>
            <p:nvPr/>
          </p:nvSpPr>
          <p:spPr>
            <a:xfrm>
              <a:off x="4222313" y="7866983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V="1">
              <a:off x="4435410" y="8695930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354031" y="4081425"/>
              <a:ext cx="317924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Check-in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615656" y="3935167"/>
              <a:ext cx="312524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Connect (</a:t>
              </a:r>
              <a:r>
                <a:rPr lang="da-DK" sz="1100" b="1" dirty="0" err="1">
                  <a:solidFill>
                    <a:schemeClr val="accent4"/>
                  </a:solidFill>
                </a:rPr>
                <a:t>QR</a:t>
              </a:r>
              <a:r>
                <a:rPr lang="da-DK" sz="1100" b="1" dirty="0">
                  <a:solidFill>
                    <a:schemeClr val="accent4"/>
                  </a:solidFill>
                </a:rPr>
                <a:t> or Bluetooth)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21377" y="4479316"/>
              <a:ext cx="324028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Store information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077083" y="193775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instant</a:t>
              </a:r>
              <a:r>
                <a:rPr lang="da-DK" sz="1100" b="1" dirty="0">
                  <a:solidFill>
                    <a:schemeClr val="accent4"/>
                  </a:solidFill>
                </a:rPr>
                <a:t>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prepare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077084" y="2378142"/>
              <a:ext cx="325282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 ID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77083" y="3054173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/{paymentId}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81353" y="3506056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Payment, status =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Prepared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452144" y="5796403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 request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674794" y="7100879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Swipe</a:t>
              </a:r>
              <a:r>
                <a:rPr lang="da-DK" sz="1100" b="1" dirty="0">
                  <a:solidFill>
                    <a:schemeClr val="accent4"/>
                  </a:solidFill>
                </a:rPr>
                <a:t> to accept payment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405855" y="7449888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Accept payment request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746092" y="8056178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4"/>
                  </a:solidFill>
                </a:rPr>
                <a:t>Complete Instant Payment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444651" y="872652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App receipt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178838" y="897590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/{paymentId}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197867" y="9428559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Payment, status = Captured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1197363" y="5868444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077077" y="5667001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da-DK" sz="1100" b="1" dirty="0">
                  <a:solidFill>
                    <a:schemeClr val="accent4"/>
                  </a:solidFill>
                </a:rPr>
                <a:t>}/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ready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44160" y="6388886"/>
              <a:ext cx="4135395" cy="846386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6"/>
                  </a:solidFill>
                </a:rPr>
                <a:t> LOOP</a:t>
              </a:r>
            </a:p>
            <a:p>
              <a:endParaRPr lang="da-DK" sz="1100" dirty="0"/>
            </a:p>
            <a:p>
              <a:endParaRPr lang="da-DK" sz="1100" dirty="0"/>
            </a:p>
            <a:p>
              <a:endParaRPr lang="da-DK" sz="1100" dirty="0"/>
            </a:p>
            <a:p>
              <a:endParaRPr lang="en-GB" sz="1100" dirty="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180895" y="6920952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1197371" y="6710887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077085" y="6499467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/{paymentId}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081355" y="6951350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Payment, status =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IssuedToUser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1180894" y="5058923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1197370" y="4848858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077084" y="4637438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/{paymentId}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81354" y="5089321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Payment, status =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Paired</a:t>
              </a:r>
              <a:r>
                <a:rPr lang="da-DK" sz="1100" b="1" dirty="0">
                  <a:solidFill>
                    <a:schemeClr val="accent4"/>
                  </a:solidFill>
                </a:rPr>
                <a:t>,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loyalty</a:t>
              </a:r>
              <a:r>
                <a:rPr lang="da-DK" sz="1100" b="1" dirty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token</a:t>
              </a:r>
              <a:r>
                <a:rPr lang="da-DK" sz="1100" b="1" dirty="0">
                  <a:solidFill>
                    <a:schemeClr val="accent4"/>
                  </a:solidFill>
                </a:rPr>
                <a:t> = …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174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27223" y="628718"/>
            <a:ext cx="10549560" cy="7784264"/>
            <a:chOff x="527223" y="628718"/>
            <a:chExt cx="10549560" cy="7784264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22" t="25403" r="30476" b="21883"/>
            <a:stretch/>
          </p:blipFill>
          <p:spPr>
            <a:xfrm>
              <a:off x="10427917" y="944507"/>
              <a:ext cx="648866" cy="792000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622092" y="678982"/>
              <a:ext cx="780517" cy="1080000"/>
            </a:xfrm>
            <a:prstGeom prst="rect">
              <a:avLst/>
            </a:prstGeom>
          </p:spPr>
        </p:pic>
        <p:pic>
          <p:nvPicPr>
            <p:cNvPr id="62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3453109" y="628718"/>
              <a:ext cx="1712014" cy="1146721"/>
            </a:xfrm>
            <a:prstGeom prst="rect">
              <a:avLst/>
            </a:prstGeom>
          </p:spPr>
        </p:pic>
        <p:pic>
          <p:nvPicPr>
            <p:cNvPr id="63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3761569" y="993552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224582" y="688083"/>
              <a:ext cx="644960" cy="1044000"/>
            </a:xfrm>
            <a:prstGeom prst="rect">
              <a:avLst/>
            </a:prstGeom>
          </p:spPr>
        </p:pic>
        <p:cxnSp>
          <p:nvCxnSpPr>
            <p:cNvPr id="65" name="Straight Arrow Connector 64"/>
            <p:cNvCxnSpPr/>
            <p:nvPr/>
          </p:nvCxnSpPr>
          <p:spPr>
            <a:xfrm>
              <a:off x="1060149" y="1749025"/>
              <a:ext cx="0" cy="666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4308710" y="1749025"/>
              <a:ext cx="0" cy="666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7544723" y="1749025"/>
              <a:ext cx="0" cy="666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10752350" y="1752982"/>
              <a:ext cx="0" cy="666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7636472" y="1922224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7637729" y="4504781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V="1">
              <a:off x="4415834" y="2659941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414077" y="2067815"/>
              <a:ext cx="3024000" cy="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4418193" y="2236691"/>
              <a:ext cx="3024000" cy="0"/>
            </a:xfrm>
            <a:prstGeom prst="straightConnector1">
              <a:avLst/>
            </a:prstGeom>
            <a:ln w="28575">
              <a:prstDash val="sysDash"/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1172197" y="2780388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1180435" y="2570323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1163959" y="3929566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1180435" y="3719501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1155721" y="6096113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1172197" y="5886048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527223" y="3397500"/>
              <a:ext cx="4135395" cy="846386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6"/>
                  </a:solidFill>
                </a:rPr>
                <a:t> LOOP</a:t>
              </a:r>
            </a:p>
            <a:p>
              <a:endParaRPr lang="da-DK" sz="1100" dirty="0"/>
            </a:p>
            <a:p>
              <a:endParaRPr lang="da-DK" sz="1100" dirty="0"/>
            </a:p>
            <a:p>
              <a:endParaRPr lang="da-DK" sz="1100" dirty="0"/>
            </a:p>
            <a:p>
              <a:endParaRPr lang="en-GB" sz="1100" dirty="0"/>
            </a:p>
          </p:txBody>
        </p:sp>
        <p:cxnSp>
          <p:nvCxnSpPr>
            <p:cNvPr id="97" name="Straight Arrow Connector 96"/>
            <p:cNvCxnSpPr/>
            <p:nvPr/>
          </p:nvCxnSpPr>
          <p:spPr>
            <a:xfrm>
              <a:off x="4414077" y="4611875"/>
              <a:ext cx="3024000" cy="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8" name="Arc 97"/>
            <p:cNvSpPr/>
            <p:nvPr/>
          </p:nvSpPr>
          <p:spPr>
            <a:xfrm>
              <a:off x="4205379" y="4929874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 flipV="1">
              <a:off x="4418476" y="5687612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4337097" y="1868312"/>
              <a:ext cx="317924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Check-in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598721" y="1722054"/>
              <a:ext cx="312524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Connect (</a:t>
              </a:r>
              <a:r>
                <a:rPr lang="da-DK" sz="1100" b="1" dirty="0" err="1">
                  <a:solidFill>
                    <a:schemeClr val="accent4"/>
                  </a:solidFill>
                </a:rPr>
                <a:t>QR</a:t>
              </a:r>
              <a:r>
                <a:rPr lang="da-DK" sz="1100" b="1" dirty="0">
                  <a:solidFill>
                    <a:schemeClr val="accent4"/>
                  </a:solidFill>
                </a:rPr>
                <a:t> or Bluetooth)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304443" y="2266203"/>
              <a:ext cx="324028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Store information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060149" y="2368879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/reservation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060150" y="2809265"/>
              <a:ext cx="325282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 ID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060149" y="3513942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/{paymentId}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064418" y="3965825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Payment, status = IssuedToUser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435209" y="2692997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 request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657859" y="4294459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Swipe</a:t>
              </a:r>
              <a:r>
                <a:rPr lang="da-DK" sz="1100" b="1" dirty="0">
                  <a:solidFill>
                    <a:schemeClr val="accent4"/>
                  </a:solidFill>
                </a:rPr>
                <a:t> to accept payment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388920" y="4403799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Accept payment request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729157" y="5076734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4"/>
                  </a:solidFill>
                </a:rPr>
                <a:t>Reserve Payment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427716" y="5718201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App receipt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161903" y="5679719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/{paymentId}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180932" y="6132378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Payment, status =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Reserved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>
              <a:off x="1180436" y="7083073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1060150" y="6669959"/>
              <a:ext cx="3248562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da-DK" sz="1100" b="1" dirty="0">
                  <a:solidFill>
                    <a:schemeClr val="accent4"/>
                  </a:solidFill>
                </a:rPr>
                <a:t>}/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capturereservation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118" name="Arc 117"/>
            <p:cNvSpPr/>
            <p:nvPr/>
          </p:nvSpPr>
          <p:spPr>
            <a:xfrm>
              <a:off x="4205379" y="7364000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729157" y="7510860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 err="1">
                  <a:solidFill>
                    <a:schemeClr val="accent4"/>
                  </a:solidFill>
                </a:rPr>
                <a:t>Capture</a:t>
              </a:r>
              <a:r>
                <a:rPr lang="da-DK" sz="1100" b="1" dirty="0">
                  <a:solidFill>
                    <a:schemeClr val="accent4"/>
                  </a:solidFill>
                </a:rPr>
                <a:t> Payment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122" name="Straight Arrow Connector 121"/>
            <p:cNvCxnSpPr/>
            <p:nvPr/>
          </p:nvCxnSpPr>
          <p:spPr>
            <a:xfrm>
              <a:off x="1154118" y="8067686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1179325" y="8142454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OK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624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44158" y="631347"/>
            <a:ext cx="10549559" cy="10664264"/>
            <a:chOff x="544158" y="631347"/>
            <a:chExt cx="10549559" cy="10664264"/>
          </a:xfrm>
        </p:grpSpPr>
        <p:sp>
          <p:nvSpPr>
            <p:cNvPr id="42" name="TextBox 41"/>
            <p:cNvSpPr txBox="1"/>
            <p:nvPr/>
          </p:nvSpPr>
          <p:spPr>
            <a:xfrm>
              <a:off x="544158" y="2943582"/>
              <a:ext cx="4135395" cy="846386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6"/>
                  </a:solidFill>
                </a:rPr>
                <a:t> LOOP</a:t>
              </a:r>
            </a:p>
            <a:p>
              <a:endParaRPr lang="da-DK" sz="1100" dirty="0"/>
            </a:p>
            <a:p>
              <a:endParaRPr lang="da-DK" sz="1100" dirty="0"/>
            </a:p>
            <a:p>
              <a:endParaRPr lang="da-DK" sz="1100" dirty="0"/>
            </a:p>
            <a:p>
              <a:endParaRPr lang="en-GB" sz="1100" dirty="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22" t="25403" r="30476" b="21883"/>
            <a:stretch/>
          </p:blipFill>
          <p:spPr>
            <a:xfrm>
              <a:off x="10444851" y="947135"/>
              <a:ext cx="648866" cy="792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615579" y="68161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3470043" y="631347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3778503" y="996180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241516" y="690711"/>
              <a:ext cx="644960" cy="1044000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1053635" y="1751654"/>
              <a:ext cx="23442" cy="954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325644" y="1751654"/>
              <a:ext cx="0" cy="954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7561657" y="1751654"/>
              <a:ext cx="0" cy="954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0769284" y="1755611"/>
              <a:ext cx="0" cy="954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7653406" y="4135326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7654663" y="7311190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4432768" y="6021243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431011" y="4280917"/>
              <a:ext cx="3024000" cy="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435127" y="4449793"/>
              <a:ext cx="3024000" cy="0"/>
            </a:xfrm>
            <a:prstGeom prst="straightConnector1">
              <a:avLst/>
            </a:prstGeom>
            <a:ln w="28575">
              <a:prstDash val="sysDash"/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189131" y="2349254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197369" y="213918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180893" y="3475648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1197369" y="3265583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1172655" y="8994348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1189131" y="8784283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4431011" y="7657953"/>
              <a:ext cx="3024000" cy="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6" name="Arc 65"/>
            <p:cNvSpPr/>
            <p:nvPr/>
          </p:nvSpPr>
          <p:spPr>
            <a:xfrm>
              <a:off x="4222313" y="7866973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V="1">
              <a:off x="4435410" y="8560448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354031" y="4081415"/>
              <a:ext cx="317924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Check-in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615656" y="3935157"/>
              <a:ext cx="312524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Connect (</a:t>
              </a:r>
              <a:r>
                <a:rPr lang="da-DK" sz="1100" b="1" dirty="0" err="1">
                  <a:solidFill>
                    <a:schemeClr val="accent4"/>
                  </a:solidFill>
                </a:rPr>
                <a:t>QR</a:t>
              </a:r>
              <a:r>
                <a:rPr lang="da-DK" sz="1100" b="1" dirty="0">
                  <a:solidFill>
                    <a:schemeClr val="accent4"/>
                  </a:solidFill>
                </a:rPr>
                <a:t> or Bluetooth)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21377" y="4479306"/>
              <a:ext cx="324028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Store information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/reservation/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prepare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077084" y="2378132"/>
              <a:ext cx="325282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 ID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77083" y="3054163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/{paymentId}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81353" y="3506046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Payment, status =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Prepared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452144" y="5796393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 request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674794" y="7100869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Swipe</a:t>
              </a:r>
              <a:r>
                <a:rPr lang="da-DK" sz="1100" b="1" dirty="0">
                  <a:solidFill>
                    <a:schemeClr val="accent4"/>
                  </a:solidFill>
                </a:rPr>
                <a:t> to accept payment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405855" y="7449878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Accept payment request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746092" y="8056168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4"/>
                  </a:solidFill>
                </a:rPr>
                <a:t>Reserve Payment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444651" y="8591038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App receipt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178838" y="8577955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/{paymentId}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197867" y="9030614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Payment, status =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Reserved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1197363" y="5868434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077077" y="5666991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da-DK" sz="1100" b="1" dirty="0">
                  <a:solidFill>
                    <a:schemeClr val="accent4"/>
                  </a:solidFill>
                </a:rPr>
                <a:t>}/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ready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44160" y="6388876"/>
              <a:ext cx="4135395" cy="846386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6"/>
                  </a:solidFill>
                </a:rPr>
                <a:t> LOOP</a:t>
              </a:r>
            </a:p>
            <a:p>
              <a:endParaRPr lang="da-DK" sz="1100" dirty="0"/>
            </a:p>
            <a:p>
              <a:endParaRPr lang="da-DK" sz="1100" dirty="0"/>
            </a:p>
            <a:p>
              <a:endParaRPr lang="da-DK" sz="1100" dirty="0"/>
            </a:p>
            <a:p>
              <a:endParaRPr lang="en-GB" sz="1100" dirty="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180895" y="6920942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1197371" y="6710877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077085" y="6499457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/{paymentId}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081355" y="6951340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Payment, status =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IssuedToUser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1180894" y="5058913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1197370" y="4848848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077084" y="4637428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/{paymentId}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81354" y="5089311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Payment, status =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Paired</a:t>
              </a:r>
              <a:r>
                <a:rPr lang="da-DK" sz="1100" b="1" dirty="0">
                  <a:solidFill>
                    <a:schemeClr val="accent4"/>
                  </a:solidFill>
                </a:rPr>
                <a:t>,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loyalty</a:t>
              </a:r>
              <a:r>
                <a:rPr lang="da-DK" sz="1100" b="1" dirty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token</a:t>
              </a:r>
              <a:r>
                <a:rPr lang="da-DK" sz="1100" b="1" dirty="0">
                  <a:solidFill>
                    <a:schemeClr val="accent4"/>
                  </a:solidFill>
                </a:rPr>
                <a:t> = …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>
              <a:off x="1180436" y="10009156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060150" y="9596042"/>
              <a:ext cx="3248562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da-DK" sz="1100" b="1" dirty="0">
                  <a:solidFill>
                    <a:schemeClr val="accent4"/>
                  </a:solidFill>
                </a:rPr>
                <a:t>}/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capturereservation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8" name="Arc 77"/>
            <p:cNvSpPr/>
            <p:nvPr/>
          </p:nvSpPr>
          <p:spPr>
            <a:xfrm>
              <a:off x="4205379" y="10290083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729157" y="10436943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 err="1">
                  <a:solidFill>
                    <a:schemeClr val="accent4"/>
                  </a:solidFill>
                </a:rPr>
                <a:t>Capture</a:t>
              </a:r>
              <a:r>
                <a:rPr lang="da-DK" sz="1100" b="1" dirty="0">
                  <a:solidFill>
                    <a:schemeClr val="accent4"/>
                  </a:solidFill>
                </a:rPr>
                <a:t> Payment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>
              <a:off x="1154118" y="10993769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1179325" y="11068537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OK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502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3"/>
  <p:tag name="MIO_SHOW_DATE" val="False"/>
  <p:tag name="MIO_SHOW_FOOTER" val="False"/>
  <p:tag name="MIO_SHOW_PAGENUMBER" val="False"/>
  <p:tag name="MIO_AVOID_BLANK_LAYOUT" val="True"/>
  <p:tag name="MIO_CD_LAYOUT_VALID_AREA" val="False"/>
  <p:tag name="MIO_NUMBER_OF_VALID_LAYOUTS" val="11"/>
  <p:tag name="MIO_HDS" val="True"/>
  <p:tag name="MIO_SKIPVERSION" val="01.01.0001 00:00:00"/>
  <p:tag name="MIO_EKGUID" val="965eaea0-4932-446d-976a-678aae9c3849"/>
  <p:tag name="MIO_UPDATE" val="True"/>
  <p:tag name="MIO_VERSION" val="29.11.2018 14:08:36"/>
  <p:tag name="MIO_DBID" val="5D9FD29E-BEEC-40D7-BFBE-407D9085DE5F"/>
  <p:tag name="MIO_LASTDOWNLOADED" val="30.11.2018 15:20:25"/>
  <p:tag name="MIO_OBJECTNAME" val="MobilePay"/>
  <p:tag name="MIO_LASTEDITORNAME" val="Thomas Eckhausen"/>
  <p:tag name="MIO_CDID" val="197c64ee-7b22-4c49-b4d3-dc118b4c95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HDS" val="True"/>
  <p:tag name="MIO_SKIPVERSION" val="01.01.0001 00:00:00"/>
  <p:tag name="MIO_EKGUID" val="965eaea0-4932-446d-976a-678aae9c3849"/>
  <p:tag name="MIO_UPDATE" val="True"/>
  <p:tag name="MIO_VERSION" val="29.11.2018 14:08:36"/>
  <p:tag name="MIO_DBID" val="5D9FD29E-BEEC-40D7-BFBE-407D9085DE5F"/>
  <p:tag name="MIO_LASTDOWNLOADED" val="30.11.2018 15:20:25"/>
  <p:tag name="MIO_OBJECTNAME" val="MobilePay"/>
  <p:tag name="MIO_CDID" val="197c64ee-7b22-4c49-b4d3-dc118b4c950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3"/>
  <p:tag name="MIO_SHOW_DATE" val="False"/>
  <p:tag name="MIO_SHOW_FOOTER" val="False"/>
  <p:tag name="MIO_SHOW_PAGENUMBER" val="False"/>
  <p:tag name="MIO_AVOID_BLANK_LAYOUT" val="True"/>
  <p:tag name="MIO_CD_LAYOUT_VALID_AREA" val="False"/>
  <p:tag name="MIO_NUMBER_OF_VALID_LAYOUTS" val="11"/>
  <p:tag name="MIO_HDS" val="True"/>
  <p:tag name="MIO_SKIPVERSION" val="01.01.0001 00:00:00"/>
  <p:tag name="MIO_EKGUID" val="965eaea0-4932-446d-976a-678aae9c3849"/>
  <p:tag name="MIO_UPDATE" val="True"/>
  <p:tag name="MIO_VERSION" val="29.11.2018 14:08:36"/>
  <p:tag name="MIO_DBID" val="5D9FD29E-BEEC-40D7-BFBE-407D9085DE5F"/>
  <p:tag name="MIO_LASTDOWNLOADED" val="30.11.2018 15:20:25"/>
  <p:tag name="MIO_OBJECTNAME" val="MobilePay"/>
  <p:tag name="MIO_LASTEDITORNAME" val="Thomas Eckhausen"/>
  <p:tag name="MIO_CDID" val="197c64ee-7b22-4c49-b4d3-dc118b4c950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emeMobilePay">
  <a:themeElements>
    <a:clrScheme name="MobilePay Light">
      <a:dk1>
        <a:srgbClr val="504678"/>
      </a:dk1>
      <a:lt1>
        <a:srgbClr val="FFFFFF"/>
      </a:lt1>
      <a:dk2>
        <a:srgbClr val="000000"/>
      </a:dk2>
      <a:lt2>
        <a:srgbClr val="FFFFFF"/>
      </a:lt2>
      <a:accent1>
        <a:srgbClr val="504678"/>
      </a:accent1>
      <a:accent2>
        <a:srgbClr val="5A78FF"/>
      </a:accent2>
      <a:accent3>
        <a:srgbClr val="373246"/>
      </a:accent3>
      <a:accent4>
        <a:srgbClr val="6158A4"/>
      </a:accent4>
      <a:accent5>
        <a:srgbClr val="897AFF"/>
      </a:accent5>
      <a:accent6>
        <a:srgbClr val="32E6FF"/>
      </a:accent6>
      <a:hlink>
        <a:srgbClr val="5A78FF"/>
      </a:hlink>
      <a:folHlink>
        <a:srgbClr val="5A78FF"/>
      </a:folHlink>
    </a:clrScheme>
    <a:fontScheme name="MobilePay">
      <a:majorFont>
        <a:latin typeface="Paytype"/>
        <a:ea typeface=""/>
        <a:cs typeface=""/>
      </a:majorFont>
      <a:minorFont>
        <a:latin typeface="Pay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MP Blue">
      <a:srgbClr val="5A78FF"/>
    </a:custClr>
    <a:custClr name="Type Blue">
      <a:srgbClr val="504678"/>
    </a:custClr>
    <a:custClr name="Dark Blue">
      <a:srgbClr val="3C3246"/>
    </a:custClr>
    <a:custClr name="Dusty Violet">
      <a:srgbClr val="6158A4"/>
    </a:custClr>
    <a:custClr name="Violet">
      <a:srgbClr val="897AFF"/>
    </a:custClr>
    <a:custClr name="Light Blue">
      <a:srgbClr val="32E6FF"/>
    </a:custClr>
    <a:custClr name="Turquoise">
      <a:srgbClr val="00FFD7"/>
    </a:custClr>
    <a:custClr name="Green">
      <a:srgbClr val="4BFF96"/>
    </a:custClr>
    <a:custClr name="Pink">
      <a:srgbClr val="FF81FF"/>
    </a:custClr>
    <a:custClr name="Beige ">
      <a:srgbClr val="F5F5F2"/>
    </a:custClr>
    <a:custClr name="MP Blue 80%">
      <a:srgbClr val="7D97FC"/>
    </a:custClr>
    <a:custClr name="Type Blue 80%">
      <a:srgbClr val="736C92"/>
    </a:custClr>
    <a:custClr name="Dark Blue 80%">
      <a:srgbClr val="635B6A"/>
    </a:custClr>
    <a:custClr name="Dusty Violet 80%">
      <a:srgbClr val="817BB5"/>
    </a:custClr>
    <a:custClr name="Violet 80%">
      <a:srgbClr val="A198FD"/>
    </a:custClr>
    <a:custClr name="Light Blue 80%">
      <a:srgbClr val="65EBFD"/>
    </a:custClr>
    <a:custClr name="Turquoise 80%">
      <a:srgbClr val="54FEDF"/>
    </a:custClr>
    <a:custClr name="Green 80%">
      <a:srgbClr val="6FFFAB"/>
    </a:custClr>
    <a:custClr name="Pink 80%">
      <a:srgbClr val="FF9AFF"/>
    </a:custClr>
    <a:custClr name="Beige 80%">
      <a:srgbClr val="F7F7F5"/>
    </a:custClr>
    <a:custClr name="MP Blue 60%">
      <a:srgbClr val="9DB0FD"/>
    </a:custClr>
    <a:custClr name="Type Blue 60%">
      <a:srgbClr val="9691AD"/>
    </a:custClr>
    <a:custClr name="Dark Blue 60%">
      <a:srgbClr val="8A848F"/>
    </a:custClr>
    <a:custClr name="Dusty Violet 60%">
      <a:srgbClr val="A09CC7"/>
    </a:custClr>
    <a:custClr name="Violet 60%">
      <a:srgbClr val="B8B1FD"/>
    </a:custClr>
    <a:custClr name="Light Blue 60%">
      <a:srgbClr val="8CF0FE"/>
    </a:custClr>
    <a:custClr name="Turquoise 60%">
      <a:srgbClr val="80FEE7"/>
    </a:custClr>
    <a:custClr name="Green 60%">
      <a:srgbClr val="93FFC0"/>
    </a:custClr>
    <a:custClr name="Pink 60%">
      <a:srgbClr val="FFB3FF"/>
    </a:custClr>
    <a:custClr name="Beige 60% ">
      <a:srgbClr val="F9F9F7"/>
    </a:custClr>
    <a:custClr name="MP Blue 40%">
      <a:srgbClr val="BECBFD"/>
    </a:custClr>
    <a:custClr name="Type Blue 40%">
      <a:srgbClr val="B9B5C9"/>
    </a:custClr>
    <a:custClr name="Dark Blue 40%">
      <a:srgbClr val="B1ADB5"/>
    </a:custClr>
    <a:custClr name="Dusty Violet 40%">
      <a:srgbClr val="C0BDDA"/>
    </a:custClr>
    <a:custClr name="Violet 40%">
      <a:srgbClr val="D0CBFE"/>
    </a:custClr>
    <a:custClr name="Light Blue 40%">
      <a:srgbClr val="83F5FE"/>
    </a:custClr>
    <a:custClr name="Turquoise 40%">
      <a:srgbClr val="AAFFEF"/>
    </a:custClr>
    <a:custClr name="Green 40%">
      <a:srgbClr val="B7FFD5"/>
    </a:custClr>
    <a:custClr name="Pink 40%">
      <a:srgbClr val="FFCDFF"/>
    </a:custClr>
    <a:custClr name="Beige 40%">
      <a:srgbClr val="FBFBFA"/>
    </a:custClr>
    <a:custClr name="MP Blue 20%">
      <a:srgbClr val="DFF5FF"/>
    </a:custClr>
    <a:custClr name="Type Blue 20%">
      <a:srgbClr val="DCDAE4"/>
    </a:custClr>
    <a:custClr name="Dusty Violet 20%">
      <a:srgbClr val="DFDEEC"/>
    </a:custClr>
    <a:custClr name="Dark Blue 20%">
      <a:srgbClr val="D8D6DA"/>
    </a:custClr>
    <a:custClr name="Violet 20%">
      <a:srgbClr val="E7E5FE"/>
    </a:custClr>
    <a:custClr name="Light Blue 20%">
      <a:srgbClr val="D9FAFF"/>
    </a:custClr>
    <a:custClr name="Turquoise 20%">
      <a:srgbClr val="D5FFF7"/>
    </a:custClr>
    <a:custClr name="Green 20%">
      <a:srgbClr val="DBFFEA"/>
    </a:custClr>
    <a:custClr name="Pink 20%">
      <a:srgbClr val="FFE6FF"/>
    </a:custClr>
    <a:custClr name="Beige 20%">
      <a:srgbClr val="FAFAF9"/>
    </a:custClr>
  </a:custClrLst>
  <a:extLst>
    <a:ext uri="{05A4C25C-085E-4340-85A3-A5531E510DB2}">
      <thm15:themeFamily xmlns:thm15="http://schemas.microsoft.com/office/thememl/2012/main" name="ThemeMobilePay" id="{276DF4C3-320B-46D1-BFDC-2C01416864A5}" vid="{EDB25C19-9DCC-4BE5-AC9B-0DE7CE18F49D}"/>
    </a:ext>
  </a:extLst>
</a:theme>
</file>

<file path=ppt/theme/theme2.xml><?xml version="1.0" encoding="utf-8"?>
<a:theme xmlns:a="http://schemas.openxmlformats.org/drawingml/2006/main" name="MobilePay Dark">
  <a:themeElements>
    <a:clrScheme name="MobilePay Dark">
      <a:dk1>
        <a:srgbClr val="F5F5F2"/>
      </a:dk1>
      <a:lt1>
        <a:srgbClr val="373246"/>
      </a:lt1>
      <a:dk2>
        <a:srgbClr val="000000"/>
      </a:dk2>
      <a:lt2>
        <a:srgbClr val="FFFFFF"/>
      </a:lt2>
      <a:accent1>
        <a:srgbClr val="504678"/>
      </a:accent1>
      <a:accent2>
        <a:srgbClr val="5A78FF"/>
      </a:accent2>
      <a:accent3>
        <a:srgbClr val="373246"/>
      </a:accent3>
      <a:accent4>
        <a:srgbClr val="6158A4"/>
      </a:accent4>
      <a:accent5>
        <a:srgbClr val="897AFF"/>
      </a:accent5>
      <a:accent6>
        <a:srgbClr val="32E6FF"/>
      </a:accent6>
      <a:hlink>
        <a:srgbClr val="5A78FF"/>
      </a:hlink>
      <a:folHlink>
        <a:srgbClr val="5A78FF"/>
      </a:folHlink>
    </a:clrScheme>
    <a:fontScheme name="MobilePay">
      <a:majorFont>
        <a:latin typeface="Paytype"/>
        <a:ea typeface=""/>
        <a:cs typeface=""/>
      </a:majorFont>
      <a:minorFont>
        <a:latin typeface="Pay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MP Blue">
      <a:srgbClr val="5A78FF"/>
    </a:custClr>
    <a:custClr name="Type Blue">
      <a:srgbClr val="504678"/>
    </a:custClr>
    <a:custClr name="Dark Blue">
      <a:srgbClr val="3C3246"/>
    </a:custClr>
    <a:custClr name="Dusty Violet">
      <a:srgbClr val="6158A4"/>
    </a:custClr>
    <a:custClr name="Violet">
      <a:srgbClr val="897AFF"/>
    </a:custClr>
    <a:custClr name="Light Blue">
      <a:srgbClr val="32E6FF"/>
    </a:custClr>
    <a:custClr name="Turquoise">
      <a:srgbClr val="00FFD7"/>
    </a:custClr>
    <a:custClr name="Green">
      <a:srgbClr val="4BFF96"/>
    </a:custClr>
    <a:custClr name="Pink">
      <a:srgbClr val="FF81FF"/>
    </a:custClr>
    <a:custClr name="Beige ">
      <a:srgbClr val="F5F5F2"/>
    </a:custClr>
    <a:custClr name="MP Blue 80%">
      <a:srgbClr val="7D97FC"/>
    </a:custClr>
    <a:custClr name="Type Blue 80%">
      <a:srgbClr val="736C92"/>
    </a:custClr>
    <a:custClr name="Dark Blue 80%">
      <a:srgbClr val="635B6A"/>
    </a:custClr>
    <a:custClr name="Dusty Violet 80%">
      <a:srgbClr val="817BB5"/>
    </a:custClr>
    <a:custClr name="Violet 80%">
      <a:srgbClr val="A198FD"/>
    </a:custClr>
    <a:custClr name="Light Blue 80%">
      <a:srgbClr val="65EBFD"/>
    </a:custClr>
    <a:custClr name="Turquoise 80%">
      <a:srgbClr val="54FEDF"/>
    </a:custClr>
    <a:custClr name="Green 80%">
      <a:srgbClr val="6FFFAB"/>
    </a:custClr>
    <a:custClr name="Pink 80%">
      <a:srgbClr val="FF9AFF"/>
    </a:custClr>
    <a:custClr name="Beige 80%">
      <a:srgbClr val="F7F7F5"/>
    </a:custClr>
    <a:custClr name="MP Blue 60%">
      <a:srgbClr val="9DB0FD"/>
    </a:custClr>
    <a:custClr name="Type Blue 60%">
      <a:srgbClr val="9691AD"/>
    </a:custClr>
    <a:custClr name="Dark Blue 60%">
      <a:srgbClr val="8A848F"/>
    </a:custClr>
    <a:custClr name="Dusty Violet 60%">
      <a:srgbClr val="A09CC7"/>
    </a:custClr>
    <a:custClr name="Violet 60%">
      <a:srgbClr val="B8B1FD"/>
    </a:custClr>
    <a:custClr name="Light Blue 60%">
      <a:srgbClr val="8CF0FE"/>
    </a:custClr>
    <a:custClr name="Turquoise 60%">
      <a:srgbClr val="80FEE7"/>
    </a:custClr>
    <a:custClr name="Green 60%">
      <a:srgbClr val="93FFC0"/>
    </a:custClr>
    <a:custClr name="Pink 60%">
      <a:srgbClr val="FFB3FF"/>
    </a:custClr>
    <a:custClr name="Beige 60% ">
      <a:srgbClr val="F9F9F7"/>
    </a:custClr>
    <a:custClr name="MP Blue 40%">
      <a:srgbClr val="BECBFD"/>
    </a:custClr>
    <a:custClr name="Type Blue 40%">
      <a:srgbClr val="B9B5C9"/>
    </a:custClr>
    <a:custClr name="Dark Blue 40%">
      <a:srgbClr val="B1ADB5"/>
    </a:custClr>
    <a:custClr name="Dusty Violet 40%">
      <a:srgbClr val="C0BDDA"/>
    </a:custClr>
    <a:custClr name="Violet 40%">
      <a:srgbClr val="D0CBFE"/>
    </a:custClr>
    <a:custClr name="Light Blue 40%">
      <a:srgbClr val="83F5FE"/>
    </a:custClr>
    <a:custClr name="Turquoise 40%">
      <a:srgbClr val="AAFFEF"/>
    </a:custClr>
    <a:custClr name="Green 40%">
      <a:srgbClr val="B7FFD5"/>
    </a:custClr>
    <a:custClr name="Pink 40%">
      <a:srgbClr val="FFCDFF"/>
    </a:custClr>
    <a:custClr name="Beige 40%">
      <a:srgbClr val="FBFBFA"/>
    </a:custClr>
    <a:custClr name="MP Blue 20%">
      <a:srgbClr val="DFF5FF"/>
    </a:custClr>
    <a:custClr name="Type Blue 20%">
      <a:srgbClr val="DCDAE4"/>
    </a:custClr>
    <a:custClr name="Dusty Violet 20%">
      <a:srgbClr val="DFDEEC"/>
    </a:custClr>
    <a:custClr name="Dark Blue 20%">
      <a:srgbClr val="D8D6DA"/>
    </a:custClr>
    <a:custClr name="Violet 20%">
      <a:srgbClr val="E7E5FE"/>
    </a:custClr>
    <a:custClr name="Light Blue 20%">
      <a:srgbClr val="D9FAFF"/>
    </a:custClr>
    <a:custClr name="Turquoise 20%">
      <a:srgbClr val="D5FFF7"/>
    </a:custClr>
    <a:custClr name="Green 20%">
      <a:srgbClr val="DBFFEA"/>
    </a:custClr>
    <a:custClr name="Pink 20%">
      <a:srgbClr val="FFE6FF"/>
    </a:custClr>
    <a:custClr name="Beige 20%">
      <a:srgbClr val="FAFAF9"/>
    </a:custClr>
  </a:custClrLst>
  <a:extLst>
    <a:ext uri="{05A4C25C-085E-4340-85A3-A5531E510DB2}">
      <thm15:themeFamily xmlns:thm15="http://schemas.microsoft.com/office/thememl/2012/main" name="MobilePay template - font embedded.potx" id="{A48FAEE2-FB4C-4328-AE1E-AC864916D8F5}" vid="{436954DC-990C-4229-AC47-033A47C2EB40}"/>
    </a:ext>
  </a:extLst>
</a:theme>
</file>

<file path=ppt/theme/theme3.xml><?xml version="1.0" encoding="utf-8"?>
<a:theme xmlns:a="http://schemas.openxmlformats.org/drawingml/2006/main" name="1_MobilePay Light">
  <a:themeElements>
    <a:clrScheme name="MobilePay Light">
      <a:dk1>
        <a:srgbClr val="504678"/>
      </a:dk1>
      <a:lt1>
        <a:srgbClr val="FFFFFF"/>
      </a:lt1>
      <a:dk2>
        <a:srgbClr val="000000"/>
      </a:dk2>
      <a:lt2>
        <a:srgbClr val="FFFFFF"/>
      </a:lt2>
      <a:accent1>
        <a:srgbClr val="504678"/>
      </a:accent1>
      <a:accent2>
        <a:srgbClr val="5A78FF"/>
      </a:accent2>
      <a:accent3>
        <a:srgbClr val="373246"/>
      </a:accent3>
      <a:accent4>
        <a:srgbClr val="6158A4"/>
      </a:accent4>
      <a:accent5>
        <a:srgbClr val="897AFF"/>
      </a:accent5>
      <a:accent6>
        <a:srgbClr val="32E6FF"/>
      </a:accent6>
      <a:hlink>
        <a:srgbClr val="5A78FF"/>
      </a:hlink>
      <a:folHlink>
        <a:srgbClr val="5A78FF"/>
      </a:folHlink>
    </a:clrScheme>
    <a:fontScheme name="MobilePay">
      <a:majorFont>
        <a:latin typeface="Paytype"/>
        <a:ea typeface=""/>
        <a:cs typeface=""/>
      </a:majorFont>
      <a:minorFont>
        <a:latin typeface="Pay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MP Blue">
      <a:srgbClr val="5A78FF"/>
    </a:custClr>
    <a:custClr name="Type Blue">
      <a:srgbClr val="504678"/>
    </a:custClr>
    <a:custClr name="Dark Blue">
      <a:srgbClr val="3C3246"/>
    </a:custClr>
    <a:custClr name="Dusty Violet">
      <a:srgbClr val="6158A4"/>
    </a:custClr>
    <a:custClr name="Violet">
      <a:srgbClr val="897AFF"/>
    </a:custClr>
    <a:custClr name="Light Blue">
      <a:srgbClr val="32E6FF"/>
    </a:custClr>
    <a:custClr name="Turquoise">
      <a:srgbClr val="00FFD7"/>
    </a:custClr>
    <a:custClr name="Green">
      <a:srgbClr val="4BFF96"/>
    </a:custClr>
    <a:custClr name="Pink">
      <a:srgbClr val="FF81FF"/>
    </a:custClr>
    <a:custClr name="Beige ">
      <a:srgbClr val="F5F5F2"/>
    </a:custClr>
    <a:custClr name="MP Blue 80%">
      <a:srgbClr val="7D97FC"/>
    </a:custClr>
    <a:custClr name="Type Blue 80%">
      <a:srgbClr val="736C92"/>
    </a:custClr>
    <a:custClr name="Dark Blue 80%">
      <a:srgbClr val="635B6A"/>
    </a:custClr>
    <a:custClr name="Dusty Violet 80%">
      <a:srgbClr val="817BB5"/>
    </a:custClr>
    <a:custClr name="Violet 80%">
      <a:srgbClr val="A198FD"/>
    </a:custClr>
    <a:custClr name="Light Blue 80%">
      <a:srgbClr val="65EBFD"/>
    </a:custClr>
    <a:custClr name="Turquoise 80%">
      <a:srgbClr val="54FEDF"/>
    </a:custClr>
    <a:custClr name="Green 80%">
      <a:srgbClr val="6FFFAB"/>
    </a:custClr>
    <a:custClr name="Pink 80%">
      <a:srgbClr val="FF9AFF"/>
    </a:custClr>
    <a:custClr name="Beige 80%">
      <a:srgbClr val="F7F7F5"/>
    </a:custClr>
    <a:custClr name="MP Blue 60%">
      <a:srgbClr val="9DB0FD"/>
    </a:custClr>
    <a:custClr name="Type Blue 60%">
      <a:srgbClr val="9691AD"/>
    </a:custClr>
    <a:custClr name="Dark Blue 60%">
      <a:srgbClr val="8A848F"/>
    </a:custClr>
    <a:custClr name="Dusty Violet 60%">
      <a:srgbClr val="A09CC7"/>
    </a:custClr>
    <a:custClr name="Violet 60%">
      <a:srgbClr val="B8B1FD"/>
    </a:custClr>
    <a:custClr name="Light Blue 60%">
      <a:srgbClr val="8CF0FE"/>
    </a:custClr>
    <a:custClr name="Turquoise 60%">
      <a:srgbClr val="80FEE7"/>
    </a:custClr>
    <a:custClr name="Green 60%">
      <a:srgbClr val="93FFC0"/>
    </a:custClr>
    <a:custClr name="Pink 60%">
      <a:srgbClr val="FFB3FF"/>
    </a:custClr>
    <a:custClr name="Beige 60% ">
      <a:srgbClr val="F9F9F7"/>
    </a:custClr>
    <a:custClr name="MP Blue 40%">
      <a:srgbClr val="BECBFD"/>
    </a:custClr>
    <a:custClr name="Type Blue 40%">
      <a:srgbClr val="B9B5C9"/>
    </a:custClr>
    <a:custClr name="Dark Blue 40%">
      <a:srgbClr val="B1ADB5"/>
    </a:custClr>
    <a:custClr name="Dusty Violet 40%">
      <a:srgbClr val="C0BDDA"/>
    </a:custClr>
    <a:custClr name="Violet 40%">
      <a:srgbClr val="D0CBFE"/>
    </a:custClr>
    <a:custClr name="Light Blue 40%">
      <a:srgbClr val="83F5FE"/>
    </a:custClr>
    <a:custClr name="Turquoise 40%">
      <a:srgbClr val="AAFFEF"/>
    </a:custClr>
    <a:custClr name="Green 40%">
      <a:srgbClr val="B7FFD5"/>
    </a:custClr>
    <a:custClr name="Pink 40%">
      <a:srgbClr val="FFCDFF"/>
    </a:custClr>
    <a:custClr name="Beige 40%">
      <a:srgbClr val="FBFBFA"/>
    </a:custClr>
    <a:custClr name="MP Blue 20%">
      <a:srgbClr val="DFF5FF"/>
    </a:custClr>
    <a:custClr name="Type Blue 20%">
      <a:srgbClr val="DCDAE4"/>
    </a:custClr>
    <a:custClr name="Dusty Violet 20%">
      <a:srgbClr val="DFDEEC"/>
    </a:custClr>
    <a:custClr name="Dark Blue 20%">
      <a:srgbClr val="D8D6DA"/>
    </a:custClr>
    <a:custClr name="Violet 20%">
      <a:srgbClr val="E7E5FE"/>
    </a:custClr>
    <a:custClr name="Light Blue 20%">
      <a:srgbClr val="D9FAFF"/>
    </a:custClr>
    <a:custClr name="Turquoise 20%">
      <a:srgbClr val="D5FFF7"/>
    </a:custClr>
    <a:custClr name="Green 20%">
      <a:srgbClr val="DBFFEA"/>
    </a:custClr>
    <a:custClr name="Pink 20%">
      <a:srgbClr val="FFE6FF"/>
    </a:custClr>
    <a:custClr name="Beige 20%">
      <a:srgbClr val="FAFAF9"/>
    </a:custClr>
  </a:custClrLst>
  <a:extLst>
    <a:ext uri="{05A4C25C-085E-4340-85A3-A5531E510DB2}">
      <thm15:themeFamily xmlns:thm15="http://schemas.microsoft.com/office/thememl/2012/main" name="MobilePay template - font embedded.potx" id="{A48FAEE2-FB4C-4328-AE1E-AC864916D8F5}" vid="{AA1E7AA0-2F7A-481B-ADF8-7A9A4ED2DE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ThemeMobilePay</Template>
  <TotalTime>4087</TotalTime>
  <Words>363</Words>
  <Application>Microsoft Office PowerPoint</Application>
  <PresentationFormat>Custom</PresentationFormat>
  <Paragraphs>112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Danske Text</vt:lpstr>
      <vt:lpstr>Paytype</vt:lpstr>
      <vt:lpstr>ThemeMobilePay</vt:lpstr>
      <vt:lpstr>MobilePay Dark</vt:lpstr>
      <vt:lpstr>1_MobilePay Light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Danske Bank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Mette Gross Søgaard</dc:creator>
  <cp:lastModifiedBy>Mette Gross Søgaard</cp:lastModifiedBy>
  <cp:revision>24</cp:revision>
  <dcterms:created xsi:type="dcterms:W3CDTF">2019-10-15T10:47:01Z</dcterms:created>
  <dcterms:modified xsi:type="dcterms:W3CDTF">2019-10-18T07:04:21Z</dcterms:modified>
</cp:coreProperties>
</file>