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86" r:id="rId13"/>
    <p:sldId id="287" r:id="rId14"/>
    <p:sldId id="265" r:id="rId15"/>
    <p:sldId id="259" r:id="rId16"/>
    <p:sldId id="266" r:id="rId17"/>
    <p:sldId id="280" r:id="rId18"/>
    <p:sldId id="273" r:id="rId19"/>
    <p:sldId id="274" r:id="rId20"/>
    <p:sldId id="267" r:id="rId21"/>
    <p:sldId id="268" r:id="rId22"/>
    <p:sldId id="270" r:id="rId23"/>
    <p:sldId id="271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9" y="-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07/08/2020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07/08/2020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07/08/2020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07/08/2020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07/08/2020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07/08/2020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07/08/2020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07/08/2020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07/08/2020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07/08/2020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07/08/2020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07/08/2020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07/08/2020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07/08/2020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07/08/2020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07/08/2020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07/08/2020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07/08/2020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07/08/2020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07/08/2020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07/08/2020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07/08/2020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07/08/2020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07/08/2020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07/08/2020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07/08/2020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 smtClean="0">
                <a:solidFill>
                  <a:schemeClr val="accent4"/>
                </a:solidFill>
              </a:rPr>
              <a:t>PartialCapturePossible</a:t>
            </a:r>
            <a:r>
              <a:rPr lang="da-DK" sz="1100" b="1" dirty="0" smtClean="0">
                <a:solidFill>
                  <a:schemeClr val="accent4"/>
                </a:solidFill>
              </a:rPr>
              <a:t> = TRUE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Amount</a:t>
            </a:r>
            <a:r>
              <a:rPr lang="da-DK" sz="1100" b="1" dirty="0" smtClean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2540" y="715186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Amount</a:t>
            </a:r>
            <a:r>
              <a:rPr lang="da-DK" sz="1100" b="1" dirty="0" smtClean="0">
                <a:solidFill>
                  <a:schemeClr val="accent4"/>
                </a:solidFill>
              </a:rPr>
              <a:t> = 10.00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 smtClean="0">
                <a:solidFill>
                  <a:schemeClr val="accent4"/>
                </a:solidFill>
              </a:rPr>
              <a:t>PartialCapturePossible</a:t>
            </a:r>
            <a:r>
              <a:rPr lang="da-DK" sz="1100" b="1" dirty="0" smtClean="0">
                <a:solidFill>
                  <a:schemeClr val="accent4"/>
                </a:solidFill>
              </a:rPr>
              <a:t> = FALSE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 smtClean="0">
                <a:solidFill>
                  <a:schemeClr val="accent4"/>
                </a:solidFill>
              </a:rPr>
              <a:t>Cancel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Amount</a:t>
            </a:r>
            <a:r>
              <a:rPr lang="da-DK" sz="1100" b="1" dirty="0" smtClean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2889" y="9112094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capture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2889" y="976968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0936" y="384900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7979" y="367741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7685" y="347109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147" y="388527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r>
              <a:rPr lang="da-DK" sz="1100" b="1" dirty="0" smtClean="0">
                <a:solidFill>
                  <a:schemeClr val="accent4"/>
                </a:solidFill>
              </a:rPr>
              <a:t> /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4" y="48065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48" y="454747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7758" y="500799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965" y="50827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7754" y="611978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84797" y="594819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4503" y="574186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2965" y="61560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CancelledByClient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=…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}/(capture | cancel)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24" idx="0"/>
            <a:endCxn id="43" idx="2"/>
          </p:cNvCxnSpPr>
          <p:nvPr/>
        </p:nvCxnSpPr>
        <p:spPr>
          <a:xfrm flipH="1" flipV="1">
            <a:off x="6121661" y="1830269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43857" y="477796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72" y="542750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43857" y="24124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9996" y="306198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54876" y="477830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6328" y="542697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43858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248" y="779688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54876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5907" y="779722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54878" y="953809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9661" y="1018833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6" idx="0"/>
          </p:cNvCxnSpPr>
          <p:nvPr/>
        </p:nvCxnSpPr>
        <p:spPr>
          <a:xfrm>
            <a:off x="6121664" y="872446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8" idx="1"/>
          </p:cNvCxnSpPr>
          <p:nvPr/>
        </p:nvCxnSpPr>
        <p:spPr>
          <a:xfrm>
            <a:off x="3977433" y="793572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0"/>
            <a:endCxn id="24" idx="2"/>
          </p:cNvCxnSpPr>
          <p:nvPr/>
        </p:nvCxnSpPr>
        <p:spPr>
          <a:xfrm flipV="1">
            <a:off x="6121664" y="635578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1"/>
          </p:cNvCxnSpPr>
          <p:nvPr/>
        </p:nvCxnSpPr>
        <p:spPr>
          <a:xfrm>
            <a:off x="3977432" y="556670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22" idx="2"/>
          </p:cNvCxnSpPr>
          <p:nvPr/>
        </p:nvCxnSpPr>
        <p:spPr>
          <a:xfrm flipV="1">
            <a:off x="2610645" y="398991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873" y="25278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1012" y="767463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43858" y="706634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243858" y="420924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5564" y="28176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894" y="56813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PosUnitId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V10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V8.6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PosId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17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DELETE /</a:t>
            </a:r>
            <a:r>
              <a:rPr lang="en-GB" sz="1100" b="1" dirty="0" err="1" smtClean="0">
                <a:solidFill>
                  <a:schemeClr val="accent4"/>
                </a:solidFill>
              </a:rPr>
              <a:t>pointofsales</a:t>
            </a:r>
            <a:r>
              <a:rPr lang="en-GB" sz="1100" b="1" dirty="0" smtClean="0">
                <a:solidFill>
                  <a:schemeClr val="accent4"/>
                </a:solidFill>
              </a:rPr>
              <a:t>/{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23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2572" y="2403421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4568" y="2261937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8831" y="200986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5606" y="2490947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HTTP 409 – Payment </a:t>
            </a:r>
            <a:r>
              <a:rPr lang="da-DK" sz="1100" b="1" dirty="0" err="1" smtClean="0">
                <a:solidFill>
                  <a:schemeClr val="accent4"/>
                </a:solidFill>
              </a:rPr>
              <a:t>already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active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39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39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59040" y="3292034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91036" y="3155283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5299" y="289848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payments?active</a:t>
            </a:r>
            <a:r>
              <a:rPr lang="en-GB" sz="1100" b="1" dirty="0" smtClean="0">
                <a:solidFill>
                  <a:schemeClr val="accent4"/>
                </a:solidFill>
              </a:rPr>
              <a:t>=</a:t>
            </a:r>
            <a:r>
              <a:rPr lang="en-GB" sz="1100" b="1" dirty="0" err="1" smtClean="0">
                <a:solidFill>
                  <a:schemeClr val="accent4"/>
                </a:solidFill>
              </a:rPr>
              <a:t>true&amp;posId</a:t>
            </a:r>
            <a:r>
              <a:rPr lang="en-GB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2074" y="337956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[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52572" y="4188636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84568" y="4051885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8831" y="379508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payments/{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}/cancel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5606" y="4276162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40844" y="5078534"/>
            <a:ext cx="46800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72840" y="4941783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103" y="468498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3878" y="516606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20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91640" y="2531444"/>
            <a:ext cx="4628600" cy="5041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2236" y="2395001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3651" y="2142932"/>
            <a:ext cx="37071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payments?orderId</a:t>
            </a:r>
            <a:r>
              <a:rPr lang="en-GB" sz="1100" b="1" dirty="0" smtClean="0">
                <a:solidFill>
                  <a:schemeClr val="accent4"/>
                </a:solidFill>
              </a:rPr>
              <a:t>=…&amp;</a:t>
            </a:r>
            <a:r>
              <a:rPr lang="en-GB" sz="1100" b="1" dirty="0" err="1" smtClean="0">
                <a:solidFill>
                  <a:schemeClr val="accent4"/>
                </a:solidFill>
              </a:rPr>
              <a:t>posId</a:t>
            </a:r>
            <a:r>
              <a:rPr lang="en-GB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3274" y="26240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[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91640" y="3421412"/>
            <a:ext cx="4635068" cy="3686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78704" y="3288347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2967" y="3031545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en-GB" sz="1100" b="1" dirty="0" smtClean="0">
                <a:solidFill>
                  <a:schemeClr val="accent4"/>
                </a:solidFill>
              </a:rPr>
              <a:t>payments/{</a:t>
            </a:r>
            <a:r>
              <a:rPr lang="en-GB" sz="1100" b="1" dirty="0" err="1" smtClean="0">
                <a:solidFill>
                  <a:schemeClr val="accent4"/>
                </a:solidFill>
              </a:rPr>
              <a:t>paymentId</a:t>
            </a:r>
            <a:r>
              <a:rPr lang="en-GB" sz="1100" b="1" dirty="0" smtClean="0">
                <a:solidFill>
                  <a:schemeClr val="accent4"/>
                </a:solidFill>
              </a:rPr>
              <a:t>}/(cancel | capture)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9742" y="35126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9178" y="2065266"/>
            <a:ext cx="5900286" cy="1728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527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stores?merchantBrandId</a:t>
            </a:r>
            <a:r>
              <a:rPr lang="da-DK" sz="1100" b="1" dirty="0" smtClean="0">
                <a:solidFill>
                  <a:schemeClr val="accent4"/>
                </a:solidFill>
              </a:rPr>
              <a:t>=…&amp;</a:t>
            </a:r>
            <a:r>
              <a:rPr lang="da-DK" sz="1100" b="1" dirty="0" err="1" smtClean="0">
                <a:solidFill>
                  <a:schemeClr val="accent4"/>
                </a:solidFill>
              </a:rPr>
              <a:t>merchantLocationId</a:t>
            </a:r>
            <a:r>
              <a:rPr lang="da-DK" sz="1100" b="1" dirty="0" smtClean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[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storeId</a:t>
            </a:r>
            <a:r>
              <a:rPr lang="da-DK" sz="1100" b="1" dirty="0" smtClean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1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3296" y="245096"/>
            <a:ext cx="8146244" cy="8782976"/>
            <a:chOff x="313296" y="245096"/>
            <a:chExt cx="8146244" cy="878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758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701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898173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629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859540" y="411181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Rejected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DueToAge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Restrictions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stCxn id="8" idx="4"/>
              <a:endCxn id="23" idx="2"/>
            </p:cNvCxnSpPr>
            <p:nvPr/>
          </p:nvCxnSpPr>
          <p:spPr>
            <a:xfrm rot="16200000" flipH="1">
              <a:off x="3733810" y="3706083"/>
              <a:ext cx="698338" cy="155312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3671" y="81965"/>
            <a:ext cx="9381573" cy="11311295"/>
            <a:chOff x="303671" y="81965"/>
            <a:chExt cx="9381573" cy="11311295"/>
          </a:xfrm>
        </p:grpSpPr>
        <p:sp>
          <p:nvSpPr>
            <p:cNvPr id="7" name="Oval 6"/>
            <p:cNvSpPr/>
            <p:nvPr/>
          </p:nvSpPr>
          <p:spPr>
            <a:xfrm>
              <a:off x="2576793" y="51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758036"/>
              <a:ext cx="0" cy="11806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8196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11574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23574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03803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69740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23574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13740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95326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937866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417409"/>
              <a:ext cx="5668451" cy="524125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65866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69327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69808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09441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09922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39574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39574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69740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085244" y="662834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Rejected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DueToAge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Restrictions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Elbow Connector 32"/>
            <p:cNvCxnSpPr>
              <a:stCxn id="8" idx="4"/>
              <a:endCxn id="31" idx="2"/>
            </p:cNvCxnSpPr>
            <p:nvPr/>
          </p:nvCxnSpPr>
          <p:spPr>
            <a:xfrm rot="16200000" flipH="1">
              <a:off x="4395862" y="5658966"/>
              <a:ext cx="590313" cy="278845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6710</TotalTime>
  <Words>868</Words>
  <Application>Microsoft Office PowerPoint</Application>
  <PresentationFormat>Custom</PresentationFormat>
  <Paragraphs>306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Christian Doormann Møller</cp:lastModifiedBy>
  <cp:revision>90</cp:revision>
  <dcterms:created xsi:type="dcterms:W3CDTF">2019-10-15T10:47:01Z</dcterms:created>
  <dcterms:modified xsi:type="dcterms:W3CDTF">2020-08-07T09:15:59Z</dcterms:modified>
</cp:coreProperties>
</file>