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03/12/2019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</a:t>
            </a:r>
            <a:r>
              <a:rPr lang="en-GB" sz="1100" b="1" dirty="0" err="1" smtClean="0">
                <a:solidFill>
                  <a:schemeClr val="accent4"/>
                </a:solidFill>
              </a:rPr>
              <a:t>true&amp;posId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6537</TotalTime>
  <Words>787</Words>
  <Application>Microsoft Office PowerPoint</Application>
  <PresentationFormat>Custom</PresentationFormat>
  <Paragraphs>283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81</cp:revision>
  <dcterms:created xsi:type="dcterms:W3CDTF">2019-10-15T10:47:01Z</dcterms:created>
  <dcterms:modified xsi:type="dcterms:W3CDTF">2019-12-03T11:21:44Z</dcterms:modified>
</cp:coreProperties>
</file>