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62" r:id="rId5"/>
    <p:sldId id="263" r:id="rId6"/>
    <p:sldId id="264" r:id="rId7"/>
    <p:sldId id="258" r:id="rId8"/>
    <p:sldId id="260" r:id="rId9"/>
    <p:sldId id="256" r:id="rId10"/>
    <p:sldId id="257" r:id="rId11"/>
    <p:sldId id="265" r:id="rId12"/>
    <p:sldId id="259" r:id="rId13"/>
    <p:sldId id="266" r:id="rId14"/>
    <p:sldId id="267" r:id="rId15"/>
    <p:sldId id="268" r:id="rId16"/>
    <p:sldId id="270" r:id="rId17"/>
    <p:sldId id="271" r:id="rId18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06/11/2019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06/11/2019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06/11/2019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5827</TotalTime>
  <Words>564</Words>
  <Application>Microsoft Office PowerPoint</Application>
  <PresentationFormat>Custom</PresentationFormat>
  <Paragraphs>200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Thomas Toftkjær</cp:lastModifiedBy>
  <cp:revision>50</cp:revision>
  <dcterms:created xsi:type="dcterms:W3CDTF">2019-10-15T10:47:01Z</dcterms:created>
  <dcterms:modified xsi:type="dcterms:W3CDTF">2019-11-07T09:03:16Z</dcterms:modified>
</cp:coreProperties>
</file>