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65" r:id="rId13"/>
    <p:sldId id="259" r:id="rId14"/>
    <p:sldId id="266" r:id="rId15"/>
    <p:sldId id="280" r:id="rId16"/>
    <p:sldId id="273" r:id="rId17"/>
    <p:sldId id="274" r:id="rId18"/>
    <p:sldId id="267" r:id="rId19"/>
    <p:sldId id="268" r:id="rId20"/>
    <p:sldId id="270" r:id="rId21"/>
    <p:sldId id="271" r:id="rId22"/>
    <p:sldId id="276" r:id="rId23"/>
    <p:sldId id="277" r:id="rId24"/>
    <p:sldId id="278" r:id="rId25"/>
    <p:sldId id="279" r:id="rId26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0150" y="8922274"/>
              <a:ext cx="324856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0150" y="9596042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0936" y="384900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7979" y="367741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7685" y="347109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147" y="388527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r>
              <a:rPr lang="da-DK" sz="1100" b="1" dirty="0" smtClean="0">
                <a:solidFill>
                  <a:schemeClr val="accent4"/>
                </a:solidFill>
              </a:rPr>
              <a:t> /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4" y="48065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48" y="454747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7758" y="500799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965" y="50827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7754" y="611978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84797" y="594819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4503" y="574186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2965" y="61560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CancelledByClient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=…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}/(capture | cancel)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24" idx="0"/>
            <a:endCxn id="43" idx="2"/>
          </p:cNvCxnSpPr>
          <p:nvPr/>
        </p:nvCxnSpPr>
        <p:spPr>
          <a:xfrm flipH="1" flipV="1">
            <a:off x="6121661" y="1830269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43857" y="477796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72" y="542750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43857" y="24124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9996" y="306198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54876" y="477830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6328" y="542697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43858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248" y="779688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54876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5907" y="779722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54878" y="953809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9661" y="1018833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6" idx="0"/>
          </p:cNvCxnSpPr>
          <p:nvPr/>
        </p:nvCxnSpPr>
        <p:spPr>
          <a:xfrm>
            <a:off x="6121664" y="872446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8" idx="1"/>
          </p:cNvCxnSpPr>
          <p:nvPr/>
        </p:nvCxnSpPr>
        <p:spPr>
          <a:xfrm>
            <a:off x="3977433" y="793572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0"/>
            <a:endCxn id="24" idx="2"/>
          </p:cNvCxnSpPr>
          <p:nvPr/>
        </p:nvCxnSpPr>
        <p:spPr>
          <a:xfrm flipV="1">
            <a:off x="6121664" y="635578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1"/>
          </p:cNvCxnSpPr>
          <p:nvPr/>
        </p:nvCxnSpPr>
        <p:spPr>
          <a:xfrm>
            <a:off x="3977432" y="556670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22" idx="2"/>
          </p:cNvCxnSpPr>
          <p:nvPr/>
        </p:nvCxnSpPr>
        <p:spPr>
          <a:xfrm flipV="1">
            <a:off x="2610645" y="398991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873" y="25278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1012" y="767463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43858" y="706634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243858" y="420924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5564" y="28176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894" y="56813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PosUnitId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V10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V8.6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296" y="245096"/>
            <a:ext cx="8146244" cy="7917573"/>
            <a:chOff x="313296" y="245096"/>
            <a:chExt cx="8146244" cy="7917573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672266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6148072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032770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5428072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3671" y="181355"/>
            <a:ext cx="9381573" cy="10705265"/>
            <a:chOff x="303671" y="181355"/>
            <a:chExt cx="9381573" cy="10705265"/>
          </a:xfrm>
        </p:grpSpPr>
        <p:sp>
          <p:nvSpPr>
            <p:cNvPr id="7" name="Oval 6"/>
            <p:cNvSpPr/>
            <p:nvPr/>
          </p:nvSpPr>
          <p:spPr>
            <a:xfrm>
              <a:off x="2576793" y="61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85742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18135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21513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33513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13742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79679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33513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23679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44662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887202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516799"/>
              <a:ext cx="5668451" cy="463522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15202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79266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79747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19380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19861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49513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49513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79679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0150" y="6669959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6338</TotalTime>
  <Words>717</Words>
  <Application>Microsoft Office PowerPoint</Application>
  <PresentationFormat>Custom</PresentationFormat>
  <Paragraphs>262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Frederik Debois Kirk</cp:lastModifiedBy>
  <cp:revision>70</cp:revision>
  <dcterms:created xsi:type="dcterms:W3CDTF">2019-10-15T10:47:01Z</dcterms:created>
  <dcterms:modified xsi:type="dcterms:W3CDTF">2019-11-18T14:41:03Z</dcterms:modified>
</cp:coreProperties>
</file>