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8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30/12/2020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30/12/2020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GET</a:t>
            </a:r>
            <a:r>
              <a:rPr lang="da-DK" sz="1100" b="1" dirty="0">
                <a:solidFill>
                  <a:schemeClr val="accent4"/>
                </a:solidFill>
              </a:rPr>
              <a:t>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Perform </a:t>
            </a:r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r>
              <a:rPr lang="da-DK" sz="1100" b="1" dirty="0">
                <a:solidFill>
                  <a:schemeClr val="accent4"/>
                </a:solidFill>
              </a:rPr>
              <a:t> /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Mobilepay </a:t>
            </a:r>
            <a:r>
              <a:rPr lang="da-DK" sz="1100" b="1" dirty="0" err="1">
                <a:solidFill>
                  <a:schemeClr val="accent4"/>
                </a:solidFill>
              </a:rPr>
              <a:t>button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that</a:t>
              </a:r>
              <a:r>
                <a:rPr lang="da-DK" sz="1100" b="1" dirty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could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be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}/(capture | cancel)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PosUnitId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V10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V8.6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DELETE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r>
              <a:rPr lang="en-GB" sz="1100" b="1" dirty="0">
                <a:solidFill>
                  <a:schemeClr val="accent4"/>
                </a:solidFill>
              </a:rPr>
              <a:t>/{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already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]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OK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en-GB" sz="1100" b="1" dirty="0" err="1">
                <a:solidFill>
                  <a:schemeClr val="accent4"/>
                </a:solidFill>
              </a:rPr>
              <a:t>payments?orderId</a:t>
            </a:r>
            <a:r>
              <a:rPr lang="en-GB" sz="1100" b="1" dirty="0">
                <a:solidFill>
                  <a:schemeClr val="accent4"/>
                </a:solidFill>
              </a:rPr>
              <a:t>=…&amp;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=…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[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>
                <a:solidFill>
                  <a:schemeClr val="accent4"/>
                </a:solidFill>
              </a:rPr>
              <a:t>payments/{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}/(cancel | capture)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stores?merchantBrandId</a:t>
            </a:r>
            <a:r>
              <a:rPr lang="da-DK" sz="1100" b="1" dirty="0">
                <a:solidFill>
                  <a:schemeClr val="accent4"/>
                </a:solidFill>
              </a:rPr>
              <a:t>=…&amp;</a:t>
            </a:r>
            <a:r>
              <a:rPr lang="da-DK" sz="1100" b="1" dirty="0" err="1">
                <a:solidFill>
                  <a:schemeClr val="accent4"/>
                </a:solidFill>
              </a:rPr>
              <a:t>merchantLocationId</a:t>
            </a:r>
            <a:r>
              <a:rPr lang="da-DK" sz="1100" b="1" dirty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err="1">
                <a:solidFill>
                  <a:schemeClr val="accent4"/>
                </a:solidFill>
              </a:rPr>
              <a:t>storeId</a:t>
            </a:r>
            <a:r>
              <a:rPr lang="da-DK" sz="1100" b="1" dirty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PairedWithUser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br>
              <a:rPr lang="da-DK" sz="1100" b="1" dirty="0">
                <a:solidFill>
                  <a:schemeClr val="accent4"/>
                </a:solidFill>
              </a:rPr>
            </a:b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6759</TotalTime>
  <Words>931</Words>
  <Application>Microsoft Macintosh PowerPoint</Application>
  <PresentationFormat>Custom</PresentationFormat>
  <Paragraphs>304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Microsoft Office User</cp:lastModifiedBy>
  <cp:revision>93</cp:revision>
  <dcterms:created xsi:type="dcterms:W3CDTF">2019-10-15T10:47:01Z</dcterms:created>
  <dcterms:modified xsi:type="dcterms:W3CDTF">2020-12-30T12:51:13Z</dcterms:modified>
</cp:coreProperties>
</file>