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80" r:id="rId16"/>
    <p:sldId id="273" r:id="rId17"/>
    <p:sldId id="274" r:id="rId18"/>
    <p:sldId id="267" r:id="rId19"/>
    <p:sldId id="268" r:id="rId20"/>
    <p:sldId id="270" r:id="rId21"/>
    <p:sldId id="271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19/11/2019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19/11/2019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r>
              <a:rPr lang="da-DK" sz="1100" b="1" dirty="0" smtClean="0">
                <a:solidFill>
                  <a:schemeClr val="accent4"/>
                </a:solidFill>
              </a:rPr>
              <a:t> /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PosUnitId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V10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V8.6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DELETE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r>
              <a:rPr lang="en-GB" sz="1100" b="1" dirty="0" smtClean="0">
                <a:solidFill>
                  <a:schemeClr val="accent4"/>
                </a:solidFill>
              </a:rPr>
              <a:t>/{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2572" y="2403421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4568" y="2261937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8831" y="200986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5606" y="2490947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HTTP 409 – Payment </a:t>
            </a:r>
            <a:r>
              <a:rPr lang="da-DK" sz="1100" b="1" dirty="0" err="1" smtClean="0">
                <a:solidFill>
                  <a:schemeClr val="accent4"/>
                </a:solidFill>
              </a:rPr>
              <a:t>already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active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9040" y="32920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91036" y="31552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5299" y="28984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payments?active</a:t>
            </a:r>
            <a:r>
              <a:rPr lang="en-GB" sz="1100" b="1" dirty="0" smtClean="0">
                <a:solidFill>
                  <a:schemeClr val="accent4"/>
                </a:solidFill>
              </a:rPr>
              <a:t>=true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2074" y="33795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2572" y="4188636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84568" y="4051885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8831" y="379508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5606" y="4276162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0844" y="50785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2840" y="49417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103" y="46849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878" y="51660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payments?orderId</a:t>
            </a:r>
            <a:r>
              <a:rPr lang="en-GB" sz="1100" b="1" dirty="0" smtClean="0">
                <a:solidFill>
                  <a:schemeClr val="accent4"/>
                </a:solidFill>
              </a:rPr>
              <a:t>=…&amp;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}/(cancel | capture)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6513</TotalTime>
  <Words>777</Words>
  <Application>Microsoft Office PowerPoint</Application>
  <PresentationFormat>Custom</PresentationFormat>
  <Paragraphs>281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Christian Doormann Møller</cp:lastModifiedBy>
  <cp:revision>76</cp:revision>
  <dcterms:created xsi:type="dcterms:W3CDTF">2019-10-15T10:47:01Z</dcterms:created>
  <dcterms:modified xsi:type="dcterms:W3CDTF">2019-11-19T12:52:42Z</dcterms:modified>
</cp:coreProperties>
</file>