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2"/>
  </p:normalViewPr>
  <p:slideViewPr>
    <p:cSldViewPr snapToGrid="0">
      <p:cViewPr varScale="1">
        <p:scale>
          <a:sx n="109" d="100"/>
          <a:sy n="10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9335D-9FA2-4219-9DE5-6DAF269FC9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83CDD8-4205-43CD-9E84-9EA822062649}">
      <dgm:prSet/>
      <dgm:spPr/>
      <dgm:t>
        <a:bodyPr/>
        <a:lstStyle/>
        <a:p>
          <a:r>
            <a:rPr lang="en-US"/>
            <a:t>Developers are the creative and technical minds behind the creation, enhancement, and maintenance of software products.</a:t>
          </a:r>
        </a:p>
      </dgm:t>
    </dgm:pt>
    <dgm:pt modelId="{E16FC427-39C6-4FED-B7CD-EA2CFBA340CE}" type="parTrans" cxnId="{7840516E-AF5F-47E2-82C7-878B5A1149FA}">
      <dgm:prSet/>
      <dgm:spPr/>
      <dgm:t>
        <a:bodyPr/>
        <a:lstStyle/>
        <a:p>
          <a:endParaRPr lang="en-US"/>
        </a:p>
      </dgm:t>
    </dgm:pt>
    <dgm:pt modelId="{9CB86602-069C-48C3-84BA-EDFC2209062C}" type="sibTrans" cxnId="{7840516E-AF5F-47E2-82C7-878B5A1149FA}">
      <dgm:prSet/>
      <dgm:spPr/>
      <dgm:t>
        <a:bodyPr/>
        <a:lstStyle/>
        <a:p>
          <a:endParaRPr lang="en-US"/>
        </a:p>
      </dgm:t>
    </dgm:pt>
    <dgm:pt modelId="{FB89790F-CB7F-497A-A58F-7DDEDED2A415}">
      <dgm:prSet/>
      <dgm:spPr/>
      <dgm:t>
        <a:bodyPr/>
        <a:lstStyle/>
        <a:p>
          <a:r>
            <a:rPr lang="en-US"/>
            <a:t>Writing Code: Developing clean, efficient, and maintainable code based on specifications.</a:t>
          </a:r>
        </a:p>
      </dgm:t>
    </dgm:pt>
    <dgm:pt modelId="{136A5620-D365-41BF-B792-ABF7D9ADC34D}" type="parTrans" cxnId="{C858B48B-5712-4194-87C1-47042BA09F21}">
      <dgm:prSet/>
      <dgm:spPr/>
      <dgm:t>
        <a:bodyPr/>
        <a:lstStyle/>
        <a:p>
          <a:endParaRPr lang="en-US"/>
        </a:p>
      </dgm:t>
    </dgm:pt>
    <dgm:pt modelId="{FCD0EDC1-3BC7-4B83-B523-7A869D2B6057}" type="sibTrans" cxnId="{C858B48B-5712-4194-87C1-47042BA09F21}">
      <dgm:prSet/>
      <dgm:spPr/>
      <dgm:t>
        <a:bodyPr/>
        <a:lstStyle/>
        <a:p>
          <a:endParaRPr lang="en-US"/>
        </a:p>
      </dgm:t>
    </dgm:pt>
    <dgm:pt modelId="{9776265E-FAD3-45EB-8205-B6ABFBDB1376}">
      <dgm:prSet/>
      <dgm:spPr/>
      <dgm:t>
        <a:bodyPr/>
        <a:lstStyle/>
        <a:p>
          <a:r>
            <a:rPr lang="en-US"/>
            <a:t>Testing: Conducting unit testing and participating in the development of automated tests to ensure code quality.</a:t>
          </a:r>
        </a:p>
      </dgm:t>
    </dgm:pt>
    <dgm:pt modelId="{810B4F8D-7252-4315-BD74-D8F4F09E6BED}" type="parTrans" cxnId="{E72125A5-AF45-4662-963D-D5E975E7BF2F}">
      <dgm:prSet/>
      <dgm:spPr/>
      <dgm:t>
        <a:bodyPr/>
        <a:lstStyle/>
        <a:p>
          <a:endParaRPr lang="en-US"/>
        </a:p>
      </dgm:t>
    </dgm:pt>
    <dgm:pt modelId="{9987729F-308C-4D24-88D4-4214D2D51E82}" type="sibTrans" cxnId="{E72125A5-AF45-4662-963D-D5E975E7BF2F}">
      <dgm:prSet/>
      <dgm:spPr/>
      <dgm:t>
        <a:bodyPr/>
        <a:lstStyle/>
        <a:p>
          <a:endParaRPr lang="en-US"/>
        </a:p>
      </dgm:t>
    </dgm:pt>
    <dgm:pt modelId="{958E0F5D-01AA-4C04-9C58-7A73849139B2}">
      <dgm:prSet/>
      <dgm:spPr/>
      <dgm:t>
        <a:bodyPr/>
        <a:lstStyle/>
        <a:p>
          <a:r>
            <a:rPr lang="en-US"/>
            <a:t>Collaboration: Collaborating with cross-functional teams, including Product Owners and Scrum Masters, to understand requirements and deliver value.</a:t>
          </a:r>
        </a:p>
      </dgm:t>
    </dgm:pt>
    <dgm:pt modelId="{A9B5E185-95DA-4570-9557-824497171456}" type="parTrans" cxnId="{F5F02F2C-E01F-4518-8E50-0F1B1E50E924}">
      <dgm:prSet/>
      <dgm:spPr/>
      <dgm:t>
        <a:bodyPr/>
        <a:lstStyle/>
        <a:p>
          <a:endParaRPr lang="en-US"/>
        </a:p>
      </dgm:t>
    </dgm:pt>
    <dgm:pt modelId="{7ACF8258-BBFE-4D11-92ED-95CA1BEE9D07}" type="sibTrans" cxnId="{F5F02F2C-E01F-4518-8E50-0F1B1E50E924}">
      <dgm:prSet/>
      <dgm:spPr/>
      <dgm:t>
        <a:bodyPr/>
        <a:lstStyle/>
        <a:p>
          <a:endParaRPr lang="en-US"/>
        </a:p>
      </dgm:t>
    </dgm:pt>
    <dgm:pt modelId="{0D20961F-D4C4-4B4E-8888-F2B593CF8E20}">
      <dgm:prSet/>
      <dgm:spPr/>
      <dgm:t>
        <a:bodyPr/>
        <a:lstStyle/>
        <a:p>
          <a:r>
            <a:rPr lang="en-US"/>
            <a:t>Problem Solving: Identifying and solving technical challenges and bugs.</a:t>
          </a:r>
        </a:p>
      </dgm:t>
    </dgm:pt>
    <dgm:pt modelId="{15A8E36D-036B-416A-9B17-2D1FA1FF76A4}" type="parTrans" cxnId="{3E864DA2-F1BB-49FA-99B2-7AC97F4708A8}">
      <dgm:prSet/>
      <dgm:spPr/>
      <dgm:t>
        <a:bodyPr/>
        <a:lstStyle/>
        <a:p>
          <a:endParaRPr lang="en-US"/>
        </a:p>
      </dgm:t>
    </dgm:pt>
    <dgm:pt modelId="{EE40771D-ABC8-4CC9-913D-1CFE58356087}" type="sibTrans" cxnId="{3E864DA2-F1BB-49FA-99B2-7AC97F4708A8}">
      <dgm:prSet/>
      <dgm:spPr/>
      <dgm:t>
        <a:bodyPr/>
        <a:lstStyle/>
        <a:p>
          <a:endParaRPr lang="en-US"/>
        </a:p>
      </dgm:t>
    </dgm:pt>
    <dgm:pt modelId="{BC66B5A7-E255-4BEA-9924-1AEC79D8BCEA}">
      <dgm:prSet/>
      <dgm:spPr/>
      <dgm:t>
        <a:bodyPr/>
        <a:lstStyle/>
        <a:p>
          <a:r>
            <a:rPr lang="en-US"/>
            <a:t>Code Reviews: Participating in code reviews to ensure code quality, consistency, and adherence to best practices.</a:t>
          </a:r>
        </a:p>
      </dgm:t>
    </dgm:pt>
    <dgm:pt modelId="{3DCB1EF6-FE19-4F37-B214-B6444427215A}" type="parTrans" cxnId="{3852B513-1A91-4883-BAB6-37C807869B2D}">
      <dgm:prSet/>
      <dgm:spPr/>
      <dgm:t>
        <a:bodyPr/>
        <a:lstStyle/>
        <a:p>
          <a:endParaRPr lang="en-US"/>
        </a:p>
      </dgm:t>
    </dgm:pt>
    <dgm:pt modelId="{BE02D267-4645-46F9-B942-461B5FACAE10}" type="sibTrans" cxnId="{3852B513-1A91-4883-BAB6-37C807869B2D}">
      <dgm:prSet/>
      <dgm:spPr/>
      <dgm:t>
        <a:bodyPr/>
        <a:lstStyle/>
        <a:p>
          <a:endParaRPr lang="en-US"/>
        </a:p>
      </dgm:t>
    </dgm:pt>
    <dgm:pt modelId="{8786E82E-26B7-4AF6-AFCE-E38E79B3B31F}">
      <dgm:prSet/>
      <dgm:spPr/>
      <dgm:t>
        <a:bodyPr/>
        <a:lstStyle/>
        <a:p>
          <a:r>
            <a:rPr lang="en-US"/>
            <a:t>Documentation: Maintaining clear and concise documentation for code, APIs, and technical processes.</a:t>
          </a:r>
        </a:p>
      </dgm:t>
    </dgm:pt>
    <dgm:pt modelId="{65403864-A693-4CB8-BFA3-96A49FF53DD3}" type="parTrans" cxnId="{64B695C6-3A40-4AB5-8B5D-5DA335979950}">
      <dgm:prSet/>
      <dgm:spPr/>
      <dgm:t>
        <a:bodyPr/>
        <a:lstStyle/>
        <a:p>
          <a:endParaRPr lang="en-US"/>
        </a:p>
      </dgm:t>
    </dgm:pt>
    <dgm:pt modelId="{0F7EAC58-41BF-4DBA-BAB2-A114B810BEF1}" type="sibTrans" cxnId="{64B695C6-3A40-4AB5-8B5D-5DA335979950}">
      <dgm:prSet/>
      <dgm:spPr/>
      <dgm:t>
        <a:bodyPr/>
        <a:lstStyle/>
        <a:p>
          <a:endParaRPr lang="en-US"/>
        </a:p>
      </dgm:t>
    </dgm:pt>
    <dgm:pt modelId="{D4997ACA-761D-45D3-97BB-D03A46DA94DD}" type="pres">
      <dgm:prSet presAssocID="{4499335D-9FA2-4219-9DE5-6DAF269FC992}" presName="root" presStyleCnt="0">
        <dgm:presLayoutVars>
          <dgm:dir/>
          <dgm:resizeHandles val="exact"/>
        </dgm:presLayoutVars>
      </dgm:prSet>
      <dgm:spPr/>
    </dgm:pt>
    <dgm:pt modelId="{7056D123-602E-4FC1-9853-D48FE388D6E3}" type="pres">
      <dgm:prSet presAssocID="{C083CDD8-4205-43CD-9E84-9EA822062649}" presName="compNode" presStyleCnt="0"/>
      <dgm:spPr/>
    </dgm:pt>
    <dgm:pt modelId="{184099D1-14B9-4C5A-8702-ECBFBA152AF9}" type="pres">
      <dgm:prSet presAssocID="{C083CDD8-4205-43CD-9E84-9EA82206264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C39E22-A49D-4CF3-B34D-C0C91FFF27B3}" type="pres">
      <dgm:prSet presAssocID="{C083CDD8-4205-43CD-9E84-9EA822062649}" presName="spaceRect" presStyleCnt="0"/>
      <dgm:spPr/>
    </dgm:pt>
    <dgm:pt modelId="{83D75BBC-C86E-43EB-90DA-2FFF4580F0DF}" type="pres">
      <dgm:prSet presAssocID="{C083CDD8-4205-43CD-9E84-9EA822062649}" presName="textRect" presStyleLbl="revTx" presStyleIdx="0" presStyleCnt="7">
        <dgm:presLayoutVars>
          <dgm:chMax val="1"/>
          <dgm:chPref val="1"/>
        </dgm:presLayoutVars>
      </dgm:prSet>
      <dgm:spPr/>
    </dgm:pt>
    <dgm:pt modelId="{9E824ED6-6E8A-4A13-8963-CA1D516603BD}" type="pres">
      <dgm:prSet presAssocID="{9CB86602-069C-48C3-84BA-EDFC2209062C}" presName="sibTrans" presStyleCnt="0"/>
      <dgm:spPr/>
    </dgm:pt>
    <dgm:pt modelId="{30F9DB93-073D-4693-BFB5-D2FE14ACBAE1}" type="pres">
      <dgm:prSet presAssocID="{FB89790F-CB7F-497A-A58F-7DDEDED2A415}" presName="compNode" presStyleCnt="0"/>
      <dgm:spPr/>
    </dgm:pt>
    <dgm:pt modelId="{EBB9F05F-994D-4963-AAE2-53531E79CAFC}" type="pres">
      <dgm:prSet presAssocID="{FB89790F-CB7F-497A-A58F-7DDEDED2A41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BF790C4-4023-44DC-9F39-E25BE1C5CB6A}" type="pres">
      <dgm:prSet presAssocID="{FB89790F-CB7F-497A-A58F-7DDEDED2A415}" presName="spaceRect" presStyleCnt="0"/>
      <dgm:spPr/>
    </dgm:pt>
    <dgm:pt modelId="{5E68F2C0-481A-4C7A-8820-87D2377435C1}" type="pres">
      <dgm:prSet presAssocID="{FB89790F-CB7F-497A-A58F-7DDEDED2A415}" presName="textRect" presStyleLbl="revTx" presStyleIdx="1" presStyleCnt="7">
        <dgm:presLayoutVars>
          <dgm:chMax val="1"/>
          <dgm:chPref val="1"/>
        </dgm:presLayoutVars>
      </dgm:prSet>
      <dgm:spPr/>
    </dgm:pt>
    <dgm:pt modelId="{51ACDA32-8194-43BF-91B1-116F71172336}" type="pres">
      <dgm:prSet presAssocID="{FCD0EDC1-3BC7-4B83-B523-7A869D2B6057}" presName="sibTrans" presStyleCnt="0"/>
      <dgm:spPr/>
    </dgm:pt>
    <dgm:pt modelId="{A1EAD22B-9606-4386-B8E4-78231948B78C}" type="pres">
      <dgm:prSet presAssocID="{9776265E-FAD3-45EB-8205-B6ABFBDB1376}" presName="compNode" presStyleCnt="0"/>
      <dgm:spPr/>
    </dgm:pt>
    <dgm:pt modelId="{93574D0A-6077-4A63-9B05-EC2F6DEC2945}" type="pres">
      <dgm:prSet presAssocID="{9776265E-FAD3-45EB-8205-B6ABFBDB137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2C3BE74-7378-48BD-B910-B734937DB8BE}" type="pres">
      <dgm:prSet presAssocID="{9776265E-FAD3-45EB-8205-B6ABFBDB1376}" presName="spaceRect" presStyleCnt="0"/>
      <dgm:spPr/>
    </dgm:pt>
    <dgm:pt modelId="{2FA21CFE-4204-4538-A1EB-EDEA81DB5B86}" type="pres">
      <dgm:prSet presAssocID="{9776265E-FAD3-45EB-8205-B6ABFBDB1376}" presName="textRect" presStyleLbl="revTx" presStyleIdx="2" presStyleCnt="7">
        <dgm:presLayoutVars>
          <dgm:chMax val="1"/>
          <dgm:chPref val="1"/>
        </dgm:presLayoutVars>
      </dgm:prSet>
      <dgm:spPr/>
    </dgm:pt>
    <dgm:pt modelId="{218F25EF-E39E-4EF3-A172-4D30FB6A7A65}" type="pres">
      <dgm:prSet presAssocID="{9987729F-308C-4D24-88D4-4214D2D51E82}" presName="sibTrans" presStyleCnt="0"/>
      <dgm:spPr/>
    </dgm:pt>
    <dgm:pt modelId="{6DF9E4C4-4EDB-48EC-8402-809560E4CF53}" type="pres">
      <dgm:prSet presAssocID="{958E0F5D-01AA-4C04-9C58-7A73849139B2}" presName="compNode" presStyleCnt="0"/>
      <dgm:spPr/>
    </dgm:pt>
    <dgm:pt modelId="{65D16F14-1FE0-4DBD-83E7-40D7740C034F}" type="pres">
      <dgm:prSet presAssocID="{958E0F5D-01AA-4C04-9C58-7A73849139B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932012-373A-421C-A5AF-3651FA89ED08}" type="pres">
      <dgm:prSet presAssocID="{958E0F5D-01AA-4C04-9C58-7A73849139B2}" presName="spaceRect" presStyleCnt="0"/>
      <dgm:spPr/>
    </dgm:pt>
    <dgm:pt modelId="{FD572D8B-3648-40CC-AB3D-57C784A94F4C}" type="pres">
      <dgm:prSet presAssocID="{958E0F5D-01AA-4C04-9C58-7A73849139B2}" presName="textRect" presStyleLbl="revTx" presStyleIdx="3" presStyleCnt="7">
        <dgm:presLayoutVars>
          <dgm:chMax val="1"/>
          <dgm:chPref val="1"/>
        </dgm:presLayoutVars>
      </dgm:prSet>
      <dgm:spPr/>
    </dgm:pt>
    <dgm:pt modelId="{F1996CF3-D9A5-4D8B-BF03-A84B8C5AAB04}" type="pres">
      <dgm:prSet presAssocID="{7ACF8258-BBFE-4D11-92ED-95CA1BEE9D07}" presName="sibTrans" presStyleCnt="0"/>
      <dgm:spPr/>
    </dgm:pt>
    <dgm:pt modelId="{62C29306-701F-4037-8B61-AA482A7B594F}" type="pres">
      <dgm:prSet presAssocID="{0D20961F-D4C4-4B4E-8888-F2B593CF8E20}" presName="compNode" presStyleCnt="0"/>
      <dgm:spPr/>
    </dgm:pt>
    <dgm:pt modelId="{9A438199-43B9-44C0-A338-917A7CA8AF53}" type="pres">
      <dgm:prSet presAssocID="{0D20961F-D4C4-4B4E-8888-F2B593CF8E2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020AF3D-2AA0-480B-A9DC-45FF5D5B12BF}" type="pres">
      <dgm:prSet presAssocID="{0D20961F-D4C4-4B4E-8888-F2B593CF8E20}" presName="spaceRect" presStyleCnt="0"/>
      <dgm:spPr/>
    </dgm:pt>
    <dgm:pt modelId="{EAC60896-B799-4F41-891D-A7D88C3C31D7}" type="pres">
      <dgm:prSet presAssocID="{0D20961F-D4C4-4B4E-8888-F2B593CF8E20}" presName="textRect" presStyleLbl="revTx" presStyleIdx="4" presStyleCnt="7">
        <dgm:presLayoutVars>
          <dgm:chMax val="1"/>
          <dgm:chPref val="1"/>
        </dgm:presLayoutVars>
      </dgm:prSet>
      <dgm:spPr/>
    </dgm:pt>
    <dgm:pt modelId="{0378F0F0-B6DE-43A8-B03A-656F8CCD0DCF}" type="pres">
      <dgm:prSet presAssocID="{EE40771D-ABC8-4CC9-913D-1CFE58356087}" presName="sibTrans" presStyleCnt="0"/>
      <dgm:spPr/>
    </dgm:pt>
    <dgm:pt modelId="{018C9414-BB7E-4B43-87E6-D9C15DA9FB2E}" type="pres">
      <dgm:prSet presAssocID="{BC66B5A7-E255-4BEA-9924-1AEC79D8BCEA}" presName="compNode" presStyleCnt="0"/>
      <dgm:spPr/>
    </dgm:pt>
    <dgm:pt modelId="{2981C73C-0477-4D02-A396-9C365705B70B}" type="pres">
      <dgm:prSet presAssocID="{BC66B5A7-E255-4BEA-9924-1AEC79D8BCE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7FAA510-942E-4203-AAF5-8B6E61C67C7D}" type="pres">
      <dgm:prSet presAssocID="{BC66B5A7-E255-4BEA-9924-1AEC79D8BCEA}" presName="spaceRect" presStyleCnt="0"/>
      <dgm:spPr/>
    </dgm:pt>
    <dgm:pt modelId="{27EF0930-A737-49A3-862B-FA812FF07594}" type="pres">
      <dgm:prSet presAssocID="{BC66B5A7-E255-4BEA-9924-1AEC79D8BCEA}" presName="textRect" presStyleLbl="revTx" presStyleIdx="5" presStyleCnt="7">
        <dgm:presLayoutVars>
          <dgm:chMax val="1"/>
          <dgm:chPref val="1"/>
        </dgm:presLayoutVars>
      </dgm:prSet>
      <dgm:spPr/>
    </dgm:pt>
    <dgm:pt modelId="{4C12B200-0512-4A12-8C24-EA6674222077}" type="pres">
      <dgm:prSet presAssocID="{BE02D267-4645-46F9-B942-461B5FACAE10}" presName="sibTrans" presStyleCnt="0"/>
      <dgm:spPr/>
    </dgm:pt>
    <dgm:pt modelId="{99F7D06F-DD9F-4BF0-9ADA-BA3694F5CD87}" type="pres">
      <dgm:prSet presAssocID="{8786E82E-26B7-4AF6-AFCE-E38E79B3B31F}" presName="compNode" presStyleCnt="0"/>
      <dgm:spPr/>
    </dgm:pt>
    <dgm:pt modelId="{C2C82C3B-149F-4DE4-8103-4F21F9D424E5}" type="pres">
      <dgm:prSet presAssocID="{8786E82E-26B7-4AF6-AFCE-E38E79B3B31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8CDA7C4-3438-4959-AD94-D6BE8C14514B}" type="pres">
      <dgm:prSet presAssocID="{8786E82E-26B7-4AF6-AFCE-E38E79B3B31F}" presName="spaceRect" presStyleCnt="0"/>
      <dgm:spPr/>
    </dgm:pt>
    <dgm:pt modelId="{3AE3CC95-8100-44FF-8183-78F38C17276F}" type="pres">
      <dgm:prSet presAssocID="{8786E82E-26B7-4AF6-AFCE-E38E79B3B31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C1E9D01-0F97-4ADA-9A56-6D179287E5D0}" type="presOf" srcId="{9776265E-FAD3-45EB-8205-B6ABFBDB1376}" destId="{2FA21CFE-4204-4538-A1EB-EDEA81DB5B86}" srcOrd="0" destOrd="0" presId="urn:microsoft.com/office/officeart/2018/2/layout/IconLabelList"/>
    <dgm:cxn modelId="{3852B513-1A91-4883-BAB6-37C807869B2D}" srcId="{4499335D-9FA2-4219-9DE5-6DAF269FC992}" destId="{BC66B5A7-E255-4BEA-9924-1AEC79D8BCEA}" srcOrd="5" destOrd="0" parTransId="{3DCB1EF6-FE19-4F37-B214-B6444427215A}" sibTransId="{BE02D267-4645-46F9-B942-461B5FACAE10}"/>
    <dgm:cxn modelId="{F5F02F2C-E01F-4518-8E50-0F1B1E50E924}" srcId="{4499335D-9FA2-4219-9DE5-6DAF269FC992}" destId="{958E0F5D-01AA-4C04-9C58-7A73849139B2}" srcOrd="3" destOrd="0" parTransId="{A9B5E185-95DA-4570-9557-824497171456}" sibTransId="{7ACF8258-BBFE-4D11-92ED-95CA1BEE9D07}"/>
    <dgm:cxn modelId="{7E0E755B-4782-4A71-8470-659CF2FC74D1}" type="presOf" srcId="{C083CDD8-4205-43CD-9E84-9EA822062649}" destId="{83D75BBC-C86E-43EB-90DA-2FFF4580F0DF}" srcOrd="0" destOrd="0" presId="urn:microsoft.com/office/officeart/2018/2/layout/IconLabelList"/>
    <dgm:cxn modelId="{7840516E-AF5F-47E2-82C7-878B5A1149FA}" srcId="{4499335D-9FA2-4219-9DE5-6DAF269FC992}" destId="{C083CDD8-4205-43CD-9E84-9EA822062649}" srcOrd="0" destOrd="0" parTransId="{E16FC427-39C6-4FED-B7CD-EA2CFBA340CE}" sibTransId="{9CB86602-069C-48C3-84BA-EDFC2209062C}"/>
    <dgm:cxn modelId="{C858B48B-5712-4194-87C1-47042BA09F21}" srcId="{4499335D-9FA2-4219-9DE5-6DAF269FC992}" destId="{FB89790F-CB7F-497A-A58F-7DDEDED2A415}" srcOrd="1" destOrd="0" parTransId="{136A5620-D365-41BF-B792-ABF7D9ADC34D}" sibTransId="{FCD0EDC1-3BC7-4B83-B523-7A869D2B6057}"/>
    <dgm:cxn modelId="{3E864DA2-F1BB-49FA-99B2-7AC97F4708A8}" srcId="{4499335D-9FA2-4219-9DE5-6DAF269FC992}" destId="{0D20961F-D4C4-4B4E-8888-F2B593CF8E20}" srcOrd="4" destOrd="0" parTransId="{15A8E36D-036B-416A-9B17-2D1FA1FF76A4}" sibTransId="{EE40771D-ABC8-4CC9-913D-1CFE58356087}"/>
    <dgm:cxn modelId="{E72125A5-AF45-4662-963D-D5E975E7BF2F}" srcId="{4499335D-9FA2-4219-9DE5-6DAF269FC992}" destId="{9776265E-FAD3-45EB-8205-B6ABFBDB1376}" srcOrd="2" destOrd="0" parTransId="{810B4F8D-7252-4315-BD74-D8F4F09E6BED}" sibTransId="{9987729F-308C-4D24-88D4-4214D2D51E82}"/>
    <dgm:cxn modelId="{0EC7B1B1-F435-4B2F-85B3-F040DDF1E4AD}" type="presOf" srcId="{4499335D-9FA2-4219-9DE5-6DAF269FC992}" destId="{D4997ACA-761D-45D3-97BB-D03A46DA94DD}" srcOrd="0" destOrd="0" presId="urn:microsoft.com/office/officeart/2018/2/layout/IconLabelList"/>
    <dgm:cxn modelId="{5CC1B5BA-5B7F-4DC5-A3F4-2B24C756651F}" type="presOf" srcId="{FB89790F-CB7F-497A-A58F-7DDEDED2A415}" destId="{5E68F2C0-481A-4C7A-8820-87D2377435C1}" srcOrd="0" destOrd="0" presId="urn:microsoft.com/office/officeart/2018/2/layout/IconLabelList"/>
    <dgm:cxn modelId="{70F161BB-4310-4687-9398-53520E8B5403}" type="presOf" srcId="{8786E82E-26B7-4AF6-AFCE-E38E79B3B31F}" destId="{3AE3CC95-8100-44FF-8183-78F38C17276F}" srcOrd="0" destOrd="0" presId="urn:microsoft.com/office/officeart/2018/2/layout/IconLabelList"/>
    <dgm:cxn modelId="{64B695C6-3A40-4AB5-8B5D-5DA335979950}" srcId="{4499335D-9FA2-4219-9DE5-6DAF269FC992}" destId="{8786E82E-26B7-4AF6-AFCE-E38E79B3B31F}" srcOrd="6" destOrd="0" parTransId="{65403864-A693-4CB8-BFA3-96A49FF53DD3}" sibTransId="{0F7EAC58-41BF-4DBA-BAB2-A114B810BEF1}"/>
    <dgm:cxn modelId="{664556CB-1350-4E71-81B7-F52EA0CA3843}" type="presOf" srcId="{958E0F5D-01AA-4C04-9C58-7A73849139B2}" destId="{FD572D8B-3648-40CC-AB3D-57C784A94F4C}" srcOrd="0" destOrd="0" presId="urn:microsoft.com/office/officeart/2018/2/layout/IconLabelList"/>
    <dgm:cxn modelId="{244EC9CF-3E00-42DB-BB3A-D070CBDDAA29}" type="presOf" srcId="{0D20961F-D4C4-4B4E-8888-F2B593CF8E20}" destId="{EAC60896-B799-4F41-891D-A7D88C3C31D7}" srcOrd="0" destOrd="0" presId="urn:microsoft.com/office/officeart/2018/2/layout/IconLabelList"/>
    <dgm:cxn modelId="{FB13ECFB-1669-4B12-ABBE-747D450949E8}" type="presOf" srcId="{BC66B5A7-E255-4BEA-9924-1AEC79D8BCEA}" destId="{27EF0930-A737-49A3-862B-FA812FF07594}" srcOrd="0" destOrd="0" presId="urn:microsoft.com/office/officeart/2018/2/layout/IconLabelList"/>
    <dgm:cxn modelId="{F3A40F2B-03DD-442C-B711-ED1BCE07E28C}" type="presParOf" srcId="{D4997ACA-761D-45D3-97BB-D03A46DA94DD}" destId="{7056D123-602E-4FC1-9853-D48FE388D6E3}" srcOrd="0" destOrd="0" presId="urn:microsoft.com/office/officeart/2018/2/layout/IconLabelList"/>
    <dgm:cxn modelId="{E59AEBBC-E89B-44F1-929E-67999C7ED372}" type="presParOf" srcId="{7056D123-602E-4FC1-9853-D48FE388D6E3}" destId="{184099D1-14B9-4C5A-8702-ECBFBA152AF9}" srcOrd="0" destOrd="0" presId="urn:microsoft.com/office/officeart/2018/2/layout/IconLabelList"/>
    <dgm:cxn modelId="{43340210-0957-4C83-B311-4D176B295ECD}" type="presParOf" srcId="{7056D123-602E-4FC1-9853-D48FE388D6E3}" destId="{E8C39E22-A49D-4CF3-B34D-C0C91FFF27B3}" srcOrd="1" destOrd="0" presId="urn:microsoft.com/office/officeart/2018/2/layout/IconLabelList"/>
    <dgm:cxn modelId="{13F96848-1221-4052-B2E0-547AA17BF91C}" type="presParOf" srcId="{7056D123-602E-4FC1-9853-D48FE388D6E3}" destId="{83D75BBC-C86E-43EB-90DA-2FFF4580F0DF}" srcOrd="2" destOrd="0" presId="urn:microsoft.com/office/officeart/2018/2/layout/IconLabelList"/>
    <dgm:cxn modelId="{7FA0B296-01EC-4F38-B881-A6F9B0EA55CA}" type="presParOf" srcId="{D4997ACA-761D-45D3-97BB-D03A46DA94DD}" destId="{9E824ED6-6E8A-4A13-8963-CA1D516603BD}" srcOrd="1" destOrd="0" presId="urn:microsoft.com/office/officeart/2018/2/layout/IconLabelList"/>
    <dgm:cxn modelId="{3141FB64-4FAE-4543-877B-AFD99ADD8194}" type="presParOf" srcId="{D4997ACA-761D-45D3-97BB-D03A46DA94DD}" destId="{30F9DB93-073D-4693-BFB5-D2FE14ACBAE1}" srcOrd="2" destOrd="0" presId="urn:microsoft.com/office/officeart/2018/2/layout/IconLabelList"/>
    <dgm:cxn modelId="{103F0472-90C9-4469-86D6-F714ECA27D5F}" type="presParOf" srcId="{30F9DB93-073D-4693-BFB5-D2FE14ACBAE1}" destId="{EBB9F05F-994D-4963-AAE2-53531E79CAFC}" srcOrd="0" destOrd="0" presId="urn:microsoft.com/office/officeart/2018/2/layout/IconLabelList"/>
    <dgm:cxn modelId="{58890D9F-B664-470A-B6FE-3B0FFDC1E417}" type="presParOf" srcId="{30F9DB93-073D-4693-BFB5-D2FE14ACBAE1}" destId="{8BF790C4-4023-44DC-9F39-E25BE1C5CB6A}" srcOrd="1" destOrd="0" presId="urn:microsoft.com/office/officeart/2018/2/layout/IconLabelList"/>
    <dgm:cxn modelId="{5D3FF5A4-A0EF-4489-960F-8591F4BFEFC0}" type="presParOf" srcId="{30F9DB93-073D-4693-BFB5-D2FE14ACBAE1}" destId="{5E68F2C0-481A-4C7A-8820-87D2377435C1}" srcOrd="2" destOrd="0" presId="urn:microsoft.com/office/officeart/2018/2/layout/IconLabelList"/>
    <dgm:cxn modelId="{0EAEA759-A493-4283-A3A2-2E587CBD1833}" type="presParOf" srcId="{D4997ACA-761D-45D3-97BB-D03A46DA94DD}" destId="{51ACDA32-8194-43BF-91B1-116F71172336}" srcOrd="3" destOrd="0" presId="urn:microsoft.com/office/officeart/2018/2/layout/IconLabelList"/>
    <dgm:cxn modelId="{9A7D14BC-0C29-4DFC-85CF-A353D19FF11A}" type="presParOf" srcId="{D4997ACA-761D-45D3-97BB-D03A46DA94DD}" destId="{A1EAD22B-9606-4386-B8E4-78231948B78C}" srcOrd="4" destOrd="0" presId="urn:microsoft.com/office/officeart/2018/2/layout/IconLabelList"/>
    <dgm:cxn modelId="{1878EA25-19DB-411C-B90B-8A760C5B152E}" type="presParOf" srcId="{A1EAD22B-9606-4386-B8E4-78231948B78C}" destId="{93574D0A-6077-4A63-9B05-EC2F6DEC2945}" srcOrd="0" destOrd="0" presId="urn:microsoft.com/office/officeart/2018/2/layout/IconLabelList"/>
    <dgm:cxn modelId="{35D70FDC-CD8A-445E-9609-C4C45C1BF9C8}" type="presParOf" srcId="{A1EAD22B-9606-4386-B8E4-78231948B78C}" destId="{42C3BE74-7378-48BD-B910-B734937DB8BE}" srcOrd="1" destOrd="0" presId="urn:microsoft.com/office/officeart/2018/2/layout/IconLabelList"/>
    <dgm:cxn modelId="{FB06658C-D530-4C7A-BDA1-97BE8067CD4B}" type="presParOf" srcId="{A1EAD22B-9606-4386-B8E4-78231948B78C}" destId="{2FA21CFE-4204-4538-A1EB-EDEA81DB5B86}" srcOrd="2" destOrd="0" presId="urn:microsoft.com/office/officeart/2018/2/layout/IconLabelList"/>
    <dgm:cxn modelId="{B94A770F-4F65-4084-876A-F97209CA0EA8}" type="presParOf" srcId="{D4997ACA-761D-45D3-97BB-D03A46DA94DD}" destId="{218F25EF-E39E-4EF3-A172-4D30FB6A7A65}" srcOrd="5" destOrd="0" presId="urn:microsoft.com/office/officeart/2018/2/layout/IconLabelList"/>
    <dgm:cxn modelId="{890F352B-324A-429C-90DD-871A3CF7C6E9}" type="presParOf" srcId="{D4997ACA-761D-45D3-97BB-D03A46DA94DD}" destId="{6DF9E4C4-4EDB-48EC-8402-809560E4CF53}" srcOrd="6" destOrd="0" presId="urn:microsoft.com/office/officeart/2018/2/layout/IconLabelList"/>
    <dgm:cxn modelId="{42E6BC9C-C581-4369-9464-78A024A2382B}" type="presParOf" srcId="{6DF9E4C4-4EDB-48EC-8402-809560E4CF53}" destId="{65D16F14-1FE0-4DBD-83E7-40D7740C034F}" srcOrd="0" destOrd="0" presId="urn:microsoft.com/office/officeart/2018/2/layout/IconLabelList"/>
    <dgm:cxn modelId="{185F2A42-1546-4972-810C-80714CB9ADB5}" type="presParOf" srcId="{6DF9E4C4-4EDB-48EC-8402-809560E4CF53}" destId="{4A932012-373A-421C-A5AF-3651FA89ED08}" srcOrd="1" destOrd="0" presId="urn:microsoft.com/office/officeart/2018/2/layout/IconLabelList"/>
    <dgm:cxn modelId="{DEB09D18-71A9-4831-8080-4F04A65977E7}" type="presParOf" srcId="{6DF9E4C4-4EDB-48EC-8402-809560E4CF53}" destId="{FD572D8B-3648-40CC-AB3D-57C784A94F4C}" srcOrd="2" destOrd="0" presId="urn:microsoft.com/office/officeart/2018/2/layout/IconLabelList"/>
    <dgm:cxn modelId="{57E3BBEC-CD71-404C-BE6D-0E72457B31AE}" type="presParOf" srcId="{D4997ACA-761D-45D3-97BB-D03A46DA94DD}" destId="{F1996CF3-D9A5-4D8B-BF03-A84B8C5AAB04}" srcOrd="7" destOrd="0" presId="urn:microsoft.com/office/officeart/2018/2/layout/IconLabelList"/>
    <dgm:cxn modelId="{F2195C78-06AA-46CB-8218-03A3B26D8509}" type="presParOf" srcId="{D4997ACA-761D-45D3-97BB-D03A46DA94DD}" destId="{62C29306-701F-4037-8B61-AA482A7B594F}" srcOrd="8" destOrd="0" presId="urn:microsoft.com/office/officeart/2018/2/layout/IconLabelList"/>
    <dgm:cxn modelId="{77401F5E-F75A-4A0C-8641-D435FD3E15F6}" type="presParOf" srcId="{62C29306-701F-4037-8B61-AA482A7B594F}" destId="{9A438199-43B9-44C0-A338-917A7CA8AF53}" srcOrd="0" destOrd="0" presId="urn:microsoft.com/office/officeart/2018/2/layout/IconLabelList"/>
    <dgm:cxn modelId="{4EDA244A-8612-4D46-952E-792C5A59E666}" type="presParOf" srcId="{62C29306-701F-4037-8B61-AA482A7B594F}" destId="{2020AF3D-2AA0-480B-A9DC-45FF5D5B12BF}" srcOrd="1" destOrd="0" presId="urn:microsoft.com/office/officeart/2018/2/layout/IconLabelList"/>
    <dgm:cxn modelId="{712E1026-7521-40B2-BC53-A6040756ED43}" type="presParOf" srcId="{62C29306-701F-4037-8B61-AA482A7B594F}" destId="{EAC60896-B799-4F41-891D-A7D88C3C31D7}" srcOrd="2" destOrd="0" presId="urn:microsoft.com/office/officeart/2018/2/layout/IconLabelList"/>
    <dgm:cxn modelId="{C97BF62C-BE74-45E7-8F2B-3BDBC8D3AB2A}" type="presParOf" srcId="{D4997ACA-761D-45D3-97BB-D03A46DA94DD}" destId="{0378F0F0-B6DE-43A8-B03A-656F8CCD0DCF}" srcOrd="9" destOrd="0" presId="urn:microsoft.com/office/officeart/2018/2/layout/IconLabelList"/>
    <dgm:cxn modelId="{61F0FEDA-178D-4679-8183-F1095569A1F4}" type="presParOf" srcId="{D4997ACA-761D-45D3-97BB-D03A46DA94DD}" destId="{018C9414-BB7E-4B43-87E6-D9C15DA9FB2E}" srcOrd="10" destOrd="0" presId="urn:microsoft.com/office/officeart/2018/2/layout/IconLabelList"/>
    <dgm:cxn modelId="{79352A35-6BC7-4339-A517-4D518A80614B}" type="presParOf" srcId="{018C9414-BB7E-4B43-87E6-D9C15DA9FB2E}" destId="{2981C73C-0477-4D02-A396-9C365705B70B}" srcOrd="0" destOrd="0" presId="urn:microsoft.com/office/officeart/2018/2/layout/IconLabelList"/>
    <dgm:cxn modelId="{A4342093-E4DE-4AF4-9A16-D9DC8453B433}" type="presParOf" srcId="{018C9414-BB7E-4B43-87E6-D9C15DA9FB2E}" destId="{57FAA510-942E-4203-AAF5-8B6E61C67C7D}" srcOrd="1" destOrd="0" presId="urn:microsoft.com/office/officeart/2018/2/layout/IconLabelList"/>
    <dgm:cxn modelId="{372D742A-3703-4CB4-8FA3-21352F04F11D}" type="presParOf" srcId="{018C9414-BB7E-4B43-87E6-D9C15DA9FB2E}" destId="{27EF0930-A737-49A3-862B-FA812FF07594}" srcOrd="2" destOrd="0" presId="urn:microsoft.com/office/officeart/2018/2/layout/IconLabelList"/>
    <dgm:cxn modelId="{DB38C14A-8EEC-42C6-B963-16AD0E5BCBC0}" type="presParOf" srcId="{D4997ACA-761D-45D3-97BB-D03A46DA94DD}" destId="{4C12B200-0512-4A12-8C24-EA6674222077}" srcOrd="11" destOrd="0" presId="urn:microsoft.com/office/officeart/2018/2/layout/IconLabelList"/>
    <dgm:cxn modelId="{E4B2E230-92EB-4E0F-9388-9AAA560F1D6C}" type="presParOf" srcId="{D4997ACA-761D-45D3-97BB-D03A46DA94DD}" destId="{99F7D06F-DD9F-4BF0-9ADA-BA3694F5CD87}" srcOrd="12" destOrd="0" presId="urn:microsoft.com/office/officeart/2018/2/layout/IconLabelList"/>
    <dgm:cxn modelId="{38998468-1EC5-484B-B368-9DA5AA93B28C}" type="presParOf" srcId="{99F7D06F-DD9F-4BF0-9ADA-BA3694F5CD87}" destId="{C2C82C3B-149F-4DE4-8103-4F21F9D424E5}" srcOrd="0" destOrd="0" presId="urn:microsoft.com/office/officeart/2018/2/layout/IconLabelList"/>
    <dgm:cxn modelId="{DEFC9FA0-E9AA-4D6C-AA09-8D2CDC8918C3}" type="presParOf" srcId="{99F7D06F-DD9F-4BF0-9ADA-BA3694F5CD87}" destId="{C8CDA7C4-3438-4959-AD94-D6BE8C14514B}" srcOrd="1" destOrd="0" presId="urn:microsoft.com/office/officeart/2018/2/layout/IconLabelList"/>
    <dgm:cxn modelId="{62C7B470-60B5-42CE-9982-036ACAE623EC}" type="presParOf" srcId="{99F7D06F-DD9F-4BF0-9ADA-BA3694F5CD87}" destId="{3AE3CC95-8100-44FF-8183-78F38C1727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E7BCC-B9C4-43AE-8428-6FFD60C2B4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F03405-E179-4235-95A7-EEDEA82F6A92}">
      <dgm:prSet/>
      <dgm:spPr/>
      <dgm:t>
        <a:bodyPr/>
        <a:lstStyle/>
        <a:p>
          <a:r>
            <a:rPr lang="en-US"/>
            <a:t>The planning phase in Agile is focused on breaking down the project into actionable tasks, estimating work, and creating a detailed plan for the upcoming iterations (Sprints).</a:t>
          </a:r>
        </a:p>
      </dgm:t>
    </dgm:pt>
    <dgm:pt modelId="{7A772C22-E463-40B3-84FB-060547AFEE10}" type="parTrans" cxnId="{B820A8C3-78D2-4F4F-9597-80E3B1C8E3DC}">
      <dgm:prSet/>
      <dgm:spPr/>
      <dgm:t>
        <a:bodyPr/>
        <a:lstStyle/>
        <a:p>
          <a:endParaRPr lang="en-US"/>
        </a:p>
      </dgm:t>
    </dgm:pt>
    <dgm:pt modelId="{DD075AA6-EB39-45A8-AF8B-DBBB2E96D11F}" type="sibTrans" cxnId="{B820A8C3-78D2-4F4F-9597-80E3B1C8E3DC}">
      <dgm:prSet/>
      <dgm:spPr/>
      <dgm:t>
        <a:bodyPr/>
        <a:lstStyle/>
        <a:p>
          <a:endParaRPr lang="en-US"/>
        </a:p>
      </dgm:t>
    </dgm:pt>
    <dgm:pt modelId="{C6BCCB7E-598F-4730-B483-AE84A7F846EB}">
      <dgm:prSet/>
      <dgm:spPr/>
      <dgm:t>
        <a:bodyPr/>
        <a:lstStyle/>
        <a:p>
          <a:r>
            <a:rPr lang="en-US"/>
            <a:t>Backlog Refinement: Continuously refining and prioritizing the product backlog to ensure it reflects the latest requirements and priorities.</a:t>
          </a:r>
        </a:p>
      </dgm:t>
    </dgm:pt>
    <dgm:pt modelId="{DFA4C811-48FB-447F-BD43-D1C832B6EBF7}" type="parTrans" cxnId="{190DDB8A-A821-4928-98BF-31A6DCA0CDAC}">
      <dgm:prSet/>
      <dgm:spPr/>
      <dgm:t>
        <a:bodyPr/>
        <a:lstStyle/>
        <a:p>
          <a:endParaRPr lang="en-US"/>
        </a:p>
      </dgm:t>
    </dgm:pt>
    <dgm:pt modelId="{86D7DB07-EA7D-4475-9495-AF8B3248DEEB}" type="sibTrans" cxnId="{190DDB8A-A821-4928-98BF-31A6DCA0CDAC}">
      <dgm:prSet/>
      <dgm:spPr/>
      <dgm:t>
        <a:bodyPr/>
        <a:lstStyle/>
        <a:p>
          <a:endParaRPr lang="en-US"/>
        </a:p>
      </dgm:t>
    </dgm:pt>
    <dgm:pt modelId="{FAAEDC25-EC1D-4C85-9F36-8CF541FD0113}">
      <dgm:prSet/>
      <dgm:spPr/>
      <dgm:t>
        <a:bodyPr/>
        <a:lstStyle/>
        <a:p>
          <a:r>
            <a:rPr lang="en-US"/>
            <a:t>Sprint Planning: Collaboratively planning and committing to a set of user stories and tasks to complete during the upcoming Sprint.</a:t>
          </a:r>
        </a:p>
      </dgm:t>
    </dgm:pt>
    <dgm:pt modelId="{FDAE6781-161D-4FF9-8F46-8AEC854138BF}" type="parTrans" cxnId="{CFBA785C-9446-4EF4-A61E-388A383BBF8F}">
      <dgm:prSet/>
      <dgm:spPr/>
      <dgm:t>
        <a:bodyPr/>
        <a:lstStyle/>
        <a:p>
          <a:endParaRPr lang="en-US"/>
        </a:p>
      </dgm:t>
    </dgm:pt>
    <dgm:pt modelId="{9310EACA-8C71-44E8-9B09-FD584654F76F}" type="sibTrans" cxnId="{CFBA785C-9446-4EF4-A61E-388A383BBF8F}">
      <dgm:prSet/>
      <dgm:spPr/>
      <dgm:t>
        <a:bodyPr/>
        <a:lstStyle/>
        <a:p>
          <a:endParaRPr lang="en-US"/>
        </a:p>
      </dgm:t>
    </dgm:pt>
    <dgm:pt modelId="{26005132-1564-42D0-8A05-14B2D68A2B78}">
      <dgm:prSet/>
      <dgm:spPr/>
      <dgm:t>
        <a:bodyPr/>
        <a:lstStyle/>
        <a:p>
          <a:r>
            <a:rPr lang="en-US"/>
            <a:t>Task Estimation: Estimating the effort required for each task or user story using techniques like story points or hours.</a:t>
          </a:r>
        </a:p>
      </dgm:t>
    </dgm:pt>
    <dgm:pt modelId="{AC9B15DE-A231-42B3-A949-E05CFFE3BABB}" type="parTrans" cxnId="{588A7335-43BD-4438-8857-9FA47C8575DE}">
      <dgm:prSet/>
      <dgm:spPr/>
      <dgm:t>
        <a:bodyPr/>
        <a:lstStyle/>
        <a:p>
          <a:endParaRPr lang="en-US"/>
        </a:p>
      </dgm:t>
    </dgm:pt>
    <dgm:pt modelId="{DE42B6B1-098A-456B-BDB1-DA3520E373D4}" type="sibTrans" cxnId="{588A7335-43BD-4438-8857-9FA47C8575DE}">
      <dgm:prSet/>
      <dgm:spPr/>
      <dgm:t>
        <a:bodyPr/>
        <a:lstStyle/>
        <a:p>
          <a:endParaRPr lang="en-US"/>
        </a:p>
      </dgm:t>
    </dgm:pt>
    <dgm:pt modelId="{E21F81F0-27BC-49A2-9394-61DAE6EDD2DA}" type="pres">
      <dgm:prSet presAssocID="{675E7BCC-B9C4-43AE-8428-6FFD60C2B4C8}" presName="root" presStyleCnt="0">
        <dgm:presLayoutVars>
          <dgm:dir/>
          <dgm:resizeHandles val="exact"/>
        </dgm:presLayoutVars>
      </dgm:prSet>
      <dgm:spPr/>
    </dgm:pt>
    <dgm:pt modelId="{FCF9AF57-E004-4298-B194-32A2D647F821}" type="pres">
      <dgm:prSet presAssocID="{60F03405-E179-4235-95A7-EEDEA82F6A92}" presName="compNode" presStyleCnt="0"/>
      <dgm:spPr/>
    </dgm:pt>
    <dgm:pt modelId="{97FB267F-233F-4B12-A32D-44EECE05A988}" type="pres">
      <dgm:prSet presAssocID="{60F03405-E179-4235-95A7-EEDEA82F6A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081A658-395F-414F-AABF-DD7732FF2BFC}" type="pres">
      <dgm:prSet presAssocID="{60F03405-E179-4235-95A7-EEDEA82F6A92}" presName="spaceRect" presStyleCnt="0"/>
      <dgm:spPr/>
    </dgm:pt>
    <dgm:pt modelId="{22631DA2-4399-4305-9D0C-3B478B8F5E3D}" type="pres">
      <dgm:prSet presAssocID="{60F03405-E179-4235-95A7-EEDEA82F6A92}" presName="textRect" presStyleLbl="revTx" presStyleIdx="0" presStyleCnt="4">
        <dgm:presLayoutVars>
          <dgm:chMax val="1"/>
          <dgm:chPref val="1"/>
        </dgm:presLayoutVars>
      </dgm:prSet>
      <dgm:spPr/>
    </dgm:pt>
    <dgm:pt modelId="{A05B07E8-49CF-4AC4-8A27-A4E3B3688390}" type="pres">
      <dgm:prSet presAssocID="{DD075AA6-EB39-45A8-AF8B-DBBB2E96D11F}" presName="sibTrans" presStyleCnt="0"/>
      <dgm:spPr/>
    </dgm:pt>
    <dgm:pt modelId="{A0E28004-A4B3-4F3A-AEB3-49B0E31514EB}" type="pres">
      <dgm:prSet presAssocID="{C6BCCB7E-598F-4730-B483-AE84A7F846EB}" presName="compNode" presStyleCnt="0"/>
      <dgm:spPr/>
    </dgm:pt>
    <dgm:pt modelId="{6879335B-58EB-47ED-82D8-B29DA159EE63}" type="pres">
      <dgm:prSet presAssocID="{C6BCCB7E-598F-4730-B483-AE84A7F846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F6912C6-2E64-453E-A58D-4B92DBE727DA}" type="pres">
      <dgm:prSet presAssocID="{C6BCCB7E-598F-4730-B483-AE84A7F846EB}" presName="spaceRect" presStyleCnt="0"/>
      <dgm:spPr/>
    </dgm:pt>
    <dgm:pt modelId="{70ADEDDB-EEF1-46BE-A845-3B7983459E19}" type="pres">
      <dgm:prSet presAssocID="{C6BCCB7E-598F-4730-B483-AE84A7F846EB}" presName="textRect" presStyleLbl="revTx" presStyleIdx="1" presStyleCnt="4">
        <dgm:presLayoutVars>
          <dgm:chMax val="1"/>
          <dgm:chPref val="1"/>
        </dgm:presLayoutVars>
      </dgm:prSet>
      <dgm:spPr/>
    </dgm:pt>
    <dgm:pt modelId="{0043D4F6-1CC5-427E-BD35-39B5186AC5EA}" type="pres">
      <dgm:prSet presAssocID="{86D7DB07-EA7D-4475-9495-AF8B3248DEEB}" presName="sibTrans" presStyleCnt="0"/>
      <dgm:spPr/>
    </dgm:pt>
    <dgm:pt modelId="{A80527D5-7266-4C61-B369-95B89FD8632A}" type="pres">
      <dgm:prSet presAssocID="{FAAEDC25-EC1D-4C85-9F36-8CF541FD0113}" presName="compNode" presStyleCnt="0"/>
      <dgm:spPr/>
    </dgm:pt>
    <dgm:pt modelId="{0859085E-8B53-43AE-8861-21C56CE9C95C}" type="pres">
      <dgm:prSet presAssocID="{FAAEDC25-EC1D-4C85-9F36-8CF541FD01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DBB3ED4-4ADC-4E8C-9E28-568912EEB3D9}" type="pres">
      <dgm:prSet presAssocID="{FAAEDC25-EC1D-4C85-9F36-8CF541FD0113}" presName="spaceRect" presStyleCnt="0"/>
      <dgm:spPr/>
    </dgm:pt>
    <dgm:pt modelId="{D5C70990-8BF6-4015-BAA5-3AA10E353130}" type="pres">
      <dgm:prSet presAssocID="{FAAEDC25-EC1D-4C85-9F36-8CF541FD0113}" presName="textRect" presStyleLbl="revTx" presStyleIdx="2" presStyleCnt="4">
        <dgm:presLayoutVars>
          <dgm:chMax val="1"/>
          <dgm:chPref val="1"/>
        </dgm:presLayoutVars>
      </dgm:prSet>
      <dgm:spPr/>
    </dgm:pt>
    <dgm:pt modelId="{79938A5F-3EBA-4B04-AEBA-52BED392947E}" type="pres">
      <dgm:prSet presAssocID="{9310EACA-8C71-44E8-9B09-FD584654F76F}" presName="sibTrans" presStyleCnt="0"/>
      <dgm:spPr/>
    </dgm:pt>
    <dgm:pt modelId="{56E289BA-C384-4758-90D0-8512BDC9131D}" type="pres">
      <dgm:prSet presAssocID="{26005132-1564-42D0-8A05-14B2D68A2B78}" presName="compNode" presStyleCnt="0"/>
      <dgm:spPr/>
    </dgm:pt>
    <dgm:pt modelId="{30D5D250-68B0-4215-BDC8-AD2EEC582E2C}" type="pres">
      <dgm:prSet presAssocID="{26005132-1564-42D0-8A05-14B2D68A2B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43F8AAC-3B21-4780-8AEE-5655F91AE210}" type="pres">
      <dgm:prSet presAssocID="{26005132-1564-42D0-8A05-14B2D68A2B78}" presName="spaceRect" presStyleCnt="0"/>
      <dgm:spPr/>
    </dgm:pt>
    <dgm:pt modelId="{4168AA70-24A6-43D9-BF30-BF743E38445C}" type="pres">
      <dgm:prSet presAssocID="{26005132-1564-42D0-8A05-14B2D68A2B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5CDE14-01C8-45E8-B44F-B42DD7C47240}" type="presOf" srcId="{675E7BCC-B9C4-43AE-8428-6FFD60C2B4C8}" destId="{E21F81F0-27BC-49A2-9394-61DAE6EDD2DA}" srcOrd="0" destOrd="0" presId="urn:microsoft.com/office/officeart/2018/2/layout/IconLabelList"/>
    <dgm:cxn modelId="{588A7335-43BD-4438-8857-9FA47C8575DE}" srcId="{675E7BCC-B9C4-43AE-8428-6FFD60C2B4C8}" destId="{26005132-1564-42D0-8A05-14B2D68A2B78}" srcOrd="3" destOrd="0" parTransId="{AC9B15DE-A231-42B3-A949-E05CFFE3BABB}" sibTransId="{DE42B6B1-098A-456B-BDB1-DA3520E373D4}"/>
    <dgm:cxn modelId="{06CF8A47-3E5A-4A66-9EB2-338C880ED891}" type="presOf" srcId="{26005132-1564-42D0-8A05-14B2D68A2B78}" destId="{4168AA70-24A6-43D9-BF30-BF743E38445C}" srcOrd="0" destOrd="0" presId="urn:microsoft.com/office/officeart/2018/2/layout/IconLabelList"/>
    <dgm:cxn modelId="{8E402E4C-6116-47B7-B212-9F017BBB902B}" type="presOf" srcId="{60F03405-E179-4235-95A7-EEDEA82F6A92}" destId="{22631DA2-4399-4305-9D0C-3B478B8F5E3D}" srcOrd="0" destOrd="0" presId="urn:microsoft.com/office/officeart/2018/2/layout/IconLabelList"/>
    <dgm:cxn modelId="{CFBA785C-9446-4EF4-A61E-388A383BBF8F}" srcId="{675E7BCC-B9C4-43AE-8428-6FFD60C2B4C8}" destId="{FAAEDC25-EC1D-4C85-9F36-8CF541FD0113}" srcOrd="2" destOrd="0" parTransId="{FDAE6781-161D-4FF9-8F46-8AEC854138BF}" sibTransId="{9310EACA-8C71-44E8-9B09-FD584654F76F}"/>
    <dgm:cxn modelId="{190DDB8A-A821-4928-98BF-31A6DCA0CDAC}" srcId="{675E7BCC-B9C4-43AE-8428-6FFD60C2B4C8}" destId="{C6BCCB7E-598F-4730-B483-AE84A7F846EB}" srcOrd="1" destOrd="0" parTransId="{DFA4C811-48FB-447F-BD43-D1C832B6EBF7}" sibTransId="{86D7DB07-EA7D-4475-9495-AF8B3248DEEB}"/>
    <dgm:cxn modelId="{B820A8C3-78D2-4F4F-9597-80E3B1C8E3DC}" srcId="{675E7BCC-B9C4-43AE-8428-6FFD60C2B4C8}" destId="{60F03405-E179-4235-95A7-EEDEA82F6A92}" srcOrd="0" destOrd="0" parTransId="{7A772C22-E463-40B3-84FB-060547AFEE10}" sibTransId="{DD075AA6-EB39-45A8-AF8B-DBBB2E96D11F}"/>
    <dgm:cxn modelId="{C21341D3-805F-430E-A746-642077002D7B}" type="presOf" srcId="{FAAEDC25-EC1D-4C85-9F36-8CF541FD0113}" destId="{D5C70990-8BF6-4015-BAA5-3AA10E353130}" srcOrd="0" destOrd="0" presId="urn:microsoft.com/office/officeart/2018/2/layout/IconLabelList"/>
    <dgm:cxn modelId="{092896EC-ACC0-44E7-ACB0-74FC824E0785}" type="presOf" srcId="{C6BCCB7E-598F-4730-B483-AE84A7F846EB}" destId="{70ADEDDB-EEF1-46BE-A845-3B7983459E19}" srcOrd="0" destOrd="0" presId="urn:microsoft.com/office/officeart/2018/2/layout/IconLabelList"/>
    <dgm:cxn modelId="{AC8B024A-2CF3-4437-BD85-2DF8E41866A2}" type="presParOf" srcId="{E21F81F0-27BC-49A2-9394-61DAE6EDD2DA}" destId="{FCF9AF57-E004-4298-B194-32A2D647F821}" srcOrd="0" destOrd="0" presId="urn:microsoft.com/office/officeart/2018/2/layout/IconLabelList"/>
    <dgm:cxn modelId="{75357338-BF0F-437E-81D2-A14F9F09E4D3}" type="presParOf" srcId="{FCF9AF57-E004-4298-B194-32A2D647F821}" destId="{97FB267F-233F-4B12-A32D-44EECE05A988}" srcOrd="0" destOrd="0" presId="urn:microsoft.com/office/officeart/2018/2/layout/IconLabelList"/>
    <dgm:cxn modelId="{7E46663B-3EDF-4048-BC6A-C3164364C80A}" type="presParOf" srcId="{FCF9AF57-E004-4298-B194-32A2D647F821}" destId="{8081A658-395F-414F-AABF-DD7732FF2BFC}" srcOrd="1" destOrd="0" presId="urn:microsoft.com/office/officeart/2018/2/layout/IconLabelList"/>
    <dgm:cxn modelId="{8CCC2B66-CF76-4B6A-9542-5879D15BD0B1}" type="presParOf" srcId="{FCF9AF57-E004-4298-B194-32A2D647F821}" destId="{22631DA2-4399-4305-9D0C-3B478B8F5E3D}" srcOrd="2" destOrd="0" presId="urn:microsoft.com/office/officeart/2018/2/layout/IconLabelList"/>
    <dgm:cxn modelId="{94F68FEE-515D-4530-A115-70DEF7ED33A6}" type="presParOf" srcId="{E21F81F0-27BC-49A2-9394-61DAE6EDD2DA}" destId="{A05B07E8-49CF-4AC4-8A27-A4E3B3688390}" srcOrd="1" destOrd="0" presId="urn:microsoft.com/office/officeart/2018/2/layout/IconLabelList"/>
    <dgm:cxn modelId="{7E846E04-3CB2-46C7-A3A8-23B17C6468E1}" type="presParOf" srcId="{E21F81F0-27BC-49A2-9394-61DAE6EDD2DA}" destId="{A0E28004-A4B3-4F3A-AEB3-49B0E31514EB}" srcOrd="2" destOrd="0" presId="urn:microsoft.com/office/officeart/2018/2/layout/IconLabelList"/>
    <dgm:cxn modelId="{450C64DE-FB50-4E95-BD90-7F75AD87C53D}" type="presParOf" srcId="{A0E28004-A4B3-4F3A-AEB3-49B0E31514EB}" destId="{6879335B-58EB-47ED-82D8-B29DA159EE63}" srcOrd="0" destOrd="0" presId="urn:microsoft.com/office/officeart/2018/2/layout/IconLabelList"/>
    <dgm:cxn modelId="{1F3ABCB6-749D-40A7-9EFC-CB5C587870A0}" type="presParOf" srcId="{A0E28004-A4B3-4F3A-AEB3-49B0E31514EB}" destId="{3F6912C6-2E64-453E-A58D-4B92DBE727DA}" srcOrd="1" destOrd="0" presId="urn:microsoft.com/office/officeart/2018/2/layout/IconLabelList"/>
    <dgm:cxn modelId="{4D26B921-914E-4CA4-9216-90F9D22E0B34}" type="presParOf" srcId="{A0E28004-A4B3-4F3A-AEB3-49B0E31514EB}" destId="{70ADEDDB-EEF1-46BE-A845-3B7983459E19}" srcOrd="2" destOrd="0" presId="urn:microsoft.com/office/officeart/2018/2/layout/IconLabelList"/>
    <dgm:cxn modelId="{4740C4D1-0CF4-4B36-8D98-B02D2E6A4E40}" type="presParOf" srcId="{E21F81F0-27BC-49A2-9394-61DAE6EDD2DA}" destId="{0043D4F6-1CC5-427E-BD35-39B5186AC5EA}" srcOrd="3" destOrd="0" presId="urn:microsoft.com/office/officeart/2018/2/layout/IconLabelList"/>
    <dgm:cxn modelId="{FF89340B-6B51-490A-9597-B58CA3B3C2B8}" type="presParOf" srcId="{E21F81F0-27BC-49A2-9394-61DAE6EDD2DA}" destId="{A80527D5-7266-4C61-B369-95B89FD8632A}" srcOrd="4" destOrd="0" presId="urn:microsoft.com/office/officeart/2018/2/layout/IconLabelList"/>
    <dgm:cxn modelId="{A6402F03-3328-473B-B6B7-54FF3BDE38B8}" type="presParOf" srcId="{A80527D5-7266-4C61-B369-95B89FD8632A}" destId="{0859085E-8B53-43AE-8861-21C56CE9C95C}" srcOrd="0" destOrd="0" presId="urn:microsoft.com/office/officeart/2018/2/layout/IconLabelList"/>
    <dgm:cxn modelId="{45EC11E1-CCEE-4B7C-86C9-86386FEFD890}" type="presParOf" srcId="{A80527D5-7266-4C61-B369-95B89FD8632A}" destId="{7DBB3ED4-4ADC-4E8C-9E28-568912EEB3D9}" srcOrd="1" destOrd="0" presId="urn:microsoft.com/office/officeart/2018/2/layout/IconLabelList"/>
    <dgm:cxn modelId="{37330C95-553F-4E21-B13E-20F0A7E82167}" type="presParOf" srcId="{A80527D5-7266-4C61-B369-95B89FD8632A}" destId="{D5C70990-8BF6-4015-BAA5-3AA10E353130}" srcOrd="2" destOrd="0" presId="urn:microsoft.com/office/officeart/2018/2/layout/IconLabelList"/>
    <dgm:cxn modelId="{3D5D822F-D5D5-4BBE-B73F-7C78EF715715}" type="presParOf" srcId="{E21F81F0-27BC-49A2-9394-61DAE6EDD2DA}" destId="{79938A5F-3EBA-4B04-AEBA-52BED392947E}" srcOrd="5" destOrd="0" presId="urn:microsoft.com/office/officeart/2018/2/layout/IconLabelList"/>
    <dgm:cxn modelId="{6B7271FA-F323-421F-8C1F-C72AF48A8861}" type="presParOf" srcId="{E21F81F0-27BC-49A2-9394-61DAE6EDD2DA}" destId="{56E289BA-C384-4758-90D0-8512BDC9131D}" srcOrd="6" destOrd="0" presId="urn:microsoft.com/office/officeart/2018/2/layout/IconLabelList"/>
    <dgm:cxn modelId="{C38D8B22-BF1B-4A0F-A091-DA888C598B54}" type="presParOf" srcId="{56E289BA-C384-4758-90D0-8512BDC9131D}" destId="{30D5D250-68B0-4215-BDC8-AD2EEC582E2C}" srcOrd="0" destOrd="0" presId="urn:microsoft.com/office/officeart/2018/2/layout/IconLabelList"/>
    <dgm:cxn modelId="{6DEB4E96-F567-4035-9538-D1D30D9E6C9B}" type="presParOf" srcId="{56E289BA-C384-4758-90D0-8512BDC9131D}" destId="{843F8AAC-3B21-4780-8AEE-5655F91AE210}" srcOrd="1" destOrd="0" presId="urn:microsoft.com/office/officeart/2018/2/layout/IconLabelList"/>
    <dgm:cxn modelId="{CC4AEC8B-501C-4138-83AE-E45C9640D3A3}" type="presParOf" srcId="{56E289BA-C384-4758-90D0-8512BDC9131D}" destId="{4168AA70-24A6-43D9-BF30-BF743E3844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2DC8B1-DF11-43E6-A7ED-72242F486DD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2B3A7D-500C-461C-B8B6-BE8EC04C5CDA}">
      <dgm:prSet/>
      <dgm:spPr/>
      <dgm:t>
        <a:bodyPr/>
        <a:lstStyle/>
        <a:p>
          <a:r>
            <a:rPr lang="en-US"/>
            <a:t>The execution phase in Agile is where the development team actively works on implementing user stories and delivering increments of the product during each Sprint.</a:t>
          </a:r>
        </a:p>
      </dgm:t>
    </dgm:pt>
    <dgm:pt modelId="{C080F010-9808-4109-B608-3D8ED911B6C1}" type="parTrans" cxnId="{35E715FD-162E-455A-8FEC-13216438BF1F}">
      <dgm:prSet/>
      <dgm:spPr/>
      <dgm:t>
        <a:bodyPr/>
        <a:lstStyle/>
        <a:p>
          <a:endParaRPr lang="en-US"/>
        </a:p>
      </dgm:t>
    </dgm:pt>
    <dgm:pt modelId="{AEDACF02-BBE7-4E0E-91A1-F667E3F75F52}" type="sibTrans" cxnId="{35E715FD-162E-455A-8FEC-13216438BF1F}">
      <dgm:prSet/>
      <dgm:spPr/>
      <dgm:t>
        <a:bodyPr/>
        <a:lstStyle/>
        <a:p>
          <a:endParaRPr lang="en-US"/>
        </a:p>
      </dgm:t>
    </dgm:pt>
    <dgm:pt modelId="{4E2E0BD9-2F3D-488C-9DF8-FEA987833E8E}">
      <dgm:prSet/>
      <dgm:spPr/>
      <dgm:t>
        <a:bodyPr/>
        <a:lstStyle/>
        <a:p>
          <a:r>
            <a:rPr lang="en-US"/>
            <a:t>Development: Writing code, designing, and building features according to the Sprint Backlog.</a:t>
          </a:r>
        </a:p>
      </dgm:t>
    </dgm:pt>
    <dgm:pt modelId="{63B87059-D083-4FC3-89BE-53FAA1FBC9CA}" type="parTrans" cxnId="{AC33712E-EB6E-41A1-816A-DA32025FD804}">
      <dgm:prSet/>
      <dgm:spPr/>
      <dgm:t>
        <a:bodyPr/>
        <a:lstStyle/>
        <a:p>
          <a:endParaRPr lang="en-US"/>
        </a:p>
      </dgm:t>
    </dgm:pt>
    <dgm:pt modelId="{B656C2AC-AA31-4DC6-AF85-B3784EB09EA5}" type="sibTrans" cxnId="{AC33712E-EB6E-41A1-816A-DA32025FD804}">
      <dgm:prSet/>
      <dgm:spPr/>
      <dgm:t>
        <a:bodyPr/>
        <a:lstStyle/>
        <a:p>
          <a:endParaRPr lang="en-US"/>
        </a:p>
      </dgm:t>
    </dgm:pt>
    <dgm:pt modelId="{FE6C9BCF-196F-49F9-A6A1-013052527B4D}">
      <dgm:prSet/>
      <dgm:spPr/>
      <dgm:t>
        <a:bodyPr/>
        <a:lstStyle/>
        <a:p>
          <a:r>
            <a:rPr lang="en-US"/>
            <a:t>Daily Standup: Conducting daily standup meetings to share progress, discuss challenges, and plan the day's work.</a:t>
          </a:r>
        </a:p>
      </dgm:t>
    </dgm:pt>
    <dgm:pt modelId="{1229CF73-EB04-4762-BAE6-35A03303B5AF}" type="parTrans" cxnId="{A32ABC49-0D35-4561-9C44-0BF563FD3C00}">
      <dgm:prSet/>
      <dgm:spPr/>
      <dgm:t>
        <a:bodyPr/>
        <a:lstStyle/>
        <a:p>
          <a:endParaRPr lang="en-US"/>
        </a:p>
      </dgm:t>
    </dgm:pt>
    <dgm:pt modelId="{FEAEE28F-3CB7-483D-BD64-AE5769D9084B}" type="sibTrans" cxnId="{A32ABC49-0D35-4561-9C44-0BF563FD3C00}">
      <dgm:prSet/>
      <dgm:spPr/>
      <dgm:t>
        <a:bodyPr/>
        <a:lstStyle/>
        <a:p>
          <a:endParaRPr lang="en-US"/>
        </a:p>
      </dgm:t>
    </dgm:pt>
    <dgm:pt modelId="{815A47EE-0D84-4663-A00A-2458E4DECD17}">
      <dgm:prSet/>
      <dgm:spPr/>
      <dgm:t>
        <a:bodyPr/>
        <a:lstStyle/>
        <a:p>
          <a:r>
            <a:rPr lang="en-US"/>
            <a:t>Collaboration: Continuously collaborating within the team to ensure smooth development and problem-solving.</a:t>
          </a:r>
        </a:p>
      </dgm:t>
    </dgm:pt>
    <dgm:pt modelId="{3E96779B-0F7B-4249-BDF9-3D199D2EAE01}" type="parTrans" cxnId="{59F0B74D-9672-4D5F-8059-2927116B8114}">
      <dgm:prSet/>
      <dgm:spPr/>
      <dgm:t>
        <a:bodyPr/>
        <a:lstStyle/>
        <a:p>
          <a:endParaRPr lang="en-US"/>
        </a:p>
      </dgm:t>
    </dgm:pt>
    <dgm:pt modelId="{BE88F17F-D522-4224-BB4C-35E05FDE95C1}" type="sibTrans" cxnId="{59F0B74D-9672-4D5F-8059-2927116B8114}">
      <dgm:prSet/>
      <dgm:spPr/>
      <dgm:t>
        <a:bodyPr/>
        <a:lstStyle/>
        <a:p>
          <a:endParaRPr lang="en-US"/>
        </a:p>
      </dgm:t>
    </dgm:pt>
    <dgm:pt modelId="{59FF89DF-FF06-4136-BEA1-1C1B92EB64A7}">
      <dgm:prSet/>
      <dgm:spPr/>
      <dgm:t>
        <a:bodyPr/>
        <a:lstStyle/>
        <a:p>
          <a:r>
            <a:rPr lang="en-US"/>
            <a:t>Testing: Conducting testing activities, including unit testing, integration testing, and user acceptance testing.</a:t>
          </a:r>
        </a:p>
      </dgm:t>
    </dgm:pt>
    <dgm:pt modelId="{B618EF43-87A5-4E5B-AE88-B16B8277EDC1}" type="parTrans" cxnId="{8F908223-88E2-4505-9739-961F02BCE114}">
      <dgm:prSet/>
      <dgm:spPr/>
      <dgm:t>
        <a:bodyPr/>
        <a:lstStyle/>
        <a:p>
          <a:endParaRPr lang="en-US"/>
        </a:p>
      </dgm:t>
    </dgm:pt>
    <dgm:pt modelId="{2A2E15EE-B17B-4CA4-8123-2672CCD8F416}" type="sibTrans" cxnId="{8F908223-88E2-4505-9739-961F02BCE114}">
      <dgm:prSet/>
      <dgm:spPr/>
      <dgm:t>
        <a:bodyPr/>
        <a:lstStyle/>
        <a:p>
          <a:endParaRPr lang="en-US"/>
        </a:p>
      </dgm:t>
    </dgm:pt>
    <dgm:pt modelId="{70123578-FEC3-0448-89C1-53F784D8F6DB}" type="pres">
      <dgm:prSet presAssocID="{E52DC8B1-DF11-43E6-A7ED-72242F486DDF}" presName="diagram" presStyleCnt="0">
        <dgm:presLayoutVars>
          <dgm:dir/>
          <dgm:resizeHandles val="exact"/>
        </dgm:presLayoutVars>
      </dgm:prSet>
      <dgm:spPr/>
    </dgm:pt>
    <dgm:pt modelId="{5789337B-D5F2-5547-96A7-A003F7BF0AC2}" type="pres">
      <dgm:prSet presAssocID="{A42B3A7D-500C-461C-B8B6-BE8EC04C5CDA}" presName="node" presStyleLbl="node1" presStyleIdx="0" presStyleCnt="5">
        <dgm:presLayoutVars>
          <dgm:bulletEnabled val="1"/>
        </dgm:presLayoutVars>
      </dgm:prSet>
      <dgm:spPr/>
    </dgm:pt>
    <dgm:pt modelId="{B838AAD9-743B-8946-88F1-9B5BE1207177}" type="pres">
      <dgm:prSet presAssocID="{AEDACF02-BBE7-4E0E-91A1-F667E3F75F52}" presName="sibTrans" presStyleCnt="0"/>
      <dgm:spPr/>
    </dgm:pt>
    <dgm:pt modelId="{84ED76A8-F6E9-154B-ABC4-C44D05AF2187}" type="pres">
      <dgm:prSet presAssocID="{4E2E0BD9-2F3D-488C-9DF8-FEA987833E8E}" presName="node" presStyleLbl="node1" presStyleIdx="1" presStyleCnt="5">
        <dgm:presLayoutVars>
          <dgm:bulletEnabled val="1"/>
        </dgm:presLayoutVars>
      </dgm:prSet>
      <dgm:spPr/>
    </dgm:pt>
    <dgm:pt modelId="{32E8D712-0E01-2142-8B7D-E9F1E3484B84}" type="pres">
      <dgm:prSet presAssocID="{B656C2AC-AA31-4DC6-AF85-B3784EB09EA5}" presName="sibTrans" presStyleCnt="0"/>
      <dgm:spPr/>
    </dgm:pt>
    <dgm:pt modelId="{EA87986B-3BF0-654C-9F46-1296EA5F62BF}" type="pres">
      <dgm:prSet presAssocID="{FE6C9BCF-196F-49F9-A6A1-013052527B4D}" presName="node" presStyleLbl="node1" presStyleIdx="2" presStyleCnt="5">
        <dgm:presLayoutVars>
          <dgm:bulletEnabled val="1"/>
        </dgm:presLayoutVars>
      </dgm:prSet>
      <dgm:spPr/>
    </dgm:pt>
    <dgm:pt modelId="{221577B5-D859-CF43-805F-9AAA5956FDC2}" type="pres">
      <dgm:prSet presAssocID="{FEAEE28F-3CB7-483D-BD64-AE5769D9084B}" presName="sibTrans" presStyleCnt="0"/>
      <dgm:spPr/>
    </dgm:pt>
    <dgm:pt modelId="{F0198448-1B73-C344-A507-F4CA693F7828}" type="pres">
      <dgm:prSet presAssocID="{815A47EE-0D84-4663-A00A-2458E4DECD17}" presName="node" presStyleLbl="node1" presStyleIdx="3" presStyleCnt="5">
        <dgm:presLayoutVars>
          <dgm:bulletEnabled val="1"/>
        </dgm:presLayoutVars>
      </dgm:prSet>
      <dgm:spPr/>
    </dgm:pt>
    <dgm:pt modelId="{1E1B2DFC-E086-2541-AABA-3402BA611621}" type="pres">
      <dgm:prSet presAssocID="{BE88F17F-D522-4224-BB4C-35E05FDE95C1}" presName="sibTrans" presStyleCnt="0"/>
      <dgm:spPr/>
    </dgm:pt>
    <dgm:pt modelId="{F05118ED-7585-9B4B-8C0B-5BA3FA929129}" type="pres">
      <dgm:prSet presAssocID="{59FF89DF-FF06-4136-BEA1-1C1B92EB64A7}" presName="node" presStyleLbl="node1" presStyleIdx="4" presStyleCnt="5">
        <dgm:presLayoutVars>
          <dgm:bulletEnabled val="1"/>
        </dgm:presLayoutVars>
      </dgm:prSet>
      <dgm:spPr/>
    </dgm:pt>
  </dgm:ptLst>
  <dgm:cxnLst>
    <dgm:cxn modelId="{7912E922-8740-F94C-8848-DC8B163A9F83}" type="presOf" srcId="{59FF89DF-FF06-4136-BEA1-1C1B92EB64A7}" destId="{F05118ED-7585-9B4B-8C0B-5BA3FA929129}" srcOrd="0" destOrd="0" presId="urn:microsoft.com/office/officeart/2005/8/layout/default"/>
    <dgm:cxn modelId="{8F908223-88E2-4505-9739-961F02BCE114}" srcId="{E52DC8B1-DF11-43E6-A7ED-72242F486DDF}" destId="{59FF89DF-FF06-4136-BEA1-1C1B92EB64A7}" srcOrd="4" destOrd="0" parTransId="{B618EF43-87A5-4E5B-AE88-B16B8277EDC1}" sibTransId="{2A2E15EE-B17B-4CA4-8123-2672CCD8F416}"/>
    <dgm:cxn modelId="{513CCE2A-0B63-2E46-AC11-191F6DC3B51B}" type="presOf" srcId="{A42B3A7D-500C-461C-B8B6-BE8EC04C5CDA}" destId="{5789337B-D5F2-5547-96A7-A003F7BF0AC2}" srcOrd="0" destOrd="0" presId="urn:microsoft.com/office/officeart/2005/8/layout/default"/>
    <dgm:cxn modelId="{AC33712E-EB6E-41A1-816A-DA32025FD804}" srcId="{E52DC8B1-DF11-43E6-A7ED-72242F486DDF}" destId="{4E2E0BD9-2F3D-488C-9DF8-FEA987833E8E}" srcOrd="1" destOrd="0" parTransId="{63B87059-D083-4FC3-89BE-53FAA1FBC9CA}" sibTransId="{B656C2AC-AA31-4DC6-AF85-B3784EB09EA5}"/>
    <dgm:cxn modelId="{A32ABC49-0D35-4561-9C44-0BF563FD3C00}" srcId="{E52DC8B1-DF11-43E6-A7ED-72242F486DDF}" destId="{FE6C9BCF-196F-49F9-A6A1-013052527B4D}" srcOrd="2" destOrd="0" parTransId="{1229CF73-EB04-4762-BAE6-35A03303B5AF}" sibTransId="{FEAEE28F-3CB7-483D-BD64-AE5769D9084B}"/>
    <dgm:cxn modelId="{59F0B74D-9672-4D5F-8059-2927116B8114}" srcId="{E52DC8B1-DF11-43E6-A7ED-72242F486DDF}" destId="{815A47EE-0D84-4663-A00A-2458E4DECD17}" srcOrd="3" destOrd="0" parTransId="{3E96779B-0F7B-4249-BDF9-3D199D2EAE01}" sibTransId="{BE88F17F-D522-4224-BB4C-35E05FDE95C1}"/>
    <dgm:cxn modelId="{1910DE53-52CC-374E-88DD-14D168302994}" type="presOf" srcId="{FE6C9BCF-196F-49F9-A6A1-013052527B4D}" destId="{EA87986B-3BF0-654C-9F46-1296EA5F62BF}" srcOrd="0" destOrd="0" presId="urn:microsoft.com/office/officeart/2005/8/layout/default"/>
    <dgm:cxn modelId="{ECB601C9-543F-A842-8DA8-9089C140C9F8}" type="presOf" srcId="{4E2E0BD9-2F3D-488C-9DF8-FEA987833E8E}" destId="{84ED76A8-F6E9-154B-ABC4-C44D05AF2187}" srcOrd="0" destOrd="0" presId="urn:microsoft.com/office/officeart/2005/8/layout/default"/>
    <dgm:cxn modelId="{9BEBC3F5-AE79-0242-A536-ACDA2B8D2EBD}" type="presOf" srcId="{E52DC8B1-DF11-43E6-A7ED-72242F486DDF}" destId="{70123578-FEC3-0448-89C1-53F784D8F6DB}" srcOrd="0" destOrd="0" presId="urn:microsoft.com/office/officeart/2005/8/layout/default"/>
    <dgm:cxn modelId="{C64094FB-FBDE-FD4D-AA90-6773DDA382AE}" type="presOf" srcId="{815A47EE-0D84-4663-A00A-2458E4DECD17}" destId="{F0198448-1B73-C344-A507-F4CA693F7828}" srcOrd="0" destOrd="0" presId="urn:microsoft.com/office/officeart/2005/8/layout/default"/>
    <dgm:cxn modelId="{35E715FD-162E-455A-8FEC-13216438BF1F}" srcId="{E52DC8B1-DF11-43E6-A7ED-72242F486DDF}" destId="{A42B3A7D-500C-461C-B8B6-BE8EC04C5CDA}" srcOrd="0" destOrd="0" parTransId="{C080F010-9808-4109-B608-3D8ED911B6C1}" sibTransId="{AEDACF02-BBE7-4E0E-91A1-F667E3F75F52}"/>
    <dgm:cxn modelId="{A36B04A9-BC77-E342-81B6-648B3DDD88EA}" type="presParOf" srcId="{70123578-FEC3-0448-89C1-53F784D8F6DB}" destId="{5789337B-D5F2-5547-96A7-A003F7BF0AC2}" srcOrd="0" destOrd="0" presId="urn:microsoft.com/office/officeart/2005/8/layout/default"/>
    <dgm:cxn modelId="{558D854E-9A42-B140-A843-93993357F5C5}" type="presParOf" srcId="{70123578-FEC3-0448-89C1-53F784D8F6DB}" destId="{B838AAD9-743B-8946-88F1-9B5BE1207177}" srcOrd="1" destOrd="0" presId="urn:microsoft.com/office/officeart/2005/8/layout/default"/>
    <dgm:cxn modelId="{54D69B89-C317-7042-BF90-78125BA6521E}" type="presParOf" srcId="{70123578-FEC3-0448-89C1-53F784D8F6DB}" destId="{84ED76A8-F6E9-154B-ABC4-C44D05AF2187}" srcOrd="2" destOrd="0" presId="urn:microsoft.com/office/officeart/2005/8/layout/default"/>
    <dgm:cxn modelId="{33753436-37B3-B240-A35F-2794D956841D}" type="presParOf" srcId="{70123578-FEC3-0448-89C1-53F784D8F6DB}" destId="{32E8D712-0E01-2142-8B7D-E9F1E3484B84}" srcOrd="3" destOrd="0" presId="urn:microsoft.com/office/officeart/2005/8/layout/default"/>
    <dgm:cxn modelId="{CD270E76-3788-1946-ADDA-D22431C03FB1}" type="presParOf" srcId="{70123578-FEC3-0448-89C1-53F784D8F6DB}" destId="{EA87986B-3BF0-654C-9F46-1296EA5F62BF}" srcOrd="4" destOrd="0" presId="urn:microsoft.com/office/officeart/2005/8/layout/default"/>
    <dgm:cxn modelId="{2935ECFC-F6DF-7146-9DA5-908716493B69}" type="presParOf" srcId="{70123578-FEC3-0448-89C1-53F784D8F6DB}" destId="{221577B5-D859-CF43-805F-9AAA5956FDC2}" srcOrd="5" destOrd="0" presId="urn:microsoft.com/office/officeart/2005/8/layout/default"/>
    <dgm:cxn modelId="{72072E16-05E6-6248-8C5F-8F77E37E9774}" type="presParOf" srcId="{70123578-FEC3-0448-89C1-53F784D8F6DB}" destId="{F0198448-1B73-C344-A507-F4CA693F7828}" srcOrd="6" destOrd="0" presId="urn:microsoft.com/office/officeart/2005/8/layout/default"/>
    <dgm:cxn modelId="{BD56DD51-CABD-2D4E-BAE9-D766D09C3A73}" type="presParOf" srcId="{70123578-FEC3-0448-89C1-53F784D8F6DB}" destId="{1E1B2DFC-E086-2541-AABA-3402BA611621}" srcOrd="7" destOrd="0" presId="urn:microsoft.com/office/officeart/2005/8/layout/default"/>
    <dgm:cxn modelId="{1FA7A561-1F1C-0645-BBEF-F567CAF62323}" type="presParOf" srcId="{70123578-FEC3-0448-89C1-53F784D8F6DB}" destId="{F05118ED-7585-9B4B-8C0B-5BA3FA92912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99D1-14B9-4C5A-8702-ECBFBA152AF9}">
      <dsp:nvSpPr>
        <dsp:cNvPr id="0" name=""/>
        <dsp:cNvSpPr/>
      </dsp:nvSpPr>
      <dsp:spPr>
        <a:xfrm>
          <a:off x="1038456" y="454287"/>
          <a:ext cx="600380" cy="600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5BBC-C86E-43EB-90DA-2FFF4580F0DF}">
      <dsp:nvSpPr>
        <dsp:cNvPr id="0" name=""/>
        <dsp:cNvSpPr/>
      </dsp:nvSpPr>
      <dsp:spPr>
        <a:xfrm>
          <a:off x="671557" y="1315748"/>
          <a:ext cx="1334179" cy="69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Developers are the creative and technical minds behind the creation, enhancement, and maintenance of software products.</a:t>
          </a:r>
        </a:p>
      </dsp:txBody>
      <dsp:txXfrm>
        <a:off x="671557" y="1315748"/>
        <a:ext cx="1334179" cy="693148"/>
      </dsp:txXfrm>
    </dsp:sp>
    <dsp:sp modelId="{EBB9F05F-994D-4963-AAE2-53531E79CAFC}">
      <dsp:nvSpPr>
        <dsp:cNvPr id="0" name=""/>
        <dsp:cNvSpPr/>
      </dsp:nvSpPr>
      <dsp:spPr>
        <a:xfrm>
          <a:off x="2606117" y="454287"/>
          <a:ext cx="600380" cy="600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8F2C0-481A-4C7A-8820-87D2377435C1}">
      <dsp:nvSpPr>
        <dsp:cNvPr id="0" name=""/>
        <dsp:cNvSpPr/>
      </dsp:nvSpPr>
      <dsp:spPr>
        <a:xfrm>
          <a:off x="2239218" y="1315748"/>
          <a:ext cx="1334179" cy="69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Writing Code: Developing clean, efficient, and maintainable code based on specifications.</a:t>
          </a:r>
        </a:p>
      </dsp:txBody>
      <dsp:txXfrm>
        <a:off x="2239218" y="1315748"/>
        <a:ext cx="1334179" cy="693148"/>
      </dsp:txXfrm>
    </dsp:sp>
    <dsp:sp modelId="{93574D0A-6077-4A63-9B05-EC2F6DEC2945}">
      <dsp:nvSpPr>
        <dsp:cNvPr id="0" name=""/>
        <dsp:cNvSpPr/>
      </dsp:nvSpPr>
      <dsp:spPr>
        <a:xfrm>
          <a:off x="4173779" y="454287"/>
          <a:ext cx="600380" cy="600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21CFE-4204-4538-A1EB-EDEA81DB5B86}">
      <dsp:nvSpPr>
        <dsp:cNvPr id="0" name=""/>
        <dsp:cNvSpPr/>
      </dsp:nvSpPr>
      <dsp:spPr>
        <a:xfrm>
          <a:off x="3806879" y="1315748"/>
          <a:ext cx="1334179" cy="69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Testing: Conducting unit testing and participating in the development of automated tests to ensure code quality.</a:t>
          </a:r>
        </a:p>
      </dsp:txBody>
      <dsp:txXfrm>
        <a:off x="3806879" y="1315748"/>
        <a:ext cx="1334179" cy="693148"/>
      </dsp:txXfrm>
    </dsp:sp>
    <dsp:sp modelId="{65D16F14-1FE0-4DBD-83E7-40D7740C034F}">
      <dsp:nvSpPr>
        <dsp:cNvPr id="0" name=""/>
        <dsp:cNvSpPr/>
      </dsp:nvSpPr>
      <dsp:spPr>
        <a:xfrm>
          <a:off x="5741440" y="454287"/>
          <a:ext cx="600380" cy="6003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72D8B-3648-40CC-AB3D-57C784A94F4C}">
      <dsp:nvSpPr>
        <dsp:cNvPr id="0" name=""/>
        <dsp:cNvSpPr/>
      </dsp:nvSpPr>
      <dsp:spPr>
        <a:xfrm>
          <a:off x="5374540" y="1315748"/>
          <a:ext cx="1334179" cy="69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Collaboration: Collaborating with cross-functional teams, including Product Owners and Scrum Masters, to understand requirements and deliver value.</a:t>
          </a:r>
        </a:p>
      </dsp:txBody>
      <dsp:txXfrm>
        <a:off x="5374540" y="1315748"/>
        <a:ext cx="1334179" cy="693148"/>
      </dsp:txXfrm>
    </dsp:sp>
    <dsp:sp modelId="{9A438199-43B9-44C0-A338-917A7CA8AF53}">
      <dsp:nvSpPr>
        <dsp:cNvPr id="0" name=""/>
        <dsp:cNvSpPr/>
      </dsp:nvSpPr>
      <dsp:spPr>
        <a:xfrm>
          <a:off x="7309101" y="454287"/>
          <a:ext cx="600380" cy="6003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60896-B799-4F41-891D-A7D88C3C31D7}">
      <dsp:nvSpPr>
        <dsp:cNvPr id="0" name=""/>
        <dsp:cNvSpPr/>
      </dsp:nvSpPr>
      <dsp:spPr>
        <a:xfrm>
          <a:off x="6942201" y="1315748"/>
          <a:ext cx="1334179" cy="69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Problem Solving: Identifying and solving technical challenges and bugs.</a:t>
          </a:r>
        </a:p>
      </dsp:txBody>
      <dsp:txXfrm>
        <a:off x="6942201" y="1315748"/>
        <a:ext cx="1334179" cy="693148"/>
      </dsp:txXfrm>
    </dsp:sp>
    <dsp:sp modelId="{2981C73C-0477-4D02-A396-9C365705B70B}">
      <dsp:nvSpPr>
        <dsp:cNvPr id="0" name=""/>
        <dsp:cNvSpPr/>
      </dsp:nvSpPr>
      <dsp:spPr>
        <a:xfrm>
          <a:off x="8876762" y="454287"/>
          <a:ext cx="600380" cy="6003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F0930-A737-49A3-862B-FA812FF07594}">
      <dsp:nvSpPr>
        <dsp:cNvPr id="0" name=""/>
        <dsp:cNvSpPr/>
      </dsp:nvSpPr>
      <dsp:spPr>
        <a:xfrm>
          <a:off x="8509862" y="1315748"/>
          <a:ext cx="1334179" cy="69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Reviews: Participating in code reviews to ensure code quality, consistency, and adherence to best practices.</a:t>
          </a:r>
        </a:p>
      </dsp:txBody>
      <dsp:txXfrm>
        <a:off x="8509862" y="1315748"/>
        <a:ext cx="1334179" cy="693148"/>
      </dsp:txXfrm>
    </dsp:sp>
    <dsp:sp modelId="{C2C82C3B-149F-4DE4-8103-4F21F9D424E5}">
      <dsp:nvSpPr>
        <dsp:cNvPr id="0" name=""/>
        <dsp:cNvSpPr/>
      </dsp:nvSpPr>
      <dsp:spPr>
        <a:xfrm>
          <a:off x="4957609" y="2342441"/>
          <a:ext cx="600380" cy="60038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3CC95-8100-44FF-8183-78F38C17276F}">
      <dsp:nvSpPr>
        <dsp:cNvPr id="0" name=""/>
        <dsp:cNvSpPr/>
      </dsp:nvSpPr>
      <dsp:spPr>
        <a:xfrm>
          <a:off x="4590710" y="3203902"/>
          <a:ext cx="1334179" cy="69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Documentation: Maintaining clear and concise documentation for code, APIs, and technical processes.</a:t>
          </a:r>
        </a:p>
      </dsp:txBody>
      <dsp:txXfrm>
        <a:off x="4590710" y="3203902"/>
        <a:ext cx="1334179" cy="693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B267F-233F-4B12-A32D-44EECE05A988}">
      <dsp:nvSpPr>
        <dsp:cNvPr id="0" name=""/>
        <dsp:cNvSpPr/>
      </dsp:nvSpPr>
      <dsp:spPr>
        <a:xfrm>
          <a:off x="1138979" y="108445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31DA2-4399-4305-9D0C-3B478B8F5E3D}">
      <dsp:nvSpPr>
        <dsp:cNvPr id="0" name=""/>
        <dsp:cNvSpPr/>
      </dsp:nvSpPr>
      <dsp:spPr>
        <a:xfrm>
          <a:off x="569079" y="2344385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planning phase in Agile is focused on breaking down the project into actionable tasks, estimating work, and creating a detailed plan for the upcoming iterations (Sprints).</a:t>
          </a:r>
        </a:p>
      </dsp:txBody>
      <dsp:txXfrm>
        <a:off x="569079" y="2344385"/>
        <a:ext cx="2072362" cy="922500"/>
      </dsp:txXfrm>
    </dsp:sp>
    <dsp:sp modelId="{6879335B-58EB-47ED-82D8-B29DA159EE63}">
      <dsp:nvSpPr>
        <dsp:cNvPr id="0" name=""/>
        <dsp:cNvSpPr/>
      </dsp:nvSpPr>
      <dsp:spPr>
        <a:xfrm>
          <a:off x="3574005" y="108445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DEDDB-EEF1-46BE-A845-3B7983459E19}">
      <dsp:nvSpPr>
        <dsp:cNvPr id="0" name=""/>
        <dsp:cNvSpPr/>
      </dsp:nvSpPr>
      <dsp:spPr>
        <a:xfrm>
          <a:off x="3004105" y="2344385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Backlog Refinement: Continuously refining and prioritizing the product backlog to ensure it reflects the latest requirements and priorities.</a:t>
          </a:r>
        </a:p>
      </dsp:txBody>
      <dsp:txXfrm>
        <a:off x="3004105" y="2344385"/>
        <a:ext cx="2072362" cy="922500"/>
      </dsp:txXfrm>
    </dsp:sp>
    <dsp:sp modelId="{0859085E-8B53-43AE-8861-21C56CE9C95C}">
      <dsp:nvSpPr>
        <dsp:cNvPr id="0" name=""/>
        <dsp:cNvSpPr/>
      </dsp:nvSpPr>
      <dsp:spPr>
        <a:xfrm>
          <a:off x="6009031" y="108445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70990-8BF6-4015-BAA5-3AA10E353130}">
      <dsp:nvSpPr>
        <dsp:cNvPr id="0" name=""/>
        <dsp:cNvSpPr/>
      </dsp:nvSpPr>
      <dsp:spPr>
        <a:xfrm>
          <a:off x="5439131" y="2344385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Sprint Planning: Collaboratively planning and committing to a set of user stories and tasks to complete during the upcoming Sprint.</a:t>
          </a:r>
        </a:p>
      </dsp:txBody>
      <dsp:txXfrm>
        <a:off x="5439131" y="2344385"/>
        <a:ext cx="2072362" cy="922500"/>
      </dsp:txXfrm>
    </dsp:sp>
    <dsp:sp modelId="{30D5D250-68B0-4215-BDC8-AD2EEC582E2C}">
      <dsp:nvSpPr>
        <dsp:cNvPr id="0" name=""/>
        <dsp:cNvSpPr/>
      </dsp:nvSpPr>
      <dsp:spPr>
        <a:xfrm>
          <a:off x="8444057" y="108445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8AA70-24A6-43D9-BF30-BF743E38445C}">
      <dsp:nvSpPr>
        <dsp:cNvPr id="0" name=""/>
        <dsp:cNvSpPr/>
      </dsp:nvSpPr>
      <dsp:spPr>
        <a:xfrm>
          <a:off x="7874157" y="2344385"/>
          <a:ext cx="2072362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Task Estimation: Estimating the effort required for each task or user story using techniques like story points or hours.</a:t>
          </a:r>
        </a:p>
      </dsp:txBody>
      <dsp:txXfrm>
        <a:off x="7874157" y="2344385"/>
        <a:ext cx="2072362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9337B-D5F2-5547-96A7-A003F7BF0AC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execution phase in Agile is where the development team actively works on implementing user stories and delivering increments of the product during each Sprint.</a:t>
          </a:r>
        </a:p>
      </dsp:txBody>
      <dsp:txXfrm>
        <a:off x="0" y="39687"/>
        <a:ext cx="3286125" cy="1971675"/>
      </dsp:txXfrm>
    </dsp:sp>
    <dsp:sp modelId="{84ED76A8-F6E9-154B-ABC4-C44D05AF2187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Development: Writing code, designing, and building features according to the Sprint Backlog.</a:t>
          </a:r>
        </a:p>
      </dsp:txBody>
      <dsp:txXfrm>
        <a:off x="3614737" y="39687"/>
        <a:ext cx="3286125" cy="1971675"/>
      </dsp:txXfrm>
    </dsp:sp>
    <dsp:sp modelId="{EA87986B-3BF0-654C-9F46-1296EA5F62B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Daily Standup: Conducting daily standup meetings to share progress, discuss challenges, and plan the day's work.</a:t>
          </a:r>
        </a:p>
      </dsp:txBody>
      <dsp:txXfrm>
        <a:off x="7229475" y="39687"/>
        <a:ext cx="3286125" cy="1971675"/>
      </dsp:txXfrm>
    </dsp:sp>
    <dsp:sp modelId="{F0198448-1B73-C344-A507-F4CA693F7828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Collaboration: Continuously collaborating within the team to ensure smooth development and problem-solving.</a:t>
          </a:r>
        </a:p>
      </dsp:txBody>
      <dsp:txXfrm>
        <a:off x="1807368" y="2339975"/>
        <a:ext cx="3286125" cy="1971675"/>
      </dsp:txXfrm>
    </dsp:sp>
    <dsp:sp modelId="{F05118ED-7585-9B4B-8C0B-5BA3FA929129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Testing: Conducting testing activities, including unit testing, integration testing, and user acceptance testing.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2DB3-1C5E-1CF9-98FE-226F3F76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3C747-F2F1-4AD7-A041-F441B1B16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422B-1D28-3116-B893-BD5E79F7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63B-E9C6-BD6C-425C-C40AD2DD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71165-EA8C-23C5-A020-DA0B1DB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7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64A3-A3BD-90E8-4BA3-48A65A4D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58D3-70EB-1EF7-A4A0-D3EE5C204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A9D1-6A6E-8126-6DD5-10E221B0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1E6D-B76D-8A72-059C-9DA30C7E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BA08-EAA2-823C-F730-D78C81C8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3986B-B089-C60E-6227-7E38E8A46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58D9D-276F-75F5-E467-E9D9AFA7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43B80-0242-586E-C35C-6514114E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2E9C-D4F0-63F4-7775-C1141248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D3A9E-14FD-7E62-54B1-7847E71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AFD5-EFF4-6972-B1D7-571FA7EC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E2B7-ED87-E694-2E71-7CBA1808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4D69-A459-A05B-4A42-B604301E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4A158-E69B-0D15-84B8-EAAF7DEF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BD37-D973-7693-3F8A-3680C342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9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4D07-BA88-02DC-4187-FC125DB9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D2B6-53A0-8A69-3F7F-A155858A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A68E-3CAC-4BDB-E0FC-CA435021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28C97-7F21-8903-5935-09F3B766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B339-E7FB-A0A2-D333-EB236951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364C-A464-B568-35AA-88CD9AED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FB98-AF0B-5EBD-A12C-E56DC3BC7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92B48-4A5F-C56A-AA73-0F1030A77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E4C8-6F50-C679-1F76-6F92775E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0CBD7-A644-E2BB-DF78-FA899D97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F9261-7E4E-25E3-FADF-89E7B5D1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6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B3A-4A2D-1BF2-A566-134AC863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84E7-F8B2-3132-3A29-526C5C9CB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BF357-B8D3-EE6E-7AD6-28A2BEF5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953BB-9E5D-10F4-A9D6-3031DA025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13A34-4E14-2424-A3A4-114B8D7AA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167AB-8B57-F71D-16E3-E4C71B59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C2ED5-6BA7-8639-96F3-063AC756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1B77D-65E7-1E97-AEEE-80D6F371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4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F954-A3D8-A1DB-690F-06313308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235D-2362-7CF0-BB63-3D8BE538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A8A03-D8EE-2B9A-F6C0-662DB126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00B21-683D-16A9-6814-074A6FB2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EEF8A-7C0B-996E-B25E-A45DAD8B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4A561-BF5E-02FB-8CFD-FE6D7D462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93593-BCBB-8D91-F878-810B8EC5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6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37F0-780F-8E2A-4E83-86EB7651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D8F2-8F7A-3B9F-7D07-C185F618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73108-D998-ED8A-C49D-5534F653E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7F4FB-D4A0-06E4-4D97-407BB506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8D2A1-8231-166E-323E-91280ABC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4ED3-D768-1DA5-78C8-F48F0FB5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F8E5-9B8F-DE74-6E5B-9FFD59BC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8B420-B21D-AEA2-2789-B033EAF3D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58E16-4D15-25B7-BF24-367C2670D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67DBD-3AA0-B4D4-FA51-3D1DF25B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D587D-15D0-C4F5-7FF3-346C0F1E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FB787-BF59-75EE-DF2D-10BCD22B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48300-E94C-BA6E-4DC6-4A11CA13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B8A64-B0F0-D578-B4A0-101380D0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1CFE-4A60-4CEE-247A-B3ACA055A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5AA68-3577-CB41-88FE-5EC0D505CED1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82CBC-C9FA-4893-6975-ED44690F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AF8E1-6FB3-04BF-71F5-08893AD7D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BF37F-74C9-3E49-B90B-067E1D7C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2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32D25-65C9-696E-C4B3-C1EFFABD3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41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E002A-F6A2-796A-7524-28E79913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 dirty="0"/>
              <a:t>Final Project CS-250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BE07B-4ED5-C1AF-42F7-B6C7BBDE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Darren Nason</a:t>
            </a:r>
          </a:p>
        </p:txBody>
      </p:sp>
    </p:spTree>
    <p:extLst>
      <p:ext uri="{BB962C8B-B14F-4D97-AF65-F5344CB8AC3E}">
        <p14:creationId xmlns:p14="http://schemas.microsoft.com/office/powerpoint/2010/main" val="321661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2C529-BEA2-8714-2095-2D819D13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Understanding 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1DC1-E32B-8487-7845-063CB93C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/>
              <a:t>What is the Waterfall Model?</a:t>
            </a:r>
          </a:p>
          <a:p>
            <a:r>
              <a:rPr lang="en-US" sz="1100" dirty="0"/>
              <a:t>The Waterfall Model is a traditional approach to managing and organizing software development projects. It's like building a staircase, where each step is completed before moving on to the next one.</a:t>
            </a:r>
          </a:p>
          <a:p>
            <a:pPr marL="0" indent="0">
              <a:buNone/>
            </a:pPr>
            <a:r>
              <a:rPr lang="en-US" sz="1100" b="1" i="0" u="none" strike="noStrike" dirty="0">
                <a:effectLst/>
                <a:latin typeface="Söhne"/>
              </a:rPr>
              <a:t>How Does it Work?</a:t>
            </a:r>
          </a:p>
          <a:p>
            <a:r>
              <a:rPr lang="en-US" sz="1100" b="1" dirty="0"/>
              <a:t>Requirements</a:t>
            </a:r>
            <a:r>
              <a:rPr lang="en-US" sz="1100" dirty="0"/>
              <a:t>: The first step is to gather all the project requirements from the client. This is like making a list of everything the software needs to do.</a:t>
            </a:r>
          </a:p>
          <a:p>
            <a:r>
              <a:rPr lang="en-US" sz="1100" b="1" dirty="0"/>
              <a:t>Design</a:t>
            </a:r>
            <a:r>
              <a:rPr lang="en-US" sz="1100" dirty="0"/>
              <a:t>: Once we know what we want, we create detailed designs. Think of it as making blueprints before building a house.</a:t>
            </a:r>
          </a:p>
          <a:p>
            <a:r>
              <a:rPr lang="en-US" sz="1100" b="1" dirty="0"/>
              <a:t>Implementation</a:t>
            </a:r>
            <a:r>
              <a:rPr lang="en-US" sz="1100" dirty="0"/>
              <a:t>: Now, we start building the software based on the designs. It's like constructing each part of the house, one at a time.</a:t>
            </a:r>
          </a:p>
          <a:p>
            <a:r>
              <a:rPr lang="en-US" sz="1100" b="1" dirty="0"/>
              <a:t>Testing</a:t>
            </a:r>
            <a:r>
              <a:rPr lang="en-US" sz="1100" dirty="0"/>
              <a:t>: After building, we test the software thoroughly. We check for bugs and make sure everything works as expected, just like inspecting a new car before it's sold.</a:t>
            </a:r>
          </a:p>
          <a:p>
            <a:r>
              <a:rPr lang="en-US" sz="1100" b="1" dirty="0"/>
              <a:t>Deployment</a:t>
            </a:r>
            <a:r>
              <a:rPr lang="en-US" sz="1100" dirty="0"/>
              <a:t>: Finally, we deliver the finished software to the client. This is like giving the keys to the house to its owner.</a:t>
            </a:r>
          </a:p>
          <a:p>
            <a:endParaRPr lang="en-US" sz="1100" dirty="0"/>
          </a:p>
          <a:p>
            <a:endParaRPr lang="en-US" sz="1100" dirty="0"/>
          </a:p>
        </p:txBody>
      </p:sp>
      <p:pic>
        <p:nvPicPr>
          <p:cNvPr id="5" name="Picture 4" descr="3D stairs design">
            <a:extLst>
              <a:ext uri="{FF2B5EF4-FFF2-40B4-BE49-F238E27FC236}">
                <a16:creationId xmlns:a16="http://schemas.microsoft.com/office/drawing/2014/main" id="{F297C6E4-2529-8B5D-593A-B16A66B4B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27" r="1406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143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67676-9CF1-E945-62C2-3256B00E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Agile or Waterfall model? How to choose.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EEB6-412F-FD5B-B868-07467DE77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dirty="0"/>
              <a:t>Project Clarity:</a:t>
            </a:r>
          </a:p>
          <a:p>
            <a:r>
              <a:rPr lang="en-US" sz="1300" dirty="0"/>
              <a:t>Agile: Great for projects where requirements may change or are not entirely clear at the start. It adapts to changes like a river that can change course.</a:t>
            </a:r>
          </a:p>
          <a:p>
            <a:r>
              <a:rPr lang="en-US" sz="1300" dirty="0"/>
              <a:t>Waterfall: Suitable when project requirements are well-defined from the beginning, like building a staircase with clear steps.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 Flexibility:</a:t>
            </a:r>
          </a:p>
          <a:p>
            <a:r>
              <a:rPr lang="en-US" sz="1300" dirty="0"/>
              <a:t>Agile: Offers flexibility to make adjustments along the way, just like a river can change direction.</a:t>
            </a:r>
          </a:p>
          <a:p>
            <a:r>
              <a:rPr lang="en-US" sz="1300" dirty="0"/>
              <a:t>Waterfall: Less flexible; changes can be costly and challenging to incorporate once the project starts, like fixed steps.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Client Involvement</a:t>
            </a:r>
            <a:r>
              <a:rPr lang="en-US" sz="1300" dirty="0"/>
              <a:t>:</a:t>
            </a:r>
          </a:p>
          <a:p>
            <a:r>
              <a:rPr lang="en-US" sz="1300" dirty="0"/>
              <a:t>Agile: Clients are involved throughout the project, giving feedback as it progresses.</a:t>
            </a:r>
          </a:p>
          <a:p>
            <a:r>
              <a:rPr lang="en-US" sz="1300" dirty="0"/>
              <a:t>Waterfall: Clients often see the final result, similar to revealing a finished staircase.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Project Size:</a:t>
            </a:r>
          </a:p>
          <a:p>
            <a:r>
              <a:rPr lang="en-US" sz="1300" dirty="0"/>
              <a:t>Agile: Well-suited for smaller to medium-sized projects.</a:t>
            </a:r>
          </a:p>
          <a:p>
            <a:r>
              <a:rPr lang="en-US" sz="1300" dirty="0"/>
              <a:t>Waterfall: Better for larger projects with clear specifications.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6103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325A-30C9-66C2-5658-2E7D845C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Product Owner</a:t>
            </a: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0E7EE028-416B-2E79-066D-990E16CAE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A749-9C77-47D2-67AF-AE1D3DD5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85000" lnSpcReduction="10000"/>
          </a:bodyPr>
          <a:lstStyle/>
          <a:p>
            <a:endParaRPr lang="en-US" sz="1700" dirty="0">
              <a:solidFill>
                <a:schemeClr val="tx2"/>
              </a:solidFill>
            </a:endParaRPr>
          </a:p>
          <a:p>
            <a:r>
              <a:rPr lang="en-US" sz="1700" dirty="0">
                <a:solidFill>
                  <a:schemeClr val="tx2"/>
                </a:solidFill>
              </a:rPr>
              <a:t>The Product Owner is a critical member of the Agile development team responsible for defining and prioritizing product features and ensuring the team delivers value to customers.</a:t>
            </a:r>
          </a:p>
          <a:p>
            <a:r>
              <a:rPr lang="en-US" sz="1700" dirty="0">
                <a:solidFill>
                  <a:schemeClr val="tx2"/>
                </a:solidFill>
              </a:rPr>
              <a:t>Prioritizing the Product Backlog: Deciding what features or user stories the team should work on next, based on customer needs and business goals.</a:t>
            </a:r>
          </a:p>
          <a:p>
            <a:r>
              <a:rPr lang="en-US" sz="1700" dirty="0">
                <a:solidFill>
                  <a:schemeClr val="tx2"/>
                </a:solidFill>
              </a:rPr>
              <a:t>Defining User Stories: Creating clear, concise, and actionable user stories that describe what needs to be built.</a:t>
            </a:r>
          </a:p>
          <a:p>
            <a:r>
              <a:rPr lang="en-US" sz="1700" dirty="0">
                <a:solidFill>
                  <a:schemeClr val="tx2"/>
                </a:solidFill>
              </a:rPr>
              <a:t>Setting Sprint Goals: Collaborating with the team to establish sprint goals and deliverables for each iteration.</a:t>
            </a:r>
          </a:p>
          <a:p>
            <a:r>
              <a:rPr lang="en-US" sz="1700" dirty="0">
                <a:solidFill>
                  <a:schemeClr val="tx2"/>
                </a:solidFill>
              </a:rPr>
              <a:t>Stakeholder Communication: Acting as the primary point of contact between the development team and stakeholders, ensuring alignment on goals and expectations.</a:t>
            </a:r>
          </a:p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80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A09CE-4E96-1D04-A330-A66AA510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Scrum Master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33B9D0DD-9DAF-EC64-EB55-5691D453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78F9-00C6-F853-4AE3-3B798E999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The Scrum Master is a crucial facilitator and servant-leader responsible for ensuring that the Agile development team adheres to Scrum practices and principles.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Facilitating Scrum Events: Organizing and facilitating Scrum ceremonies (Sprint Planning, Daily Standup, Sprint Review, Sprint Retrospective).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Coach and Mentor: Coaching team members and the organization in adopting Agile values and principles.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Continuous Improvement: Promoting a culture of continuous improvement and helping the team optimize its processes.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0419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537D1F-8EE8-71D9-81CD-DDE79C738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B8D6B-A32F-4849-72C5-5745DCD9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Developer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93426E-AC69-B6B6-E8EE-E1B34E0E1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4315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670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901ED-F7F9-3EAF-FD5B-E690552B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dirty="0"/>
              <a:t>Tester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4FA4ABC-F783-470B-5865-57E1638F9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13" r="9055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82B3-07A2-59DC-24B0-CD683BE4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700" dirty="0"/>
              <a:t>Testers are responsible for ensuring the quality and reliability of software products through comprehensive testing and quality assurance practices.</a:t>
            </a:r>
          </a:p>
          <a:p>
            <a:r>
              <a:rPr lang="en-US" sz="1700" dirty="0"/>
              <a:t>Test Planning: Creating test plans, strategies, and test cases based on project requirements and user stories.</a:t>
            </a:r>
          </a:p>
          <a:p>
            <a:r>
              <a:rPr lang="en-US" sz="1700" dirty="0"/>
              <a:t>Test Execution: Executing test cases to identify defects, verify functionality, and validate that software meets acceptance criteria.</a:t>
            </a:r>
          </a:p>
          <a:p>
            <a:r>
              <a:rPr lang="en-US" sz="1700" dirty="0"/>
              <a:t>Documentation: Maintaining test documentation, including test cases, test data, and test reports.</a:t>
            </a:r>
          </a:p>
          <a:p>
            <a:r>
              <a:rPr lang="en-US" sz="1700" dirty="0"/>
              <a:t>Collaboration: Collaborating with developers, Product Owners, and other stakeholders to ensure a high-quality product.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3925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78934881-C299-B6B9-B705-654AC6E9F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3F461-507A-0B52-BDCF-BCEEB634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Project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4E88-4B4D-AB14-CEDD-A6CACE531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The initiation phase is the first step in the Agile process, focusing on clarifying project goals, defining roles, and establishing a shared vision.</a:t>
            </a:r>
          </a:p>
          <a:p>
            <a:r>
              <a:rPr lang="en-US" sz="1600" dirty="0"/>
              <a:t>Project Charter: Creating a project charter to outline the project's purpose, objectives, scope, and stakeholders.</a:t>
            </a:r>
          </a:p>
          <a:p>
            <a:r>
              <a:rPr lang="en-US" sz="1600" dirty="0"/>
              <a:t>Team Formation: Assembling a cross-functional Agile team, including a Product Owner, Scrum Master, and Developers.</a:t>
            </a:r>
          </a:p>
          <a:p>
            <a:r>
              <a:rPr lang="en-US" sz="1600" dirty="0"/>
              <a:t>Vision and Goals: Defining a clear project vision and measurable goals.</a:t>
            </a:r>
          </a:p>
          <a:p>
            <a:r>
              <a:rPr lang="en-US" sz="1600" dirty="0"/>
              <a:t>Initial Backlog: Starting to build the initial product backlog, capturing high-level requirements and user stories.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841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B17CE-1560-8BA4-05FE-5AC4EC7D0F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33D3B-A905-9157-C748-8901A171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Agile 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E5123-6750-8D51-1CCE-EB44D7D6C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6141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1643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B21E-DFA0-D29A-F21B-585A97828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F7772-9AE7-B5BB-5D39-496A29C1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Execution Phase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CB76DB-2A36-4AD8-5E47-62A18A702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829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160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82B9-4D5D-2147-8EA9-154A0B6C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Agile Review</a:t>
            </a:r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CFA9AA48-17E1-87BD-2DAD-D7345D86D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3" r="33576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7C66-076C-22B5-0383-3BFF58A2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400" dirty="0"/>
              <a:t>Agile review phase is dedicated to reflection, learning, and continuous improvement after completing a Sprint.</a:t>
            </a:r>
          </a:p>
          <a:p>
            <a:r>
              <a:rPr lang="en-US" sz="1400" dirty="0"/>
              <a:t>Sprint Review: A meeting to showcase the completed work to stakeholders and obtain their feedback.</a:t>
            </a:r>
          </a:p>
          <a:p>
            <a:r>
              <a:rPr lang="en-US" sz="1400" dirty="0"/>
              <a:t>Sprint Retrospective: A team meeting to reflect on the Sprint, identify areas for improvement, and plan actionable changes.</a:t>
            </a:r>
          </a:p>
          <a:p>
            <a:r>
              <a:rPr lang="en-US" sz="1400" dirty="0"/>
              <a:t>Product Owner Feedback: Gathering feedback from the Product Owner and stakeholders on the delivered increments.</a:t>
            </a:r>
          </a:p>
          <a:p>
            <a:r>
              <a:rPr lang="en-US" sz="1400" dirty="0"/>
              <a:t>Identify Improvements: Discussing and prioritizing improvements to enhance team performance.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88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1159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Final Project CS-250</vt:lpstr>
      <vt:lpstr>Product Owner</vt:lpstr>
      <vt:lpstr>Scrum Master</vt:lpstr>
      <vt:lpstr>Developer</vt:lpstr>
      <vt:lpstr>Tester</vt:lpstr>
      <vt:lpstr>Project Initiation</vt:lpstr>
      <vt:lpstr>Agile Planning</vt:lpstr>
      <vt:lpstr>Execution Phase</vt:lpstr>
      <vt:lpstr>Agile Review</vt:lpstr>
      <vt:lpstr>Understanding the Waterfall Model</vt:lpstr>
      <vt:lpstr>Agile or Waterfall model? How to choose.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CS-250</dc:title>
  <dc:creator>Nason, Darren</dc:creator>
  <cp:lastModifiedBy>Nason, Darren</cp:lastModifiedBy>
  <cp:revision>2</cp:revision>
  <dcterms:created xsi:type="dcterms:W3CDTF">2023-10-09T19:05:35Z</dcterms:created>
  <dcterms:modified xsi:type="dcterms:W3CDTF">2023-10-14T16:51:26Z</dcterms:modified>
</cp:coreProperties>
</file>