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nva Sans" panose="020B0604020202020204" charset="0"/>
      <p:regular r:id="rId20"/>
    </p:embeddedFont>
    <p:embeddedFont>
      <p:font typeface="Canva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95863" y="3486436"/>
            <a:ext cx="6496273" cy="1259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Minor Project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60988" y="5895690"/>
            <a:ext cx="556602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Dhruvil Rana &amp; Jatin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98086" y="4933665"/>
            <a:ext cx="691828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4978" y="1501417"/>
            <a:ext cx="13458043" cy="7284166"/>
          </a:xfrm>
          <a:custGeom>
            <a:avLst/>
            <a:gdLst/>
            <a:ahLst/>
            <a:cxnLst/>
            <a:rect l="l" t="t" r="r" b="b"/>
            <a:pathLst>
              <a:path w="13458043" h="7284166">
                <a:moveTo>
                  <a:pt x="0" y="0"/>
                </a:moveTo>
                <a:lnTo>
                  <a:pt x="13458044" y="0"/>
                </a:lnTo>
                <a:lnTo>
                  <a:pt x="13458044" y="7284166"/>
                </a:lnTo>
                <a:lnTo>
                  <a:pt x="0" y="7284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95154" y="1402318"/>
            <a:ext cx="13697693" cy="7482365"/>
          </a:xfrm>
          <a:custGeom>
            <a:avLst/>
            <a:gdLst/>
            <a:ahLst/>
            <a:cxnLst/>
            <a:rect l="l" t="t" r="r" b="b"/>
            <a:pathLst>
              <a:path w="13697693" h="7482365">
                <a:moveTo>
                  <a:pt x="0" y="0"/>
                </a:moveTo>
                <a:lnTo>
                  <a:pt x="13697692" y="0"/>
                </a:lnTo>
                <a:lnTo>
                  <a:pt x="13697692" y="7482364"/>
                </a:lnTo>
                <a:lnTo>
                  <a:pt x="0" y="7482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09200" y="1028700"/>
            <a:ext cx="11301259" cy="3870681"/>
          </a:xfrm>
          <a:custGeom>
            <a:avLst/>
            <a:gdLst/>
            <a:ahLst/>
            <a:cxnLst/>
            <a:rect l="l" t="t" r="r" b="b"/>
            <a:pathLst>
              <a:path w="11301259" h="3870681">
                <a:moveTo>
                  <a:pt x="0" y="0"/>
                </a:moveTo>
                <a:lnTo>
                  <a:pt x="11301259" y="0"/>
                </a:lnTo>
                <a:lnTo>
                  <a:pt x="11301259" y="3870681"/>
                </a:lnTo>
                <a:lnTo>
                  <a:pt x="0" y="3870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09200" y="5776249"/>
            <a:ext cx="11301259" cy="3277365"/>
          </a:xfrm>
          <a:custGeom>
            <a:avLst/>
            <a:gdLst/>
            <a:ahLst/>
            <a:cxnLst/>
            <a:rect l="l" t="t" r="r" b="b"/>
            <a:pathLst>
              <a:path w="11301259" h="3277365">
                <a:moveTo>
                  <a:pt x="0" y="0"/>
                </a:moveTo>
                <a:lnTo>
                  <a:pt x="11301259" y="0"/>
                </a:lnTo>
                <a:lnTo>
                  <a:pt x="11301259" y="3277365"/>
                </a:lnTo>
                <a:lnTo>
                  <a:pt x="0" y="327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39635" y="1180882"/>
            <a:ext cx="14608731" cy="7925237"/>
          </a:xfrm>
          <a:custGeom>
            <a:avLst/>
            <a:gdLst/>
            <a:ahLst/>
            <a:cxnLst/>
            <a:rect l="l" t="t" r="r" b="b"/>
            <a:pathLst>
              <a:path w="14608731" h="7925237">
                <a:moveTo>
                  <a:pt x="0" y="0"/>
                </a:moveTo>
                <a:lnTo>
                  <a:pt x="14608730" y="0"/>
                </a:lnTo>
                <a:lnTo>
                  <a:pt x="14608730" y="7925236"/>
                </a:lnTo>
                <a:lnTo>
                  <a:pt x="0" y="7925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1148" y="562949"/>
            <a:ext cx="14965703" cy="8062773"/>
          </a:xfrm>
          <a:custGeom>
            <a:avLst/>
            <a:gdLst/>
            <a:ahLst/>
            <a:cxnLst/>
            <a:rect l="l" t="t" r="r" b="b"/>
            <a:pathLst>
              <a:path w="14965703" h="8062773">
                <a:moveTo>
                  <a:pt x="0" y="0"/>
                </a:moveTo>
                <a:lnTo>
                  <a:pt x="14965704" y="0"/>
                </a:lnTo>
                <a:lnTo>
                  <a:pt x="14965704" y="8062773"/>
                </a:lnTo>
                <a:lnTo>
                  <a:pt x="0" y="8062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756621" y="9089467"/>
            <a:ext cx="11301259" cy="734582"/>
          </a:xfrm>
          <a:custGeom>
            <a:avLst/>
            <a:gdLst/>
            <a:ahLst/>
            <a:cxnLst/>
            <a:rect l="l" t="t" r="r" b="b"/>
            <a:pathLst>
              <a:path w="11301259" h="734582">
                <a:moveTo>
                  <a:pt x="0" y="0"/>
                </a:moveTo>
                <a:lnTo>
                  <a:pt x="11301259" y="0"/>
                </a:lnTo>
                <a:lnTo>
                  <a:pt x="11301259" y="734582"/>
                </a:lnTo>
                <a:lnTo>
                  <a:pt x="0" y="734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207980"/>
            <a:ext cx="16398002" cy="7871041"/>
          </a:xfrm>
          <a:custGeom>
            <a:avLst/>
            <a:gdLst/>
            <a:ahLst/>
            <a:cxnLst/>
            <a:rect l="l" t="t" r="r" b="b"/>
            <a:pathLst>
              <a:path w="16398002" h="7871041">
                <a:moveTo>
                  <a:pt x="0" y="0"/>
                </a:moveTo>
                <a:lnTo>
                  <a:pt x="16398002" y="0"/>
                </a:lnTo>
                <a:lnTo>
                  <a:pt x="16398002" y="7871040"/>
                </a:lnTo>
                <a:lnTo>
                  <a:pt x="0" y="7871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30801"/>
            <a:ext cx="11887299" cy="6448860"/>
          </a:xfrm>
          <a:custGeom>
            <a:avLst/>
            <a:gdLst/>
            <a:ahLst/>
            <a:cxnLst/>
            <a:rect l="l" t="t" r="r" b="b"/>
            <a:pathLst>
              <a:path w="11887299" h="6448860">
                <a:moveTo>
                  <a:pt x="0" y="0"/>
                </a:moveTo>
                <a:lnTo>
                  <a:pt x="11887299" y="0"/>
                </a:lnTo>
                <a:lnTo>
                  <a:pt x="11887299" y="6448860"/>
                </a:lnTo>
                <a:lnTo>
                  <a:pt x="0" y="6448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01821" y="3755231"/>
            <a:ext cx="7557479" cy="6055430"/>
          </a:xfrm>
          <a:custGeom>
            <a:avLst/>
            <a:gdLst/>
            <a:ahLst/>
            <a:cxnLst/>
            <a:rect l="l" t="t" r="r" b="b"/>
            <a:pathLst>
              <a:path w="7557479" h="6055430">
                <a:moveTo>
                  <a:pt x="0" y="0"/>
                </a:moveTo>
                <a:lnTo>
                  <a:pt x="7557479" y="0"/>
                </a:lnTo>
                <a:lnTo>
                  <a:pt x="7557479" y="6055430"/>
                </a:lnTo>
                <a:lnTo>
                  <a:pt x="0" y="6055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9556" y="786528"/>
            <a:ext cx="15988889" cy="8713944"/>
          </a:xfrm>
          <a:custGeom>
            <a:avLst/>
            <a:gdLst/>
            <a:ahLst/>
            <a:cxnLst/>
            <a:rect l="l" t="t" r="r" b="b"/>
            <a:pathLst>
              <a:path w="15988889" h="8713944">
                <a:moveTo>
                  <a:pt x="0" y="0"/>
                </a:moveTo>
                <a:lnTo>
                  <a:pt x="15988888" y="0"/>
                </a:lnTo>
                <a:lnTo>
                  <a:pt x="15988888" y="8713944"/>
                </a:lnTo>
                <a:lnTo>
                  <a:pt x="0" y="8713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2063907"/>
            <a:ext cx="11301259" cy="6159186"/>
          </a:xfrm>
          <a:custGeom>
            <a:avLst/>
            <a:gdLst/>
            <a:ahLst/>
            <a:cxnLst/>
            <a:rect l="l" t="t" r="r" b="b"/>
            <a:pathLst>
              <a:path w="11301259" h="6159186">
                <a:moveTo>
                  <a:pt x="0" y="0"/>
                </a:moveTo>
                <a:lnTo>
                  <a:pt x="11301258" y="0"/>
                </a:lnTo>
                <a:lnTo>
                  <a:pt x="11301258" y="6159186"/>
                </a:lnTo>
                <a:lnTo>
                  <a:pt x="0" y="6159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9525" y="332111"/>
            <a:ext cx="8108950" cy="1259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809552"/>
            <a:ext cx="18288000" cy="7389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8933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platform to manage campus recruitment activities.</a:t>
            </a:r>
          </a:p>
          <a:p>
            <a:pPr marL="908933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Role-based access for students, companies, coordinators, and admins.</a:t>
            </a:r>
          </a:p>
          <a:p>
            <a:pPr marL="908933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Students manage profiles, track applications, and generate resumes.</a:t>
            </a:r>
          </a:p>
          <a:p>
            <a:pPr marL="908933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Companies post job openings, view applications, and manage schedules.</a:t>
            </a:r>
          </a:p>
          <a:p>
            <a:pPr marL="908933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Automated eligibility checks for job applications.</a:t>
            </a:r>
          </a:p>
          <a:p>
            <a:pPr marL="908933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Centralized announcements and email notifications.</a:t>
            </a:r>
          </a:p>
          <a:p>
            <a:pPr algn="ctr">
              <a:lnSpc>
                <a:spcPts val="5893"/>
              </a:lnSpc>
            </a:pPr>
            <a:endParaRPr lang="en-US" sz="420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506214"/>
            <a:ext cx="18288000" cy="799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6"/>
              </a:lnSpc>
            </a:pPr>
            <a:r>
              <a:rPr lang="en-US" sz="469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Placement Portal for Nirma University (JPNU)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67041" y="332111"/>
            <a:ext cx="6710759" cy="1259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879597"/>
            <a:ext cx="18288000" cy="8168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Secure Login :</a:t>
            </a:r>
            <a:r>
              <a:rPr lang="en-US" sz="420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Role-based access control for all users.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Job Posting :</a:t>
            </a:r>
            <a:r>
              <a:rPr lang="en-US" sz="420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Companies post jobs, and students apply.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Profile Management :</a:t>
            </a:r>
            <a:r>
              <a:rPr lang="en-US" sz="420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Students maintain academic details and resumes.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 Tracking :</a:t>
            </a:r>
            <a:r>
              <a:rPr lang="en-US" sz="420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Real-time status updates on job applications.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Company Visit Schedules :</a:t>
            </a:r>
            <a:r>
              <a:rPr lang="en-US" sz="420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View and manage interview schedules.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Email Reminders : </a:t>
            </a:r>
            <a:r>
              <a:rPr lang="en-US" sz="420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Alerts for deadlines and events.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Expenditure Management </a:t>
            </a:r>
            <a:r>
              <a:rPr lang="en-US" sz="420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Manage all the expenditures of company visit on campus</a:t>
            </a:r>
          </a:p>
          <a:p>
            <a:pPr algn="ctr">
              <a:lnSpc>
                <a:spcPts val="5893"/>
              </a:lnSpc>
            </a:pPr>
            <a:endParaRPr lang="en-US" sz="420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99297" y="1028700"/>
            <a:ext cx="2193634" cy="2054039"/>
          </a:xfrm>
          <a:custGeom>
            <a:avLst/>
            <a:gdLst/>
            <a:ahLst/>
            <a:cxnLst/>
            <a:rect l="l" t="t" r="r" b="b"/>
            <a:pathLst>
              <a:path w="2193634" h="2054039">
                <a:moveTo>
                  <a:pt x="0" y="0"/>
                </a:moveTo>
                <a:lnTo>
                  <a:pt x="2193634" y="0"/>
                </a:lnTo>
                <a:lnTo>
                  <a:pt x="2193634" y="2054039"/>
                </a:lnTo>
                <a:lnTo>
                  <a:pt x="0" y="20540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46388" y="3289137"/>
            <a:ext cx="2574038" cy="2646208"/>
          </a:xfrm>
          <a:custGeom>
            <a:avLst/>
            <a:gdLst/>
            <a:ahLst/>
            <a:cxnLst/>
            <a:rect l="l" t="t" r="r" b="b"/>
            <a:pathLst>
              <a:path w="2574038" h="2646208">
                <a:moveTo>
                  <a:pt x="0" y="0"/>
                </a:moveTo>
                <a:lnTo>
                  <a:pt x="2574038" y="0"/>
                </a:lnTo>
                <a:lnTo>
                  <a:pt x="2574038" y="2646208"/>
                </a:lnTo>
                <a:lnTo>
                  <a:pt x="0" y="2646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899297" y="6155603"/>
            <a:ext cx="3779049" cy="3408016"/>
          </a:xfrm>
          <a:custGeom>
            <a:avLst/>
            <a:gdLst/>
            <a:ahLst/>
            <a:cxnLst/>
            <a:rect l="l" t="t" r="r" b="b"/>
            <a:pathLst>
              <a:path w="3779049" h="3408016">
                <a:moveTo>
                  <a:pt x="0" y="0"/>
                </a:moveTo>
                <a:lnTo>
                  <a:pt x="3779050" y="0"/>
                </a:lnTo>
                <a:lnTo>
                  <a:pt x="3779050" y="3408015"/>
                </a:lnTo>
                <a:lnTo>
                  <a:pt x="0" y="34080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493706" y="3576956"/>
            <a:ext cx="5622094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8529" y="5048250"/>
            <a:ext cx="929094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used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3729" y="8475112"/>
            <a:ext cx="5594202" cy="1566377"/>
          </a:xfrm>
          <a:custGeom>
            <a:avLst/>
            <a:gdLst/>
            <a:ahLst/>
            <a:cxnLst/>
            <a:rect l="l" t="t" r="r" b="b"/>
            <a:pathLst>
              <a:path w="5594202" h="1566377">
                <a:moveTo>
                  <a:pt x="0" y="0"/>
                </a:moveTo>
                <a:lnTo>
                  <a:pt x="5594203" y="0"/>
                </a:lnTo>
                <a:lnTo>
                  <a:pt x="5594203" y="1566376"/>
                </a:lnTo>
                <a:lnTo>
                  <a:pt x="0" y="1566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27515" y="0"/>
            <a:ext cx="2598493" cy="5539423"/>
          </a:xfrm>
          <a:custGeom>
            <a:avLst/>
            <a:gdLst/>
            <a:ahLst/>
            <a:cxnLst/>
            <a:rect l="l" t="t" r="r" b="b"/>
            <a:pathLst>
              <a:path w="2598493" h="5539423">
                <a:moveTo>
                  <a:pt x="0" y="0"/>
                </a:moveTo>
                <a:lnTo>
                  <a:pt x="2598493" y="0"/>
                </a:lnTo>
                <a:lnTo>
                  <a:pt x="2598493" y="5539423"/>
                </a:lnTo>
                <a:lnTo>
                  <a:pt x="0" y="55394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44213" y="7075305"/>
            <a:ext cx="3043787" cy="3134986"/>
          </a:xfrm>
          <a:custGeom>
            <a:avLst/>
            <a:gdLst/>
            <a:ahLst/>
            <a:cxnLst/>
            <a:rect l="l" t="t" r="r" b="b"/>
            <a:pathLst>
              <a:path w="3043787" h="3134986">
                <a:moveTo>
                  <a:pt x="0" y="0"/>
                </a:moveTo>
                <a:lnTo>
                  <a:pt x="3043787" y="0"/>
                </a:lnTo>
                <a:lnTo>
                  <a:pt x="3043787" y="3134987"/>
                </a:lnTo>
                <a:lnTo>
                  <a:pt x="0" y="3134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76548" y="3576956"/>
            <a:ext cx="536305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8529" y="5048250"/>
            <a:ext cx="929094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used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08166" y="332111"/>
            <a:ext cx="8271669" cy="1259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MERN Stack?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879597"/>
            <a:ext cx="18288000" cy="593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MongoDB : </a:t>
            </a: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Flexible and scalable NoSQL database.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Express.js : </a:t>
            </a: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Simplified backend API development.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React.js : </a:t>
            </a: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Dynamic and responsive user interface.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Node.js : </a:t>
            </a: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Fast and scalable backend runtime.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Full-Stack JavaScript : </a:t>
            </a: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Streamlined development process.</a:t>
            </a:r>
          </a:p>
          <a:p>
            <a:pPr marL="908934" lvl="1" indent="-454467" algn="just">
              <a:lnSpc>
                <a:spcPts val="5893"/>
              </a:lnSpc>
              <a:buFont typeface="Arial"/>
              <a:buChar char="•"/>
            </a:pPr>
            <a:r>
              <a:rPr lang="en-US" sz="420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Updates : </a:t>
            </a:r>
            <a:r>
              <a:rPr lang="en-US" sz="4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Ensures users work with the latest information.</a:t>
            </a:r>
          </a:p>
          <a:p>
            <a:pPr algn="ctr">
              <a:lnSpc>
                <a:spcPts val="5893"/>
              </a:lnSpc>
            </a:pPr>
            <a:endParaRPr lang="en-US" sz="420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71257" y="3086100"/>
            <a:ext cx="3905319" cy="4114800"/>
          </a:xfrm>
          <a:custGeom>
            <a:avLst/>
            <a:gdLst/>
            <a:ahLst/>
            <a:cxnLst/>
            <a:rect l="l" t="t" r="r" b="b"/>
            <a:pathLst>
              <a:path w="3905319" h="4114800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48280" y="4402734"/>
            <a:ext cx="7116545" cy="1329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64"/>
              </a:lnSpc>
            </a:pPr>
            <a:r>
              <a:rPr lang="en-US" sz="776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Progress done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32319" y="1454610"/>
            <a:ext cx="12423362" cy="7377780"/>
          </a:xfrm>
          <a:custGeom>
            <a:avLst/>
            <a:gdLst/>
            <a:ahLst/>
            <a:cxnLst/>
            <a:rect l="l" t="t" r="r" b="b"/>
            <a:pathLst>
              <a:path w="12423362" h="7377780">
                <a:moveTo>
                  <a:pt x="0" y="0"/>
                </a:moveTo>
                <a:lnTo>
                  <a:pt x="12423362" y="0"/>
                </a:lnTo>
                <a:lnTo>
                  <a:pt x="12423362" y="7377780"/>
                </a:lnTo>
                <a:lnTo>
                  <a:pt x="0" y="7377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243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4794" y="1823678"/>
            <a:ext cx="11638412" cy="6639644"/>
          </a:xfrm>
          <a:custGeom>
            <a:avLst/>
            <a:gdLst/>
            <a:ahLst/>
            <a:cxnLst/>
            <a:rect l="l" t="t" r="r" b="b"/>
            <a:pathLst>
              <a:path w="11638412" h="6639644">
                <a:moveTo>
                  <a:pt x="0" y="0"/>
                </a:moveTo>
                <a:lnTo>
                  <a:pt x="11638412" y="0"/>
                </a:lnTo>
                <a:lnTo>
                  <a:pt x="11638412" y="6639644"/>
                </a:lnTo>
                <a:lnTo>
                  <a:pt x="0" y="6639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Custom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Canva Sans</vt:lpstr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Review</dc:title>
  <cp:lastModifiedBy>22bce545_Jatin _varyani</cp:lastModifiedBy>
  <cp:revision>3</cp:revision>
  <dcterms:created xsi:type="dcterms:W3CDTF">2006-08-16T00:00:00Z</dcterms:created>
  <dcterms:modified xsi:type="dcterms:W3CDTF">2024-09-16T05:39:22Z</dcterms:modified>
  <dc:identifier>DAGQ2ApQIfc</dc:identifier>
</cp:coreProperties>
</file>