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69" r:id="rId4"/>
    <p:sldId id="276" r:id="rId5"/>
    <p:sldId id="275" r:id="rId6"/>
    <p:sldId id="267" r:id="rId7"/>
    <p:sldId id="274" r:id="rId8"/>
    <p:sldId id="273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E3976-089A-4928-A635-8C492144EEA1}" v="20" dt="2021-06-28T22:45:16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Buescher" userId="be4f4dfaf1c4f0c1" providerId="LiveId" clId="{95EEA666-69A3-4711-8A24-78F8FF8B7B8F}"/>
    <pc:docChg chg="undo redo custSel modSld">
      <pc:chgData name="Daniel Buescher" userId="be4f4dfaf1c4f0c1" providerId="LiveId" clId="{95EEA666-69A3-4711-8A24-78F8FF8B7B8F}" dt="2021-05-25T18:34:46.718" v="2251" actId="1076"/>
      <pc:docMkLst>
        <pc:docMk/>
      </pc:docMkLst>
      <pc:sldChg chg="addSp delSp modSp mod modTransition setBg">
        <pc:chgData name="Daniel Buescher" userId="be4f4dfaf1c4f0c1" providerId="LiveId" clId="{95EEA666-69A3-4711-8A24-78F8FF8B7B8F}" dt="2021-05-21T23:55:00.722" v="2161" actId="1076"/>
        <pc:sldMkLst>
          <pc:docMk/>
          <pc:sldMk cId="458590539" sldId="256"/>
        </pc:sldMkLst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2" creationId="{FF0CFCAB-121E-4B04-85C1-8D344B65BA33}"/>
          </ac:spMkLst>
        </pc:spChg>
        <pc:spChg chg="mod">
          <ac:chgData name="Daniel Buescher" userId="be4f4dfaf1c4f0c1" providerId="LiveId" clId="{95EEA666-69A3-4711-8A24-78F8FF8B7B8F}" dt="2021-05-21T23:44:51.639" v="1928" actId="20577"/>
          <ac:spMkLst>
            <pc:docMk/>
            <pc:sldMk cId="458590539" sldId="256"/>
            <ac:spMk id="3" creationId="{0C3B90E6-95F3-43D8-9442-1E6D35332EDE}"/>
          </ac:spMkLst>
        </pc:spChg>
        <pc:spChg chg="mod">
          <ac:chgData name="Daniel Buescher" userId="be4f4dfaf1c4f0c1" providerId="LiveId" clId="{95EEA666-69A3-4711-8A24-78F8FF8B7B8F}" dt="2021-05-21T03:18:09.163" v="1925" actId="26606"/>
          <ac:spMkLst>
            <pc:docMk/>
            <pc:sldMk cId="458590539" sldId="256"/>
            <ac:spMk id="4" creationId="{15023F75-C253-47A8-A92D-8E2BCCAF9126}"/>
          </ac:spMkLst>
        </pc:spChg>
        <pc:picChg chg="add del mod">
          <ac:chgData name="Daniel Buescher" userId="be4f4dfaf1c4f0c1" providerId="LiveId" clId="{95EEA666-69A3-4711-8A24-78F8FF8B7B8F}" dt="2021-05-21T03:15:27.319" v="1908" actId="931"/>
          <ac:picMkLst>
            <pc:docMk/>
            <pc:sldMk cId="458590539" sldId="256"/>
            <ac:picMk id="6" creationId="{10327C88-FB5D-42E8-ADC6-D364A86FB3F0}"/>
          </ac:picMkLst>
        </pc:picChg>
        <pc:picChg chg="add del mod">
          <ac:chgData name="Daniel Buescher" userId="be4f4dfaf1c4f0c1" providerId="LiveId" clId="{95EEA666-69A3-4711-8A24-78F8FF8B7B8F}" dt="2021-05-21T23:54:26.640" v="2153" actId="478"/>
          <ac:picMkLst>
            <pc:docMk/>
            <pc:sldMk cId="458590539" sldId="256"/>
            <ac:picMk id="6" creationId="{1A77A092-E681-42E8-8E5D-8A7E20B5DCA5}"/>
          </ac:picMkLst>
        </pc:picChg>
        <pc:picChg chg="add mod ord">
          <ac:chgData name="Daniel Buescher" userId="be4f4dfaf1c4f0c1" providerId="LiveId" clId="{95EEA666-69A3-4711-8A24-78F8FF8B7B8F}" dt="2021-05-21T23:55:00.722" v="2161" actId="1076"/>
          <ac:picMkLst>
            <pc:docMk/>
            <pc:sldMk cId="458590539" sldId="256"/>
            <ac:picMk id="8" creationId="{529B9001-645A-4927-A0C4-E6DC3EE0DBEF}"/>
          </ac:picMkLst>
        </pc:picChg>
        <pc:picChg chg="add mod ord">
          <ac:chgData name="Daniel Buescher" userId="be4f4dfaf1c4f0c1" providerId="LiveId" clId="{95EEA666-69A3-4711-8A24-78F8FF8B7B8F}" dt="2021-05-21T23:54:56.752" v="2160" actId="167"/>
          <ac:picMkLst>
            <pc:docMk/>
            <pc:sldMk cId="458590539" sldId="256"/>
            <ac:picMk id="9" creationId="{EC7BB52E-97E1-4E04-AB9E-A3B958161ACD}"/>
          </ac:picMkLst>
        </pc:picChg>
      </pc:sldChg>
      <pc:sldChg chg="addSp delSp modSp mod modTransition">
        <pc:chgData name="Daniel Buescher" userId="be4f4dfaf1c4f0c1" providerId="LiveId" clId="{95EEA666-69A3-4711-8A24-78F8FF8B7B8F}" dt="2021-05-21T23:53:23.794" v="2146" actId="1076"/>
        <pc:sldMkLst>
          <pc:docMk/>
          <pc:sldMk cId="3194138466" sldId="257"/>
        </pc:sldMkLst>
        <pc:spChg chg="mod">
          <ac:chgData name="Daniel Buescher" userId="be4f4dfaf1c4f0c1" providerId="LiveId" clId="{95EEA666-69A3-4711-8A24-78F8FF8B7B8F}" dt="2021-05-19T00:29:01.142" v="1861" actId="1076"/>
          <ac:spMkLst>
            <pc:docMk/>
            <pc:sldMk cId="3194138466" sldId="257"/>
            <ac:spMk id="2" creationId="{C1C6327B-85E9-4B74-993C-59C5BDF671EA}"/>
          </ac:spMkLst>
        </pc:spChg>
        <pc:spChg chg="mod">
          <ac:chgData name="Daniel Buescher" userId="be4f4dfaf1c4f0c1" providerId="LiveId" clId="{95EEA666-69A3-4711-8A24-78F8FF8B7B8F}" dt="2021-05-21T23:48:12.476" v="2078" actId="20577"/>
          <ac:spMkLst>
            <pc:docMk/>
            <pc:sldMk cId="3194138466" sldId="257"/>
            <ac:spMk id="6" creationId="{22F092E9-1209-4EF0-A891-EE569B9229D5}"/>
          </ac:spMkLst>
        </pc:spChg>
        <pc:picChg chg="add mod ord">
          <ac:chgData name="Daniel Buescher" userId="be4f4dfaf1c4f0c1" providerId="LiveId" clId="{95EEA666-69A3-4711-8A24-78F8FF8B7B8F}" dt="2021-05-21T23:45:39.516" v="1933" actId="1076"/>
          <ac:picMkLst>
            <pc:docMk/>
            <pc:sldMk cId="3194138466" sldId="257"/>
            <ac:picMk id="3" creationId="{F122FC4D-D693-4A8C-B3A2-3DAE7D584082}"/>
          </ac:picMkLst>
        </pc:picChg>
        <pc:picChg chg="add mod modCrop">
          <ac:chgData name="Daniel Buescher" userId="be4f4dfaf1c4f0c1" providerId="LiveId" clId="{95EEA666-69A3-4711-8A24-78F8FF8B7B8F}" dt="2021-05-21T03:16:35.868" v="1922" actId="732"/>
          <ac:picMkLst>
            <pc:docMk/>
            <pc:sldMk cId="3194138466" sldId="257"/>
            <ac:picMk id="4" creationId="{93653D0D-0DC8-4E05-AD33-11949B7BF05B}"/>
          </ac:picMkLst>
        </pc:picChg>
        <pc:picChg chg="mod ord">
          <ac:chgData name="Daniel Buescher" userId="be4f4dfaf1c4f0c1" providerId="LiveId" clId="{95EEA666-69A3-4711-8A24-78F8FF8B7B8F}" dt="2021-05-21T23:45:13.241" v="1929" actId="167"/>
          <ac:picMkLst>
            <pc:docMk/>
            <pc:sldMk cId="3194138466" sldId="257"/>
            <ac:picMk id="5" creationId="{3E5E3933-35E0-4F6B-A4FE-E3A90D90A12B}"/>
          </ac:picMkLst>
        </pc:picChg>
        <pc:picChg chg="add del mod">
          <ac:chgData name="Daniel Buescher" userId="be4f4dfaf1c4f0c1" providerId="LiveId" clId="{95EEA666-69A3-4711-8A24-78F8FF8B7B8F}" dt="2021-05-21T23:52:06.271" v="2128" actId="478"/>
          <ac:picMkLst>
            <pc:docMk/>
            <pc:sldMk cId="3194138466" sldId="257"/>
            <ac:picMk id="8" creationId="{D77B2807-6B77-41B3-B0DF-B36A9D7A9B81}"/>
          </ac:picMkLst>
        </pc:picChg>
        <pc:picChg chg="add mod ord">
          <ac:chgData name="Daniel Buescher" userId="be4f4dfaf1c4f0c1" providerId="LiveId" clId="{95EEA666-69A3-4711-8A24-78F8FF8B7B8F}" dt="2021-05-21T23:53:23.794" v="2146" actId="1076"/>
          <ac:picMkLst>
            <pc:docMk/>
            <pc:sldMk cId="3194138466" sldId="257"/>
            <ac:picMk id="9" creationId="{EC5DC943-86CA-445B-B5C1-9732C7B022BD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08.055" v="2223" actId="1076"/>
        <pc:sldMkLst>
          <pc:docMk/>
          <pc:sldMk cId="3319003307" sldId="258"/>
        </pc:sldMkLst>
        <pc:spChg chg="mod">
          <ac:chgData name="Daniel Buescher" userId="be4f4dfaf1c4f0c1" providerId="LiveId" clId="{95EEA666-69A3-4711-8A24-78F8FF8B7B8F}" dt="2021-05-19T00:16:47.393" v="860" actId="1076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Daniel Buescher" userId="be4f4dfaf1c4f0c1" providerId="LiveId" clId="{95EEA666-69A3-4711-8A24-78F8FF8B7B8F}" dt="2021-05-19T00:24:37.912" v="1856" actId="20577"/>
          <ac:spMkLst>
            <pc:docMk/>
            <pc:sldMk cId="3319003307" sldId="258"/>
            <ac:spMk id="3" creationId="{FE0F0902-579D-46B2-8EF5-0AE61F17FE18}"/>
          </ac:spMkLst>
        </pc:spChg>
        <pc:picChg chg="add mod">
          <ac:chgData name="Daniel Buescher" userId="be4f4dfaf1c4f0c1" providerId="LiveId" clId="{95EEA666-69A3-4711-8A24-78F8FF8B7B8F}" dt="2021-05-25T18:33:08.055" v="2223" actId="1076"/>
          <ac:picMkLst>
            <pc:docMk/>
            <pc:sldMk cId="3319003307" sldId="258"/>
            <ac:picMk id="4" creationId="{FA4D4607-89AD-4F8F-99CB-23BAF300A079}"/>
          </ac:picMkLst>
        </pc:picChg>
        <pc:picChg chg="add del mod ord">
          <ac:chgData name="Daniel Buescher" userId="be4f4dfaf1c4f0c1" providerId="LiveId" clId="{95EEA666-69A3-4711-8A24-78F8FF8B7B8F}" dt="2021-05-15T18:00:49.493" v="102" actId="478"/>
          <ac:picMkLst>
            <pc:docMk/>
            <pc:sldMk cId="3319003307" sldId="258"/>
            <ac:picMk id="5" creationId="{6A7B6567-580D-4F96-80B6-8EB8CA207322}"/>
          </ac:picMkLst>
        </pc:picChg>
        <pc:picChg chg="add del mod">
          <ac:chgData name="Daniel Buescher" userId="be4f4dfaf1c4f0c1" providerId="LiveId" clId="{95EEA666-69A3-4711-8A24-78F8FF8B7B8F}" dt="2021-05-21T23:51:51.301" v="2124" actId="478"/>
          <ac:picMkLst>
            <pc:docMk/>
            <pc:sldMk cId="3319003307" sldId="258"/>
            <ac:picMk id="6" creationId="{A7DAA3E0-7768-402C-8916-703E6B48B196}"/>
          </ac:picMkLst>
        </pc:picChg>
        <pc:picChg chg="add del mod">
          <ac:chgData name="Daniel Buescher" userId="be4f4dfaf1c4f0c1" providerId="LiveId" clId="{95EEA666-69A3-4711-8A24-78F8FF8B7B8F}" dt="2021-05-21T23:54:43.254" v="2157" actId="478"/>
          <ac:picMkLst>
            <pc:docMk/>
            <pc:sldMk cId="3319003307" sldId="258"/>
            <ac:picMk id="7" creationId="{EE9906B7-09E8-475C-B38D-8B75BED99BDA}"/>
          </ac:picMkLst>
        </pc:picChg>
        <pc:picChg chg="add mod ord">
          <ac:chgData name="Daniel Buescher" userId="be4f4dfaf1c4f0c1" providerId="LiveId" clId="{95EEA666-69A3-4711-8A24-78F8FF8B7B8F}" dt="2021-05-25T18:33:05.028" v="2222" actId="1076"/>
          <ac:picMkLst>
            <pc:docMk/>
            <pc:sldMk cId="3319003307" sldId="258"/>
            <ac:picMk id="8" creationId="{D56400BE-B04B-4AE2-8D1D-D6F807DC520E}"/>
          </ac:picMkLst>
        </pc:picChg>
      </pc:sldChg>
      <pc:sldChg chg="addSp delSp modSp mod modTransition">
        <pc:chgData name="Daniel Buescher" userId="be4f4dfaf1c4f0c1" providerId="LiveId" clId="{95EEA666-69A3-4711-8A24-78F8FF8B7B8F}" dt="2021-05-25T18:33:46.609" v="2233" actId="1076"/>
        <pc:sldMkLst>
          <pc:docMk/>
          <pc:sldMk cId="2794696610" sldId="259"/>
        </pc:sldMkLst>
        <pc:spChg chg="mod">
          <ac:chgData name="Daniel Buescher" userId="be4f4dfaf1c4f0c1" providerId="LiveId" clId="{95EEA666-69A3-4711-8A24-78F8FF8B7B8F}" dt="2021-05-21T01:49:09.321" v="1899" actId="313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Daniel Buescher" userId="be4f4dfaf1c4f0c1" providerId="LiveId" clId="{95EEA666-69A3-4711-8A24-78F8FF8B7B8F}" dt="2021-05-20T23:57:48.702" v="1867" actId="5793"/>
          <ac:spMkLst>
            <pc:docMk/>
            <pc:sldMk cId="2794696610" sldId="259"/>
            <ac:spMk id="3" creationId="{127EA3C2-E5D9-4D4C-B5F7-91809A55AE19}"/>
          </ac:spMkLst>
        </pc:spChg>
        <pc:picChg chg="add mod ord">
          <ac:chgData name="Daniel Buescher" userId="be4f4dfaf1c4f0c1" providerId="LiveId" clId="{95EEA666-69A3-4711-8A24-78F8FF8B7B8F}" dt="2021-05-25T18:33:44.403" v="2232" actId="1076"/>
          <ac:picMkLst>
            <pc:docMk/>
            <pc:sldMk cId="2794696610" sldId="259"/>
            <ac:picMk id="4" creationId="{4F2B592D-46FD-40EC-A8E3-1CEEFCAB5D82}"/>
          </ac:picMkLst>
        </pc:picChg>
        <pc:picChg chg="add del mod">
          <ac:chgData name="Daniel Buescher" userId="be4f4dfaf1c4f0c1" providerId="LiveId" clId="{95EEA666-69A3-4711-8A24-78F8FF8B7B8F}" dt="2021-05-21T23:52:14.121" v="2131" actId="478"/>
          <ac:picMkLst>
            <pc:docMk/>
            <pc:sldMk cId="2794696610" sldId="259"/>
            <ac:picMk id="6" creationId="{C7230196-39CD-4E5A-96B5-DECAB8E4AAEF}"/>
          </ac:picMkLst>
        </pc:picChg>
        <pc:picChg chg="add del mod">
          <ac:chgData name="Daniel Buescher" userId="be4f4dfaf1c4f0c1" providerId="LiveId" clId="{95EEA666-69A3-4711-8A24-78F8FF8B7B8F}" dt="2021-05-21T23:51:17.387" v="2118" actId="478"/>
          <ac:picMkLst>
            <pc:docMk/>
            <pc:sldMk cId="2794696610" sldId="259"/>
            <ac:picMk id="7" creationId="{5B56194D-E8C9-489C-89F1-60B8D78D740A}"/>
          </ac:picMkLst>
        </pc:picChg>
        <pc:picChg chg="add del mod">
          <ac:chgData name="Daniel Buescher" userId="be4f4dfaf1c4f0c1" providerId="LiveId" clId="{95EEA666-69A3-4711-8A24-78F8FF8B7B8F}" dt="2021-05-21T23:51:36.346" v="2122" actId="478"/>
          <ac:picMkLst>
            <pc:docMk/>
            <pc:sldMk cId="2794696610" sldId="259"/>
            <ac:picMk id="9" creationId="{11AFFDBB-DE25-4BBC-ADC7-650B883DEEB8}"/>
          </ac:picMkLst>
        </pc:picChg>
        <pc:picChg chg="add mod ord">
          <ac:chgData name="Daniel Buescher" userId="be4f4dfaf1c4f0c1" providerId="LiveId" clId="{95EEA666-69A3-4711-8A24-78F8FF8B7B8F}" dt="2021-05-25T18:33:46.609" v="2233" actId="1076"/>
          <ac:picMkLst>
            <pc:docMk/>
            <pc:sldMk cId="2794696610" sldId="259"/>
            <ac:picMk id="10" creationId="{CD27AC62-DD14-4056-8830-44C4FCE0B6FA}"/>
          </ac:picMkLst>
        </pc:picChg>
      </pc:sldChg>
      <pc:sldChg chg="addSp delSp modSp mod modTransition setBg setClrOvrMap">
        <pc:chgData name="Daniel Buescher" userId="be4f4dfaf1c4f0c1" providerId="LiveId" clId="{95EEA666-69A3-4711-8A24-78F8FF8B7B8F}" dt="2021-05-21T23:55:38.931" v="2162"/>
        <pc:sldMkLst>
          <pc:docMk/>
          <pc:sldMk cId="37169486" sldId="260"/>
        </pc:sldMkLst>
        <pc:spChg chg="mod">
          <ac:chgData name="Daniel Buescher" userId="be4f4dfaf1c4f0c1" providerId="LiveId" clId="{95EEA666-69A3-4711-8A24-78F8FF8B7B8F}" dt="2021-05-21T23:51:06.531" v="2116" actId="2660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Daniel Buescher" userId="be4f4dfaf1c4f0c1" providerId="LiveId" clId="{95EEA666-69A3-4711-8A24-78F8FF8B7B8F}" dt="2021-05-21T23:52:41.278" v="2138" actId="14100"/>
          <ac:spMkLst>
            <pc:docMk/>
            <pc:sldMk cId="37169486" sldId="260"/>
            <ac:spMk id="3" creationId="{8441EDFC-EC21-4D54-9BD6-590B5906B47D}"/>
          </ac:spMkLst>
        </pc:spChg>
        <pc:spChg chg="add del">
          <ac:chgData name="Daniel Buescher" userId="be4f4dfaf1c4f0c1" providerId="LiveId" clId="{95EEA666-69A3-4711-8A24-78F8FF8B7B8F}" dt="2021-05-21T23:51:03.959" v="2114" actId="26606"/>
          <ac:spMkLst>
            <pc:docMk/>
            <pc:sldMk cId="37169486" sldId="260"/>
            <ac:spMk id="9" creationId="{1EA5387D-64D8-4D6C-B109-FF4E81DF609A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2" creationId="{C2A13AAE-18EB-4BDF-BAF7-F2F97B8D00D6}"/>
          </ac:spMkLst>
        </pc:spChg>
        <pc:spChg chg="add del">
          <ac:chgData name="Daniel Buescher" userId="be4f4dfaf1c4f0c1" providerId="LiveId" clId="{95EEA666-69A3-4711-8A24-78F8FF8B7B8F}" dt="2021-05-21T23:47:27.326" v="2060" actId="26606"/>
          <ac:spMkLst>
            <pc:docMk/>
            <pc:sldMk cId="37169486" sldId="260"/>
            <ac:spMk id="13" creationId="{843DD86A-8FAA-443F-9211-42A2AE8A790C}"/>
          </ac:spMkLst>
        </pc:spChg>
        <pc:graphicFrameChg chg="add del">
          <ac:chgData name="Daniel Buescher" userId="be4f4dfaf1c4f0c1" providerId="LiveId" clId="{95EEA666-69A3-4711-8A24-78F8FF8B7B8F}" dt="2021-05-21T23:47:14.544" v="2053" actId="26606"/>
          <ac:graphicFrameMkLst>
            <pc:docMk/>
            <pc:sldMk cId="37169486" sldId="260"/>
            <ac:graphicFrameMk id="6" creationId="{ACE5F6A7-A043-4A87-9CD3-94DD52B1CCE0}"/>
          </ac:graphicFrameMkLst>
        </pc:graphicFrameChg>
        <pc:graphicFrameChg chg="add del">
          <ac:chgData name="Daniel Buescher" userId="be4f4dfaf1c4f0c1" providerId="LiveId" clId="{95EEA666-69A3-4711-8A24-78F8FF8B7B8F}" dt="2021-05-21T23:47:17.130" v="2055" actId="26606"/>
          <ac:graphicFrameMkLst>
            <pc:docMk/>
            <pc:sldMk cId="37169486" sldId="260"/>
            <ac:graphicFrameMk id="8" creationId="{3ACE436D-2734-4E3F-B480-17B72257F508}"/>
          </ac:graphicFrameMkLst>
        </pc:graphicFrameChg>
        <pc:graphicFrameChg chg="add del">
          <ac:chgData name="Daniel Buescher" userId="be4f4dfaf1c4f0c1" providerId="LiveId" clId="{95EEA666-69A3-4711-8A24-78F8FF8B7B8F}" dt="2021-05-21T23:47:20.848" v="2057" actId="26606"/>
          <ac:graphicFrameMkLst>
            <pc:docMk/>
            <pc:sldMk cId="37169486" sldId="260"/>
            <ac:graphicFrameMk id="10" creationId="{24D60DC4-E022-45FC-9B8A-120B189CE9C4}"/>
          </ac:graphicFrameMkLst>
        </pc:graphicFrameChg>
        <pc:graphicFrameChg chg="add del">
          <ac:chgData name="Daniel Buescher" userId="be4f4dfaf1c4f0c1" providerId="LiveId" clId="{95EEA666-69A3-4711-8A24-78F8FF8B7B8F}" dt="2021-05-21T23:47:27.326" v="2060" actId="26606"/>
          <ac:graphicFrameMkLst>
            <pc:docMk/>
            <pc:sldMk cId="37169486" sldId="260"/>
            <ac:graphicFrameMk id="15" creationId="{15DBCDBC-DC91-4497-9F55-823FD0CE8C8A}"/>
          </ac:graphicFrameMkLst>
        </pc:graphicFrameChg>
        <pc:picChg chg="add mod ord">
          <ac:chgData name="Daniel Buescher" userId="be4f4dfaf1c4f0c1" providerId="LiveId" clId="{95EEA666-69A3-4711-8A24-78F8FF8B7B8F}" dt="2021-05-21T23:54:02.028" v="2152" actId="1076"/>
          <ac:picMkLst>
            <pc:docMk/>
            <pc:sldMk cId="37169486" sldId="260"/>
            <ac:picMk id="4" creationId="{BBF34D38-0CB1-4318-9A7C-2E4F39EDEF77}"/>
          </ac:picMkLst>
        </pc:picChg>
        <pc:picChg chg="add del mod ord">
          <ac:chgData name="Daniel Buescher" userId="be4f4dfaf1c4f0c1" providerId="LiveId" clId="{95EEA666-69A3-4711-8A24-78F8FF8B7B8F}" dt="2021-05-21T23:52:27.113" v="2134" actId="478"/>
          <ac:picMkLst>
            <pc:docMk/>
            <pc:sldMk cId="37169486" sldId="260"/>
            <ac:picMk id="7" creationId="{2D0236CE-829E-46C8-AC0E-532924EFE62D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4" creationId="{0F5C1B21-B0DB-4206-99EE-C13D67038B93}"/>
          </ac:picMkLst>
        </pc:picChg>
        <pc:picChg chg="add del">
          <ac:chgData name="Daniel Buescher" userId="be4f4dfaf1c4f0c1" providerId="LiveId" clId="{95EEA666-69A3-4711-8A24-78F8FF8B7B8F}" dt="2021-05-21T23:47:27.326" v="2060" actId="26606"/>
          <ac:picMkLst>
            <pc:docMk/>
            <pc:sldMk cId="37169486" sldId="260"/>
            <ac:picMk id="16" creationId="{49261589-06E9-4B7C-A8F1-26648507B77B}"/>
          </ac:picMkLst>
        </pc:picChg>
        <pc:picChg chg="add mod ord">
          <ac:chgData name="Daniel Buescher" userId="be4f4dfaf1c4f0c1" providerId="LiveId" clId="{95EEA666-69A3-4711-8A24-78F8FF8B7B8F}" dt="2021-05-21T23:53:57.982" v="2151" actId="1076"/>
          <ac:picMkLst>
            <pc:docMk/>
            <pc:sldMk cId="37169486" sldId="260"/>
            <ac:picMk id="17" creationId="{D543B701-E33F-482C-876D-186407F34FF9}"/>
          </ac:picMkLst>
        </pc:picChg>
      </pc:sldChg>
      <pc:sldChg chg="modSp mod">
        <pc:chgData name="Daniel Buescher" userId="be4f4dfaf1c4f0c1" providerId="LiveId" clId="{95EEA666-69A3-4711-8A24-78F8FF8B7B8F}" dt="2021-05-25T18:33:20.361" v="2227" actId="1076"/>
        <pc:sldMkLst>
          <pc:docMk/>
          <pc:sldMk cId="2590858031" sldId="261"/>
        </pc:sldMkLst>
        <pc:spChg chg="mod">
          <ac:chgData name="Daniel Buescher" userId="be4f4dfaf1c4f0c1" providerId="LiveId" clId="{95EEA666-69A3-4711-8A24-78F8FF8B7B8F}" dt="2021-05-25T00:34:45.069" v="2166" actId="14100"/>
          <ac:spMkLst>
            <pc:docMk/>
            <pc:sldMk cId="2590858031" sldId="261"/>
            <ac:spMk id="3" creationId="{FE0F0902-579D-46B2-8EF5-0AE61F17FE18}"/>
          </ac:spMkLst>
        </pc:spChg>
        <pc:picChg chg="mod">
          <ac:chgData name="Daniel Buescher" userId="be4f4dfaf1c4f0c1" providerId="LiveId" clId="{95EEA666-69A3-4711-8A24-78F8FF8B7B8F}" dt="2021-05-25T18:33:17.626" v="2226" actId="1076"/>
          <ac:picMkLst>
            <pc:docMk/>
            <pc:sldMk cId="2590858031" sldId="261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3:20.361" v="2227" actId="1076"/>
          <ac:picMkLst>
            <pc:docMk/>
            <pc:sldMk cId="2590858031" sldId="261"/>
            <ac:picMk id="8" creationId="{D56400BE-B04B-4AE2-8D1D-D6F807DC520E}"/>
          </ac:picMkLst>
        </pc:picChg>
      </pc:sldChg>
      <pc:sldChg chg="modSp mod">
        <pc:chgData name="Daniel Buescher" userId="be4f4dfaf1c4f0c1" providerId="LiveId" clId="{95EEA666-69A3-4711-8A24-78F8FF8B7B8F}" dt="2021-05-25T18:34:46.718" v="2251" actId="1076"/>
        <pc:sldMkLst>
          <pc:docMk/>
          <pc:sldMk cId="237005105" sldId="262"/>
        </pc:sldMkLst>
        <pc:spChg chg="mod">
          <ac:chgData name="Daniel Buescher" userId="be4f4dfaf1c4f0c1" providerId="LiveId" clId="{95EEA666-69A3-4711-8A24-78F8FF8B7B8F}" dt="2021-05-25T18:34:42.973" v="2250" actId="1076"/>
          <ac:spMkLst>
            <pc:docMk/>
            <pc:sldMk cId="237005105" sldId="262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18:34:11.947" v="2241" actId="1076"/>
          <ac:picMkLst>
            <pc:docMk/>
            <pc:sldMk cId="237005105" sldId="262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46.718" v="2251" actId="1076"/>
          <ac:picMkLst>
            <pc:docMk/>
            <pc:sldMk cId="237005105" sldId="262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00:37:34.940" v="2203" actId="167"/>
        <pc:sldMkLst>
          <pc:docMk/>
          <pc:sldMk cId="426154037" sldId="263"/>
        </pc:sldMkLst>
        <pc:picChg chg="mod">
          <ac:chgData name="Daniel Buescher" userId="be4f4dfaf1c4f0c1" providerId="LiveId" clId="{95EEA666-69A3-4711-8A24-78F8FF8B7B8F}" dt="2021-05-25T00:37:32.423" v="2202" actId="1076"/>
          <ac:picMkLst>
            <pc:docMk/>
            <pc:sldMk cId="426154037" sldId="263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00:37:34.940" v="2203" actId="167"/>
          <ac:picMkLst>
            <pc:docMk/>
            <pc:sldMk cId="426154037" sldId="263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4:27.473" v="2245" actId="1076"/>
        <pc:sldMkLst>
          <pc:docMk/>
          <pc:sldMk cId="949181976" sldId="265"/>
        </pc:sldMkLst>
        <pc:spChg chg="mod">
          <ac:chgData name="Daniel Buescher" userId="be4f4dfaf1c4f0c1" providerId="LiveId" clId="{95EEA666-69A3-4711-8A24-78F8FF8B7B8F}" dt="2021-05-25T18:34:24.233" v="2244" actId="1076"/>
          <ac:spMkLst>
            <pc:docMk/>
            <pc:sldMk cId="949181976" sldId="265"/>
            <ac:spMk id="2" creationId="{CE1D6688-B20B-4C52-BA61-6976BF236D8D}"/>
          </ac:spMkLst>
        </pc:spChg>
        <pc:picChg chg="mod">
          <ac:chgData name="Daniel Buescher" userId="be4f4dfaf1c4f0c1" providerId="LiveId" clId="{95EEA666-69A3-4711-8A24-78F8FF8B7B8F}" dt="2021-05-25T00:38:17.191" v="2215" actId="1076"/>
          <ac:picMkLst>
            <pc:docMk/>
            <pc:sldMk cId="949181976" sldId="265"/>
            <ac:picMk id="4" creationId="{4F2B592D-46FD-40EC-A8E3-1CEEFCAB5D82}"/>
          </ac:picMkLst>
        </pc:picChg>
        <pc:picChg chg="mod ord">
          <ac:chgData name="Daniel Buescher" userId="be4f4dfaf1c4f0c1" providerId="LiveId" clId="{95EEA666-69A3-4711-8A24-78F8FF8B7B8F}" dt="2021-05-25T18:34:27.473" v="2245" actId="1076"/>
          <ac:picMkLst>
            <pc:docMk/>
            <pc:sldMk cId="949181976" sldId="265"/>
            <ac:picMk id="10" creationId="{CD27AC62-DD14-4056-8830-44C4FCE0B6FA}"/>
          </ac:picMkLst>
        </pc:picChg>
      </pc:sldChg>
      <pc:sldChg chg="modSp mod">
        <pc:chgData name="Daniel Buescher" userId="be4f4dfaf1c4f0c1" providerId="LiveId" clId="{95EEA666-69A3-4711-8A24-78F8FF8B7B8F}" dt="2021-05-25T18:32:56.014" v="2219" actId="1076"/>
        <pc:sldMkLst>
          <pc:docMk/>
          <pc:sldMk cId="3814564333" sldId="268"/>
        </pc:sldMkLst>
        <pc:picChg chg="mod">
          <ac:chgData name="Daniel Buescher" userId="be4f4dfaf1c4f0c1" providerId="LiveId" clId="{95EEA666-69A3-4711-8A24-78F8FF8B7B8F}" dt="2021-05-25T18:32:56.014" v="2219" actId="1076"/>
          <ac:picMkLst>
            <pc:docMk/>
            <pc:sldMk cId="3814564333" sldId="268"/>
            <ac:picMk id="4" creationId="{FA4D4607-89AD-4F8F-99CB-23BAF300A079}"/>
          </ac:picMkLst>
        </pc:picChg>
        <pc:picChg chg="mod">
          <ac:chgData name="Daniel Buescher" userId="be4f4dfaf1c4f0c1" providerId="LiveId" clId="{95EEA666-69A3-4711-8A24-78F8FF8B7B8F}" dt="2021-05-25T18:32:53.715" v="2218" actId="1076"/>
          <ac:picMkLst>
            <pc:docMk/>
            <pc:sldMk cId="3814564333" sldId="268"/>
            <ac:picMk id="8" creationId="{D56400BE-B04B-4AE2-8D1D-D6F807DC520E}"/>
          </ac:picMkLst>
        </pc:picChg>
      </pc:sldChg>
    </pc:docChg>
  </pc:docChgLst>
  <pc:docChgLst>
    <pc:chgData name="Daniel Buescher" userId="be4f4dfaf1c4f0c1" providerId="LiveId" clId="{033E3976-089A-4928-A635-8C492144EEA1}"/>
    <pc:docChg chg="undo custSel addSld delSld modSld sldOrd">
      <pc:chgData name="Daniel Buescher" userId="be4f4dfaf1c4f0c1" providerId="LiveId" clId="{033E3976-089A-4928-A635-8C492144EEA1}" dt="2021-06-28T22:52:33.629" v="1230" actId="1076"/>
      <pc:docMkLst>
        <pc:docMk/>
      </pc:docMkLst>
      <pc:sldChg chg="delSp modSp mod">
        <pc:chgData name="Daniel Buescher" userId="be4f4dfaf1c4f0c1" providerId="LiveId" clId="{033E3976-089A-4928-A635-8C492144EEA1}" dt="2021-06-26T17:40:05.970" v="108" actId="1076"/>
        <pc:sldMkLst>
          <pc:docMk/>
          <pc:sldMk cId="458590539" sldId="256"/>
        </pc:sldMkLst>
        <pc:spChg chg="mod">
          <ac:chgData name="Daniel Buescher" userId="be4f4dfaf1c4f0c1" providerId="LiveId" clId="{033E3976-089A-4928-A635-8C492144EEA1}" dt="2021-06-26T16:57:36.701" v="89" actId="20577"/>
          <ac:spMkLst>
            <pc:docMk/>
            <pc:sldMk cId="458590539" sldId="256"/>
            <ac:spMk id="2" creationId="{FF0CFCAB-121E-4B04-85C1-8D344B65BA33}"/>
          </ac:spMkLst>
        </pc:spChg>
        <pc:spChg chg="del">
          <ac:chgData name="Daniel Buescher" userId="be4f4dfaf1c4f0c1" providerId="LiveId" clId="{033E3976-089A-4928-A635-8C492144EEA1}" dt="2021-06-26T16:58:09.421" v="91" actId="478"/>
          <ac:spMkLst>
            <pc:docMk/>
            <pc:sldMk cId="458590539" sldId="256"/>
            <ac:spMk id="4" creationId="{15023F75-C253-47A8-A92D-8E2BCCAF9126}"/>
          </ac:spMkLst>
        </pc:spChg>
        <pc:picChg chg="mod">
          <ac:chgData name="Daniel Buescher" userId="be4f4dfaf1c4f0c1" providerId="LiveId" clId="{033E3976-089A-4928-A635-8C492144EEA1}" dt="2021-06-26T17:40:00.817" v="107" actId="1076"/>
          <ac:picMkLst>
            <pc:docMk/>
            <pc:sldMk cId="458590539" sldId="256"/>
            <ac:picMk id="8" creationId="{529B9001-645A-4927-A0C4-E6DC3EE0DBEF}"/>
          </ac:picMkLst>
        </pc:picChg>
        <pc:picChg chg="mod">
          <ac:chgData name="Daniel Buescher" userId="be4f4dfaf1c4f0c1" providerId="LiveId" clId="{033E3976-089A-4928-A635-8C492144EEA1}" dt="2021-06-26T17:40:05.970" v="108" actId="1076"/>
          <ac:picMkLst>
            <pc:docMk/>
            <pc:sldMk cId="458590539" sldId="256"/>
            <ac:picMk id="9" creationId="{EC7BB52E-97E1-4E04-AB9E-A3B958161ACD}"/>
          </ac:picMkLst>
        </pc:picChg>
      </pc:sldChg>
      <pc:sldChg chg="del">
        <pc:chgData name="Daniel Buescher" userId="be4f4dfaf1c4f0c1" providerId="LiveId" clId="{033E3976-089A-4928-A635-8C492144EEA1}" dt="2021-06-26T16:58:30.637" v="101" actId="47"/>
        <pc:sldMkLst>
          <pc:docMk/>
          <pc:sldMk cId="3194138466" sldId="257"/>
        </pc:sldMkLst>
      </pc:sldChg>
      <pc:sldChg chg="del">
        <pc:chgData name="Daniel Buescher" userId="be4f4dfaf1c4f0c1" providerId="LiveId" clId="{033E3976-089A-4928-A635-8C492144EEA1}" dt="2021-06-26T16:58:17.698" v="92" actId="47"/>
        <pc:sldMkLst>
          <pc:docMk/>
          <pc:sldMk cId="3319003307" sldId="258"/>
        </pc:sldMkLst>
      </pc:sldChg>
      <pc:sldChg chg="modSp del">
        <pc:chgData name="Daniel Buescher" userId="be4f4dfaf1c4f0c1" providerId="LiveId" clId="{033E3976-089A-4928-A635-8C492144EEA1}" dt="2021-06-26T16:58:20.812" v="96" actId="47"/>
        <pc:sldMkLst>
          <pc:docMk/>
          <pc:sldMk cId="2794696610" sldId="259"/>
        </pc:sldMkLst>
        <pc:spChg chg="mod">
          <ac:chgData name="Daniel Buescher" userId="be4f4dfaf1c4f0c1" providerId="LiveId" clId="{033E3976-089A-4928-A635-8C492144EEA1}" dt="2021-06-26T16:57:51.903" v="90"/>
          <ac:spMkLst>
            <pc:docMk/>
            <pc:sldMk cId="2794696610" sldId="259"/>
            <ac:spMk id="2" creationId="{CE1D6688-B20B-4C52-BA61-6976BF236D8D}"/>
          </ac:spMkLst>
        </pc:spChg>
      </pc:sldChg>
      <pc:sldChg chg="del">
        <pc:chgData name="Daniel Buescher" userId="be4f4dfaf1c4f0c1" providerId="LiveId" clId="{033E3976-089A-4928-A635-8C492144EEA1}" dt="2021-06-26T16:58:31.233" v="102" actId="47"/>
        <pc:sldMkLst>
          <pc:docMk/>
          <pc:sldMk cId="37169486" sldId="260"/>
        </pc:sldMkLst>
      </pc:sldChg>
      <pc:sldChg chg="del">
        <pc:chgData name="Daniel Buescher" userId="be4f4dfaf1c4f0c1" providerId="LiveId" clId="{033E3976-089A-4928-A635-8C492144EEA1}" dt="2021-06-26T16:58:19.389" v="94" actId="47"/>
        <pc:sldMkLst>
          <pc:docMk/>
          <pc:sldMk cId="2590858031" sldId="261"/>
        </pc:sldMkLst>
      </pc:sldChg>
      <pc:sldChg chg="del">
        <pc:chgData name="Daniel Buescher" userId="be4f4dfaf1c4f0c1" providerId="LiveId" clId="{033E3976-089A-4928-A635-8C492144EEA1}" dt="2021-06-26T16:58:21.385" v="97" actId="47"/>
        <pc:sldMkLst>
          <pc:docMk/>
          <pc:sldMk cId="237005105" sldId="262"/>
        </pc:sldMkLst>
      </pc:sldChg>
      <pc:sldChg chg="del">
        <pc:chgData name="Daniel Buescher" userId="be4f4dfaf1c4f0c1" providerId="LiveId" clId="{033E3976-089A-4928-A635-8C492144EEA1}" dt="2021-06-26T16:58:22.043" v="98" actId="47"/>
        <pc:sldMkLst>
          <pc:docMk/>
          <pc:sldMk cId="426154037" sldId="263"/>
        </pc:sldMkLst>
      </pc:sldChg>
      <pc:sldChg chg="del">
        <pc:chgData name="Daniel Buescher" userId="be4f4dfaf1c4f0c1" providerId="LiveId" clId="{033E3976-089A-4928-A635-8C492144EEA1}" dt="2021-06-26T16:58:22.877" v="99" actId="47"/>
        <pc:sldMkLst>
          <pc:docMk/>
          <pc:sldMk cId="949181976" sldId="265"/>
        </pc:sldMkLst>
      </pc:sldChg>
      <pc:sldChg chg="addSp modSp mod">
        <pc:chgData name="Daniel Buescher" userId="be4f4dfaf1c4f0c1" providerId="LiveId" clId="{033E3976-089A-4928-A635-8C492144EEA1}" dt="2021-06-28T22:38:01.105" v="827" actId="1076"/>
        <pc:sldMkLst>
          <pc:docMk/>
          <pc:sldMk cId="3874451766" sldId="266"/>
        </pc:sldMkLst>
        <pc:spChg chg="mod">
          <ac:chgData name="Daniel Buescher" userId="be4f4dfaf1c4f0c1" providerId="LiveId" clId="{033E3976-089A-4928-A635-8C492144EEA1}" dt="2021-06-26T17:00:15.116" v="104" actId="20577"/>
          <ac:spMkLst>
            <pc:docMk/>
            <pc:sldMk cId="3874451766" sldId="266"/>
            <ac:spMk id="3" creationId="{8441EDFC-EC21-4D54-9BD6-590B5906B47D}"/>
          </ac:spMkLst>
        </pc:spChg>
        <pc:picChg chg="add mod">
          <ac:chgData name="Daniel Buescher" userId="be4f4dfaf1c4f0c1" providerId="LiveId" clId="{033E3976-089A-4928-A635-8C492144EEA1}" dt="2021-06-28T22:38:01.105" v="827" actId="1076"/>
          <ac:picMkLst>
            <pc:docMk/>
            <pc:sldMk cId="3874451766" sldId="266"/>
            <ac:picMk id="6" creationId="{6DD5EFF5-8A56-4C40-AACF-85673F1289F3}"/>
          </ac:picMkLst>
        </pc:picChg>
      </pc:sldChg>
      <pc:sldChg chg="del">
        <pc:chgData name="Daniel Buescher" userId="be4f4dfaf1c4f0c1" providerId="LiveId" clId="{033E3976-089A-4928-A635-8C492144EEA1}" dt="2021-06-26T16:58:24.972" v="100" actId="47"/>
        <pc:sldMkLst>
          <pc:docMk/>
          <pc:sldMk cId="604414982" sldId="267"/>
        </pc:sldMkLst>
      </pc:sldChg>
      <pc:sldChg chg="modSp new mod">
        <pc:chgData name="Daniel Buescher" userId="be4f4dfaf1c4f0c1" providerId="LiveId" clId="{033E3976-089A-4928-A635-8C492144EEA1}" dt="2021-06-26T18:42:31.177" v="497" actId="20577"/>
        <pc:sldMkLst>
          <pc:docMk/>
          <pc:sldMk cId="3724337303" sldId="267"/>
        </pc:sldMkLst>
        <pc:spChg chg="mod">
          <ac:chgData name="Daniel Buescher" userId="be4f4dfaf1c4f0c1" providerId="LiveId" clId="{033E3976-089A-4928-A635-8C492144EEA1}" dt="2021-06-26T18:42:21.756" v="481" actId="20577"/>
          <ac:spMkLst>
            <pc:docMk/>
            <pc:sldMk cId="3724337303" sldId="267"/>
            <ac:spMk id="2" creationId="{D173C4BB-966C-4895-BAD8-CFA215E3B65A}"/>
          </ac:spMkLst>
        </pc:spChg>
        <pc:spChg chg="mod">
          <ac:chgData name="Daniel Buescher" userId="be4f4dfaf1c4f0c1" providerId="LiveId" clId="{033E3976-089A-4928-A635-8C492144EEA1}" dt="2021-06-26T18:42:31.177" v="497" actId="20577"/>
          <ac:spMkLst>
            <pc:docMk/>
            <pc:sldMk cId="3724337303" sldId="267"/>
            <ac:spMk id="3" creationId="{C2004ABF-3D9C-46AE-8A5B-9731ED8D9872}"/>
          </ac:spMkLst>
        </pc:spChg>
      </pc:sldChg>
      <pc:sldChg chg="modSp new mod">
        <pc:chgData name="Daniel Buescher" userId="be4f4dfaf1c4f0c1" providerId="LiveId" clId="{033E3976-089A-4928-A635-8C492144EEA1}" dt="2021-06-28T22:44:42.434" v="1163"/>
        <pc:sldMkLst>
          <pc:docMk/>
          <pc:sldMk cId="3501987123" sldId="268"/>
        </pc:sldMkLst>
        <pc:spChg chg="mod">
          <ac:chgData name="Daniel Buescher" userId="be4f4dfaf1c4f0c1" providerId="LiveId" clId="{033E3976-089A-4928-A635-8C492144EEA1}" dt="2021-06-26T17:45:37.148" v="125" actId="20577"/>
          <ac:spMkLst>
            <pc:docMk/>
            <pc:sldMk cId="3501987123" sldId="268"/>
            <ac:spMk id="2" creationId="{7EB2E151-65F2-4307-9833-40C022017238}"/>
          </ac:spMkLst>
        </pc:spChg>
        <pc:spChg chg="mod">
          <ac:chgData name="Daniel Buescher" userId="be4f4dfaf1c4f0c1" providerId="LiveId" clId="{033E3976-089A-4928-A635-8C492144EEA1}" dt="2021-06-28T22:44:42.434" v="1163"/>
          <ac:spMkLst>
            <pc:docMk/>
            <pc:sldMk cId="3501987123" sldId="268"/>
            <ac:spMk id="3" creationId="{4A633B36-B76F-4C0D-B268-838A03F73E15}"/>
          </ac:spMkLst>
        </pc:spChg>
      </pc:sldChg>
      <pc:sldChg chg="del">
        <pc:chgData name="Daniel Buescher" userId="be4f4dfaf1c4f0c1" providerId="LiveId" clId="{033E3976-089A-4928-A635-8C492144EEA1}" dt="2021-06-26T16:58:18.637" v="93" actId="47"/>
        <pc:sldMkLst>
          <pc:docMk/>
          <pc:sldMk cId="3814564333" sldId="268"/>
        </pc:sldMkLst>
      </pc:sldChg>
      <pc:sldChg chg="new del">
        <pc:chgData name="Daniel Buescher" userId="be4f4dfaf1c4f0c1" providerId="LiveId" clId="{033E3976-089A-4928-A635-8C492144EEA1}" dt="2021-06-26T17:49:29.967" v="456" actId="47"/>
        <pc:sldMkLst>
          <pc:docMk/>
          <pc:sldMk cId="1498928173" sldId="269"/>
        </pc:sldMkLst>
      </pc:sldChg>
      <pc:sldChg chg="del">
        <pc:chgData name="Daniel Buescher" userId="be4f4dfaf1c4f0c1" providerId="LiveId" clId="{033E3976-089A-4928-A635-8C492144EEA1}" dt="2021-06-26T16:58:20.157" v="95" actId="47"/>
        <pc:sldMkLst>
          <pc:docMk/>
          <pc:sldMk cId="1829544758" sldId="269"/>
        </pc:sldMkLst>
      </pc:sldChg>
      <pc:sldChg chg="addSp delSp modSp new mod">
        <pc:chgData name="Daniel Buescher" userId="be4f4dfaf1c4f0c1" providerId="LiveId" clId="{033E3976-089A-4928-A635-8C492144EEA1}" dt="2021-06-28T22:45:30.013" v="1226" actId="20577"/>
        <pc:sldMkLst>
          <pc:docMk/>
          <pc:sldMk cId="3989237146" sldId="269"/>
        </pc:sldMkLst>
        <pc:spChg chg="mod">
          <ac:chgData name="Daniel Buescher" userId="be4f4dfaf1c4f0c1" providerId="LiveId" clId="{033E3976-089A-4928-A635-8C492144EEA1}" dt="2021-06-28T22:40:13.047" v="1088" actId="20577"/>
          <ac:spMkLst>
            <pc:docMk/>
            <pc:sldMk cId="3989237146" sldId="269"/>
            <ac:spMk id="2" creationId="{E5D37803-93FD-47DD-AEA7-4BE8CCEA35C8}"/>
          </ac:spMkLst>
        </pc:spChg>
        <pc:spChg chg="add del mod">
          <ac:chgData name="Daniel Buescher" userId="be4f4dfaf1c4f0c1" providerId="LiveId" clId="{033E3976-089A-4928-A635-8C492144EEA1}" dt="2021-06-28T22:45:12.963" v="1171"/>
          <ac:spMkLst>
            <pc:docMk/>
            <pc:sldMk cId="3989237146" sldId="269"/>
            <ac:spMk id="3" creationId="{20AA4AF5-F517-40C4-9FDB-4D9CDB3BB641}"/>
          </ac:spMkLst>
        </pc:spChg>
        <pc:spChg chg="del">
          <ac:chgData name="Daniel Buescher" userId="be4f4dfaf1c4f0c1" providerId="LiveId" clId="{033E3976-089A-4928-A635-8C492144EEA1}" dt="2021-06-26T18:46:35.551" v="498" actId="22"/>
          <ac:spMkLst>
            <pc:docMk/>
            <pc:sldMk cId="3989237146" sldId="269"/>
            <ac:spMk id="3" creationId="{978F5164-AF0C-4E87-82AA-18F515BE1D9F}"/>
          </ac:spMkLst>
        </pc:spChg>
        <pc:spChg chg="add mod">
          <ac:chgData name="Daniel Buescher" userId="be4f4dfaf1c4f0c1" providerId="LiveId" clId="{033E3976-089A-4928-A635-8C492144EEA1}" dt="2021-06-28T22:45:30.013" v="1226" actId="20577"/>
          <ac:spMkLst>
            <pc:docMk/>
            <pc:sldMk cId="3989237146" sldId="269"/>
            <ac:spMk id="4" creationId="{B492F949-5DE5-46D5-9F7F-2A6F10692F06}"/>
          </ac:spMkLst>
        </pc:spChg>
        <pc:picChg chg="add mod ord">
          <ac:chgData name="Daniel Buescher" userId="be4f4dfaf1c4f0c1" providerId="LiveId" clId="{033E3976-089A-4928-A635-8C492144EEA1}" dt="2021-06-28T22:45:12.477" v="1169" actId="1076"/>
          <ac:picMkLst>
            <pc:docMk/>
            <pc:sldMk cId="3989237146" sldId="269"/>
            <ac:picMk id="5" creationId="{EB8CF882-6C56-4D12-B8A3-9A63C7862175}"/>
          </ac:picMkLst>
        </pc:picChg>
        <pc:picChg chg="add del mod">
          <ac:chgData name="Daniel Buescher" userId="be4f4dfaf1c4f0c1" providerId="LiveId" clId="{033E3976-089A-4928-A635-8C492144EEA1}" dt="2021-06-28T22:40:31.802" v="1098" actId="478"/>
          <ac:picMkLst>
            <pc:docMk/>
            <pc:sldMk cId="3989237146" sldId="269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0:31.103" v="1097" actId="478"/>
          <ac:picMkLst>
            <pc:docMk/>
            <pc:sldMk cId="3989237146" sldId="269"/>
            <ac:picMk id="9" creationId="{FEA7CB09-DFAB-405F-A680-2AB456FFF930}"/>
          </ac:picMkLst>
        </pc:picChg>
      </pc:sldChg>
      <pc:sldChg chg="new del">
        <pc:chgData name="Daniel Buescher" userId="be4f4dfaf1c4f0c1" providerId="LiveId" clId="{033E3976-089A-4928-A635-8C492144EEA1}" dt="2021-06-26T17:49:30.947" v="457" actId="47"/>
        <pc:sldMkLst>
          <pc:docMk/>
          <pc:sldMk cId="182680038" sldId="270"/>
        </pc:sldMkLst>
      </pc:sldChg>
      <pc:sldChg chg="new del">
        <pc:chgData name="Daniel Buescher" userId="be4f4dfaf1c4f0c1" providerId="LiveId" clId="{033E3976-089A-4928-A635-8C492144EEA1}" dt="2021-06-28T22:39:46.383" v="1074" actId="47"/>
        <pc:sldMkLst>
          <pc:docMk/>
          <pc:sldMk cId="2288595650" sldId="270"/>
        </pc:sldMkLst>
      </pc:sldChg>
      <pc:sldChg chg="modSp new del mod">
        <pc:chgData name="Daniel Buescher" userId="be4f4dfaf1c4f0c1" providerId="LiveId" clId="{033E3976-089A-4928-A635-8C492144EEA1}" dt="2021-06-28T22:39:47.022" v="1075" actId="47"/>
        <pc:sldMkLst>
          <pc:docMk/>
          <pc:sldMk cId="1415457523" sldId="271"/>
        </pc:sldMkLst>
        <pc:spChg chg="mod">
          <ac:chgData name="Daniel Buescher" userId="be4f4dfaf1c4f0c1" providerId="LiveId" clId="{033E3976-089A-4928-A635-8C492144EEA1}" dt="2021-06-28T22:37:54.191" v="825" actId="20577"/>
          <ac:spMkLst>
            <pc:docMk/>
            <pc:sldMk cId="1415457523" sldId="271"/>
            <ac:spMk id="2" creationId="{B3E96761-E930-49BA-B39C-B3C688C909D6}"/>
          </ac:spMkLst>
        </pc:spChg>
      </pc:sldChg>
      <pc:sldChg chg="add">
        <pc:chgData name="Daniel Buescher" userId="be4f4dfaf1c4f0c1" providerId="LiveId" clId="{033E3976-089A-4928-A635-8C492144EEA1}" dt="2021-06-28T22:38:04.315" v="828" actId="2890"/>
        <pc:sldMkLst>
          <pc:docMk/>
          <pc:sldMk cId="2191488993" sldId="272"/>
        </pc:sldMkLst>
      </pc:sldChg>
      <pc:sldChg chg="addSp delSp modSp add mod ord">
        <pc:chgData name="Daniel Buescher" userId="be4f4dfaf1c4f0c1" providerId="LiveId" clId="{033E3976-089A-4928-A635-8C492144EEA1}" dt="2021-06-28T22:52:33.629" v="1230" actId="1076"/>
        <pc:sldMkLst>
          <pc:docMk/>
          <pc:sldMk cId="3567782682" sldId="273"/>
        </pc:sldMkLst>
        <pc:spChg chg="add">
          <ac:chgData name="Daniel Buescher" userId="be4f4dfaf1c4f0c1" providerId="LiveId" clId="{033E3976-089A-4928-A635-8C492144EEA1}" dt="2021-06-28T22:38:14.042" v="833"/>
          <ac:spMkLst>
            <pc:docMk/>
            <pc:sldMk cId="3567782682" sldId="273"/>
            <ac:spMk id="5" creationId="{B9ECE84C-DBED-4331-8A04-ED31673FDED6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7" creationId="{CAD47864-79D1-4BB5-BAC1-26D35E1149ED}"/>
          </ac:spMkLst>
        </pc:spChg>
        <pc:spChg chg="add del mod">
          <ac:chgData name="Daniel Buescher" userId="be4f4dfaf1c4f0c1" providerId="LiveId" clId="{033E3976-089A-4928-A635-8C492144EEA1}" dt="2021-06-28T22:38:20.854" v="836" actId="478"/>
          <ac:spMkLst>
            <pc:docMk/>
            <pc:sldMk cId="3567782682" sldId="273"/>
            <ac:spMk id="8" creationId="{42893262-D69D-46E1-A674-F42254081E21}"/>
          </ac:spMkLst>
        </pc:spChg>
        <pc:picChg chg="del">
          <ac:chgData name="Daniel Buescher" userId="be4f4dfaf1c4f0c1" providerId="LiveId" clId="{033E3976-089A-4928-A635-8C492144EEA1}" dt="2021-06-28T22:38:08.687" v="830" actId="478"/>
          <ac:picMkLst>
            <pc:docMk/>
            <pc:sldMk cId="3567782682" sldId="273"/>
            <ac:picMk id="6" creationId="{6DD5EFF5-8A56-4C40-AACF-85673F1289F3}"/>
          </ac:picMkLst>
        </pc:picChg>
        <pc:picChg chg="add mod">
          <ac:chgData name="Daniel Buescher" userId="be4f4dfaf1c4f0c1" providerId="LiveId" clId="{033E3976-089A-4928-A635-8C492144EEA1}" dt="2021-06-28T22:52:33.629" v="1230" actId="1076"/>
          <ac:picMkLst>
            <pc:docMk/>
            <pc:sldMk cId="3567782682" sldId="273"/>
            <ac:picMk id="7" creationId="{F1444BFA-8C75-4BD8-91FD-5230443E3CC2}"/>
          </ac:picMkLst>
        </pc:picChg>
        <pc:picChg chg="add del mod">
          <ac:chgData name="Daniel Buescher" userId="be4f4dfaf1c4f0c1" providerId="LiveId" clId="{033E3976-089A-4928-A635-8C492144EEA1}" dt="2021-06-28T22:38:36.941" v="840" actId="21"/>
          <ac:picMkLst>
            <pc:docMk/>
            <pc:sldMk cId="3567782682" sldId="273"/>
            <ac:picMk id="9" creationId="{989475E8-5003-4BC8-A340-481298FCA4B1}"/>
          </ac:picMkLst>
        </pc:picChg>
      </pc:sldChg>
      <pc:sldChg chg="addSp delSp modSp add mod setBg">
        <pc:chgData name="Daniel Buescher" userId="be4f4dfaf1c4f0c1" providerId="LiveId" clId="{033E3976-089A-4928-A635-8C492144EEA1}" dt="2021-06-28T22:44:26.071" v="1162" actId="1076"/>
        <pc:sldMkLst>
          <pc:docMk/>
          <pc:sldMk cId="2577681972" sldId="274"/>
        </pc:sldMkLst>
        <pc:spChg chg="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2" creationId="{D173C4BB-966C-4895-BAD8-CFA215E3B65A}"/>
          </ac:spMkLst>
        </pc:spChg>
        <pc:spChg chg="del">
          <ac:chgData name="Daniel Buescher" userId="be4f4dfaf1c4f0c1" providerId="LiveId" clId="{033E3976-089A-4928-A635-8C492144EEA1}" dt="2021-06-28T22:38:39.176" v="841"/>
          <ac:spMkLst>
            <pc:docMk/>
            <pc:sldMk cId="2577681972" sldId="274"/>
            <ac:spMk id="3" creationId="{C2004ABF-3D9C-46AE-8A5B-9731ED8D9872}"/>
          </ac:spMkLst>
        </pc:spChg>
        <pc:spChg chg="add mo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5" creationId="{95AA11A9-8958-4F48-92B0-104D7CCC10ED}"/>
          </ac:spMkLst>
        </pc:spChg>
        <pc:spChg chg="add del">
          <ac:chgData name="Daniel Buescher" userId="be4f4dfaf1c4f0c1" providerId="LiveId" clId="{033E3976-089A-4928-A635-8C492144EEA1}" dt="2021-06-28T22:41:29.408" v="1113"/>
          <ac:spMkLst>
            <pc:docMk/>
            <pc:sldMk cId="2577681972" sldId="274"/>
            <ac:spMk id="6" creationId="{62A4CF53-AA90-4346-951D-8B3B8784D56C}"/>
          </ac:spMkLst>
        </pc:spChg>
        <pc:spChg chg="add">
          <ac:chgData name="Daniel Buescher" userId="be4f4dfaf1c4f0c1" providerId="LiveId" clId="{033E3976-089A-4928-A635-8C492144EEA1}" dt="2021-06-28T22:44:04.011" v="1151" actId="26606"/>
          <ac:spMkLst>
            <pc:docMk/>
            <pc:sldMk cId="2577681972" sldId="274"/>
            <ac:spMk id="13" creationId="{AB3546AA-6DD0-4A58-8B49-3A63BCC4122D}"/>
          </ac:spMkLst>
        </pc:spChg>
        <pc:picChg chg="add mod ord">
          <ac:chgData name="Daniel Buescher" userId="be4f4dfaf1c4f0c1" providerId="LiveId" clId="{033E3976-089A-4928-A635-8C492144EEA1}" dt="2021-06-28T22:44:23.877" v="1161" actId="14100"/>
          <ac:picMkLst>
            <pc:docMk/>
            <pc:sldMk cId="2577681972" sldId="274"/>
            <ac:picMk id="4" creationId="{9496508E-25B9-4865-9997-A9E028D4A19D}"/>
          </ac:picMkLst>
        </pc:picChg>
        <pc:picChg chg="add del mod">
          <ac:chgData name="Daniel Buescher" userId="be4f4dfaf1c4f0c1" providerId="LiveId" clId="{033E3976-089A-4928-A635-8C492144EEA1}" dt="2021-06-28T22:44:26.071" v="1162" actId="1076"/>
          <ac:picMkLst>
            <pc:docMk/>
            <pc:sldMk cId="2577681972" sldId="274"/>
            <ac:picMk id="7" creationId="{4A39D4F0-5749-410A-B90C-C5187A9AAEC6}"/>
          </ac:picMkLst>
        </pc:picChg>
        <pc:picChg chg="add mod">
          <ac:chgData name="Daniel Buescher" userId="be4f4dfaf1c4f0c1" providerId="LiveId" clId="{033E3976-089A-4928-A635-8C492144EEA1}" dt="2021-06-28T22:44:18.302" v="1158" actId="14100"/>
          <ac:picMkLst>
            <pc:docMk/>
            <pc:sldMk cId="2577681972" sldId="274"/>
            <ac:picMk id="8" creationId="{806775FE-01CF-4D8D-8A27-1C05571D8D36}"/>
          </ac:picMkLst>
        </pc:picChg>
        <pc:picChg chg="add">
          <ac:chgData name="Daniel Buescher" userId="be4f4dfaf1c4f0c1" providerId="LiveId" clId="{033E3976-089A-4928-A635-8C492144EEA1}" dt="2021-06-28T22:44:04.011" v="1151" actId="26606"/>
          <ac:picMkLst>
            <pc:docMk/>
            <pc:sldMk cId="2577681972" sldId="274"/>
            <ac:picMk id="15" creationId="{9F89F588-0F53-4F8D-AA9A-E8F2529A4108}"/>
          </ac:picMkLst>
        </pc:picChg>
      </pc:sldChg>
      <pc:sldChg chg="addSp delSp modSp add mod">
        <pc:chgData name="Daniel Buescher" userId="be4f4dfaf1c4f0c1" providerId="LiveId" clId="{033E3976-089A-4928-A635-8C492144EEA1}" dt="2021-06-28T22:41:12.953" v="1111"/>
        <pc:sldMkLst>
          <pc:docMk/>
          <pc:sldMk cId="2238180185" sldId="275"/>
        </pc:sldMkLst>
        <pc:spChg chg="add mod">
          <ac:chgData name="Daniel Buescher" userId="be4f4dfaf1c4f0c1" providerId="LiveId" clId="{033E3976-089A-4928-A635-8C492144EEA1}" dt="2021-06-28T22:40:24.614" v="1093" actId="478"/>
          <ac:spMkLst>
            <pc:docMk/>
            <pc:sldMk cId="2238180185" sldId="275"/>
            <ac:spMk id="4" creationId="{C05D96AC-ECFB-4DA3-BD21-4B8FCCE1A7B4}"/>
          </ac:spMkLst>
        </pc:spChg>
        <pc:picChg chg="del">
          <ac:chgData name="Daniel Buescher" userId="be4f4dfaf1c4f0c1" providerId="LiveId" clId="{033E3976-089A-4928-A635-8C492144EEA1}" dt="2021-06-28T22:40:24.614" v="1093" actId="478"/>
          <ac:picMkLst>
            <pc:docMk/>
            <pc:sldMk cId="2238180185" sldId="275"/>
            <ac:picMk id="5" creationId="{EB8CF882-6C56-4D12-B8A3-9A63C7862175}"/>
          </ac:picMkLst>
        </pc:picChg>
        <pc:picChg chg="del">
          <ac:chgData name="Daniel Buescher" userId="be4f4dfaf1c4f0c1" providerId="LiveId" clId="{033E3976-089A-4928-A635-8C492144EEA1}" dt="2021-06-28T22:40:26.208" v="1094" actId="478"/>
          <ac:picMkLst>
            <pc:docMk/>
            <pc:sldMk cId="2238180185" sldId="275"/>
            <ac:picMk id="7" creationId="{9635897D-7B2D-46E5-B464-6EDCDD0B5A68}"/>
          </ac:picMkLst>
        </pc:picChg>
        <pc:picChg chg="add mod">
          <ac:chgData name="Daniel Buescher" userId="be4f4dfaf1c4f0c1" providerId="LiveId" clId="{033E3976-089A-4928-A635-8C492144EEA1}" dt="2021-06-28T22:41:07.873" v="1109" actId="1076"/>
          <ac:picMkLst>
            <pc:docMk/>
            <pc:sldMk cId="2238180185" sldId="275"/>
            <ac:picMk id="8" creationId="{66C4C3FB-ABD2-41B7-8155-3AE3C634D031}"/>
          </ac:picMkLst>
        </pc:picChg>
        <pc:picChg chg="del">
          <ac:chgData name="Daniel Buescher" userId="be4f4dfaf1c4f0c1" providerId="LiveId" clId="{033E3976-089A-4928-A635-8C492144EEA1}" dt="2021-06-28T22:40:24.146" v="1092" actId="478"/>
          <ac:picMkLst>
            <pc:docMk/>
            <pc:sldMk cId="2238180185" sldId="275"/>
            <ac:picMk id="9" creationId="{FEA7CB09-DFAB-405F-A680-2AB456FFF930}"/>
          </ac:picMkLst>
        </pc:picChg>
        <pc:picChg chg="add mod">
          <ac:chgData name="Daniel Buescher" userId="be4f4dfaf1c4f0c1" providerId="LiveId" clId="{033E3976-089A-4928-A635-8C492144EEA1}" dt="2021-06-28T22:41:12.953" v="1111"/>
          <ac:picMkLst>
            <pc:docMk/>
            <pc:sldMk cId="2238180185" sldId="275"/>
            <ac:picMk id="10" creationId="{E583DC1F-8B14-4E9E-9551-19B332F7DA25}"/>
          </ac:picMkLst>
        </pc:picChg>
      </pc:sldChg>
      <pc:sldChg chg="addSp delSp modSp add mod">
        <pc:chgData name="Daniel Buescher" userId="be4f4dfaf1c4f0c1" providerId="LiveId" clId="{033E3976-089A-4928-A635-8C492144EEA1}" dt="2021-06-28T22:41:10.079" v="1110" actId="21"/>
        <pc:sldMkLst>
          <pc:docMk/>
          <pc:sldMk cId="1960748603" sldId="276"/>
        </pc:sldMkLst>
        <pc:picChg chg="del">
          <ac:chgData name="Daniel Buescher" userId="be4f4dfaf1c4f0c1" providerId="LiveId" clId="{033E3976-089A-4928-A635-8C492144EEA1}" dt="2021-06-28T22:41:10.079" v="1110" actId="21"/>
          <ac:picMkLst>
            <pc:docMk/>
            <pc:sldMk cId="1960748603" sldId="276"/>
            <ac:picMk id="7" creationId="{9635897D-7B2D-46E5-B464-6EDCDD0B5A68}"/>
          </ac:picMkLst>
        </pc:picChg>
        <pc:picChg chg="add del mod">
          <ac:chgData name="Daniel Buescher" userId="be4f4dfaf1c4f0c1" providerId="LiveId" clId="{033E3976-089A-4928-A635-8C492144EEA1}" dt="2021-06-28T22:41:04.098" v="1107" actId="21"/>
          <ac:picMkLst>
            <pc:docMk/>
            <pc:sldMk cId="1960748603" sldId="276"/>
            <ac:picMk id="9" creationId="{FEA7CB09-DFAB-405F-A680-2AB456FFF930}"/>
          </ac:picMkLst>
        </pc:picChg>
      </pc:sldChg>
      <pc:sldChg chg="add del">
        <pc:chgData name="Daniel Buescher" userId="be4f4dfaf1c4f0c1" providerId="LiveId" clId="{033E3976-089A-4928-A635-8C492144EEA1}" dt="2021-06-28T22:40:59.916" v="1105"/>
        <pc:sldMkLst>
          <pc:docMk/>
          <pc:sldMk cId="2163521059" sldId="277"/>
        </pc:sldMkLst>
      </pc:sldChg>
    </pc:docChg>
  </pc:docChgLst>
  <pc:docChgLst>
    <pc:chgData name="Ian Arch" userId="27dc412b4527548d" providerId="LiveId" clId="{00CA51AF-EBBF-4E16-9C07-17B75FFB120B}"/>
    <pc:docChg chg="undo custSel addSld delSld modSld">
      <pc:chgData name="Ian Arch" userId="27dc412b4527548d" providerId="LiveId" clId="{00CA51AF-EBBF-4E16-9C07-17B75FFB120B}" dt="2021-05-25T16:30:37.841" v="2615" actId="6549"/>
      <pc:docMkLst>
        <pc:docMk/>
      </pc:docMkLst>
      <pc:sldChg chg="addSp delSp modSp mod">
        <pc:chgData name="Ian Arch" userId="27dc412b4527548d" providerId="LiveId" clId="{00CA51AF-EBBF-4E16-9C07-17B75FFB120B}" dt="2021-05-25T15:53:15.015" v="1779" actId="1076"/>
        <pc:sldMkLst>
          <pc:docMk/>
          <pc:sldMk cId="3319003307" sldId="258"/>
        </pc:sldMkLst>
        <pc:spChg chg="mod">
          <ac:chgData name="Ian Arch" userId="27dc412b4527548d" providerId="LiveId" clId="{00CA51AF-EBBF-4E16-9C07-17B75FFB120B}" dt="2021-05-24T23:57:10.131" v="18" actId="20577"/>
          <ac:spMkLst>
            <pc:docMk/>
            <pc:sldMk cId="3319003307" sldId="25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1:56.528" v="1766" actId="20577"/>
          <ac:spMkLst>
            <pc:docMk/>
            <pc:sldMk cId="3319003307" sldId="25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49:39.030" v="1613" actId="478"/>
          <ac:picMkLst>
            <pc:docMk/>
            <pc:sldMk cId="3319003307" sldId="258"/>
            <ac:picMk id="6" creationId="{54E8F13B-B00B-4708-A06E-B9B40731755F}"/>
          </ac:picMkLst>
        </pc:picChg>
        <pc:picChg chg="add mod modCrop">
          <ac:chgData name="Ian Arch" userId="27dc412b4527548d" providerId="LiveId" clId="{00CA51AF-EBBF-4E16-9C07-17B75FFB120B}" dt="2021-05-25T15:53:15.015" v="1779" actId="1076"/>
          <ac:picMkLst>
            <pc:docMk/>
            <pc:sldMk cId="3319003307" sldId="258"/>
            <ac:picMk id="9" creationId="{14C26BCB-F1AA-44A6-84FE-1ABC0FE638A1}"/>
          </ac:picMkLst>
        </pc:picChg>
        <pc:picChg chg="add mod">
          <ac:chgData name="Ian Arch" userId="27dc412b4527548d" providerId="LiveId" clId="{00CA51AF-EBBF-4E16-9C07-17B75FFB120B}" dt="2021-05-25T15:53:11.712" v="1778" actId="1076"/>
          <ac:picMkLst>
            <pc:docMk/>
            <pc:sldMk cId="3319003307" sldId="258"/>
            <ac:picMk id="11" creationId="{404FC658-B5F5-4FCE-B601-788C06B8F1AF}"/>
          </ac:picMkLst>
        </pc:picChg>
      </pc:sldChg>
      <pc:sldChg chg="addSp modSp mod">
        <pc:chgData name="Ian Arch" userId="27dc412b4527548d" providerId="LiveId" clId="{00CA51AF-EBBF-4E16-9C07-17B75FFB120B}" dt="2021-05-25T16:17:27.270" v="2259" actId="1076"/>
        <pc:sldMkLst>
          <pc:docMk/>
          <pc:sldMk cId="2794696610" sldId="259"/>
        </pc:sldMkLst>
        <pc:spChg chg="mod">
          <ac:chgData name="Ian Arch" userId="27dc412b4527548d" providerId="LiveId" clId="{00CA51AF-EBBF-4E16-9C07-17B75FFB120B}" dt="2021-05-25T00:27:37.535" v="1593" actId="20577"/>
          <ac:spMkLst>
            <pc:docMk/>
            <pc:sldMk cId="2794696610" sldId="259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7:23.440" v="2258" actId="1076"/>
          <ac:spMkLst>
            <pc:docMk/>
            <pc:sldMk cId="2794696610" sldId="259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7:27.270" v="2259" actId="1076"/>
          <ac:picMkLst>
            <pc:docMk/>
            <pc:sldMk cId="2794696610" sldId="259"/>
            <ac:picMk id="6" creationId="{5535391E-A0E6-45BF-B515-38D1B91A8ABC}"/>
          </ac:picMkLst>
        </pc:picChg>
      </pc:sldChg>
      <pc:sldChg chg="addSp modSp mod">
        <pc:chgData name="Ian Arch" userId="27dc412b4527548d" providerId="LiveId" clId="{00CA51AF-EBBF-4E16-9C07-17B75FFB120B}" dt="2021-05-25T16:30:07.038" v="2582" actId="1076"/>
        <pc:sldMkLst>
          <pc:docMk/>
          <pc:sldMk cId="37169486" sldId="260"/>
        </pc:sldMkLst>
        <pc:spChg chg="mod">
          <ac:chgData name="Ian Arch" userId="27dc412b4527548d" providerId="LiveId" clId="{00CA51AF-EBBF-4E16-9C07-17B75FFB120B}" dt="2021-05-25T16:27:05.615" v="2567" actId="1076"/>
          <ac:spMkLst>
            <pc:docMk/>
            <pc:sldMk cId="37169486" sldId="260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27:09.547" v="2569" actId="20577"/>
          <ac:spMkLst>
            <pc:docMk/>
            <pc:sldMk cId="37169486" sldId="260"/>
            <ac:spMk id="3" creationId="{8441EDFC-EC21-4D54-9BD6-590B5906B47D}"/>
          </ac:spMkLst>
        </pc:spChg>
        <pc:picChg chg="add mod">
          <ac:chgData name="Ian Arch" userId="27dc412b4527548d" providerId="LiveId" clId="{00CA51AF-EBBF-4E16-9C07-17B75FFB120B}" dt="2021-05-25T16:28:59.304" v="2574" actId="1076"/>
          <ac:picMkLst>
            <pc:docMk/>
            <pc:sldMk cId="37169486" sldId="260"/>
            <ac:picMk id="6" creationId="{567069C6-DDD3-44FE-A0D4-B05D71F4508F}"/>
          </ac:picMkLst>
        </pc:picChg>
        <pc:picChg chg="add mod">
          <ac:chgData name="Ian Arch" userId="27dc412b4527548d" providerId="LiveId" clId="{00CA51AF-EBBF-4E16-9C07-17B75FFB120B}" dt="2021-05-25T16:30:03.462" v="2581" actId="1076"/>
          <ac:picMkLst>
            <pc:docMk/>
            <pc:sldMk cId="37169486" sldId="260"/>
            <ac:picMk id="8" creationId="{4AFD2A20-379F-4879-880A-ED829B079E87}"/>
          </ac:picMkLst>
        </pc:picChg>
        <pc:picChg chg="add mod">
          <ac:chgData name="Ian Arch" userId="27dc412b4527548d" providerId="LiveId" clId="{00CA51AF-EBBF-4E16-9C07-17B75FFB120B}" dt="2021-05-25T16:30:07.038" v="2582" actId="1076"/>
          <ac:picMkLst>
            <pc:docMk/>
            <pc:sldMk cId="37169486" sldId="260"/>
            <ac:picMk id="10" creationId="{F940320B-5779-45CB-A9A1-222E7621FC6F}"/>
          </ac:picMkLst>
        </pc:picChg>
      </pc:sldChg>
      <pc:sldChg chg="add del">
        <pc:chgData name="Ian Arch" userId="27dc412b4527548d" providerId="LiveId" clId="{00CA51AF-EBBF-4E16-9C07-17B75FFB120B}" dt="2021-05-24T23:57:17.460" v="21" actId="47"/>
        <pc:sldMkLst>
          <pc:docMk/>
          <pc:sldMk cId="1084260270" sldId="261"/>
        </pc:sldMkLst>
      </pc:sldChg>
      <pc:sldChg chg="addSp delSp modSp add mod">
        <pc:chgData name="Ian Arch" userId="27dc412b4527548d" providerId="LiveId" clId="{00CA51AF-EBBF-4E16-9C07-17B75FFB120B}" dt="2021-05-25T16:09:28.277" v="2165" actId="14100"/>
        <pc:sldMkLst>
          <pc:docMk/>
          <pc:sldMk cId="2590858031" sldId="261"/>
        </pc:sldMkLst>
        <pc:spChg chg="mod">
          <ac:chgData name="Ian Arch" userId="27dc412b4527548d" providerId="LiveId" clId="{00CA51AF-EBBF-4E16-9C07-17B75FFB120B}" dt="2021-05-25T16:03:51.419" v="1842" actId="20577"/>
          <ac:spMkLst>
            <pc:docMk/>
            <pc:sldMk cId="2590858031" sldId="261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06:35.548" v="2158" actId="20577"/>
          <ac:spMkLst>
            <pc:docMk/>
            <pc:sldMk cId="2590858031" sldId="261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6:04:10.984" v="1845" actId="478"/>
          <ac:picMkLst>
            <pc:docMk/>
            <pc:sldMk cId="2590858031" sldId="261"/>
            <ac:picMk id="6" creationId="{F8231BE9-E65D-4C47-8933-DB0413F1E717}"/>
          </ac:picMkLst>
        </pc:picChg>
        <pc:picChg chg="add del mod modCrop">
          <ac:chgData name="Ian Arch" userId="27dc412b4527548d" providerId="LiveId" clId="{00CA51AF-EBBF-4E16-9C07-17B75FFB120B}" dt="2021-05-25T16:02:53.509" v="1830" actId="478"/>
          <ac:picMkLst>
            <pc:docMk/>
            <pc:sldMk cId="2590858031" sldId="261"/>
            <ac:picMk id="9" creationId="{C0956360-707C-457B-BFEB-4D3F5AD7DA99}"/>
          </ac:picMkLst>
        </pc:picChg>
        <pc:picChg chg="add mod">
          <ac:chgData name="Ian Arch" userId="27dc412b4527548d" providerId="LiveId" clId="{00CA51AF-EBBF-4E16-9C07-17B75FFB120B}" dt="2021-05-25T16:06:54.695" v="2161" actId="14100"/>
          <ac:picMkLst>
            <pc:docMk/>
            <pc:sldMk cId="2590858031" sldId="261"/>
            <ac:picMk id="11" creationId="{724ADB45-EA4F-41A7-A159-0EBE66985579}"/>
          </ac:picMkLst>
        </pc:picChg>
        <pc:picChg chg="add mod">
          <ac:chgData name="Ian Arch" userId="27dc412b4527548d" providerId="LiveId" clId="{00CA51AF-EBBF-4E16-9C07-17B75FFB120B}" dt="2021-05-25T16:09:28.277" v="2165" actId="14100"/>
          <ac:picMkLst>
            <pc:docMk/>
            <pc:sldMk cId="2590858031" sldId="261"/>
            <ac:picMk id="13" creationId="{93BF6B59-11FA-447F-B854-346649F44574}"/>
          </ac:picMkLst>
        </pc:picChg>
      </pc:sldChg>
      <pc:sldChg chg="del">
        <pc:chgData name="Ian Arch" userId="27dc412b4527548d" providerId="LiveId" clId="{00CA51AF-EBBF-4E16-9C07-17B75FFB120B}" dt="2021-05-24T23:53:07.253" v="0" actId="47"/>
        <pc:sldMkLst>
          <pc:docMk/>
          <pc:sldMk cId="2633966618" sldId="261"/>
        </pc:sldMkLst>
      </pc:sldChg>
      <pc:sldChg chg="addSp modSp add mod">
        <pc:chgData name="Ian Arch" userId="27dc412b4527548d" providerId="LiveId" clId="{00CA51AF-EBBF-4E16-9C07-17B75FFB120B}" dt="2021-05-25T16:15:30.893" v="2251" actId="14100"/>
        <pc:sldMkLst>
          <pc:docMk/>
          <pc:sldMk cId="237005105" sldId="262"/>
        </pc:sldMkLst>
        <pc:spChg chg="mod">
          <ac:chgData name="Ian Arch" userId="27dc412b4527548d" providerId="LiveId" clId="{00CA51AF-EBBF-4E16-9C07-17B75FFB120B}" dt="2021-05-25T16:14:05.222" v="2237" actId="1076"/>
          <ac:spMkLst>
            <pc:docMk/>
            <pc:sldMk cId="237005105" sldId="262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4:08.593" v="2238" actId="1076"/>
          <ac:spMkLst>
            <pc:docMk/>
            <pc:sldMk cId="237005105" sldId="262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14:20.469" v="2242" actId="1076"/>
          <ac:picMkLst>
            <pc:docMk/>
            <pc:sldMk cId="237005105" sldId="262"/>
            <ac:picMk id="6" creationId="{18CE7359-C5CD-47D5-A5D2-359232D39928}"/>
          </ac:picMkLst>
        </pc:picChg>
        <pc:picChg chg="add mod">
          <ac:chgData name="Ian Arch" userId="27dc412b4527548d" providerId="LiveId" clId="{00CA51AF-EBBF-4E16-9C07-17B75FFB120B}" dt="2021-05-25T16:15:01.921" v="2247" actId="1076"/>
          <ac:picMkLst>
            <pc:docMk/>
            <pc:sldMk cId="237005105" sldId="262"/>
            <ac:picMk id="8" creationId="{85B25F97-FF78-4A6A-B9FE-7C17F9E2B099}"/>
          </ac:picMkLst>
        </pc:picChg>
        <pc:picChg chg="add mod">
          <ac:chgData name="Ian Arch" userId="27dc412b4527548d" providerId="LiveId" clId="{00CA51AF-EBBF-4E16-9C07-17B75FFB120B}" dt="2021-05-25T16:15:30.893" v="2251" actId="14100"/>
          <ac:picMkLst>
            <pc:docMk/>
            <pc:sldMk cId="237005105" sldId="262"/>
            <ac:picMk id="11" creationId="{B460865C-3986-498C-ACB4-10F098695C62}"/>
          </ac:picMkLst>
        </pc:picChg>
      </pc:sldChg>
      <pc:sldChg chg="add del">
        <pc:chgData name="Ian Arch" userId="27dc412b4527548d" providerId="LiveId" clId="{00CA51AF-EBBF-4E16-9C07-17B75FFB120B}" dt="2021-05-24T23:57:16.881" v="20" actId="47"/>
        <pc:sldMkLst>
          <pc:docMk/>
          <pc:sldMk cId="626517326" sldId="262"/>
        </pc:sldMkLst>
      </pc:sldChg>
      <pc:sldChg chg="del">
        <pc:chgData name="Ian Arch" userId="27dc412b4527548d" providerId="LiveId" clId="{00CA51AF-EBBF-4E16-9C07-17B75FFB120B}" dt="2021-05-24T23:53:08.176" v="1" actId="47"/>
        <pc:sldMkLst>
          <pc:docMk/>
          <pc:sldMk cId="932405880" sldId="262"/>
        </pc:sldMkLst>
      </pc:sldChg>
      <pc:sldChg chg="add del">
        <pc:chgData name="Ian Arch" userId="27dc412b4527548d" providerId="LiveId" clId="{00CA51AF-EBBF-4E16-9C07-17B75FFB120B}" dt="2021-05-24T23:58:35.914" v="91" actId="47"/>
        <pc:sldMkLst>
          <pc:docMk/>
          <pc:sldMk cId="2674508430" sldId="262"/>
        </pc:sldMkLst>
      </pc:sldChg>
      <pc:sldChg chg="addSp modSp add mod">
        <pc:chgData name="Ian Arch" userId="27dc412b4527548d" providerId="LiveId" clId="{00CA51AF-EBBF-4E16-9C07-17B75FFB120B}" dt="2021-05-25T16:23:14.773" v="2360" actId="1076"/>
        <pc:sldMkLst>
          <pc:docMk/>
          <pc:sldMk cId="426154037" sldId="263"/>
        </pc:sldMkLst>
        <pc:spChg chg="mod">
          <ac:chgData name="Ian Arch" userId="27dc412b4527548d" providerId="LiveId" clId="{00CA51AF-EBBF-4E16-9C07-17B75FFB120B}" dt="2021-05-25T16:17:39.159" v="2261" actId="1076"/>
          <ac:spMkLst>
            <pc:docMk/>
            <pc:sldMk cId="426154037" sldId="263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19:56.584" v="2349" actId="6549"/>
          <ac:spMkLst>
            <pc:docMk/>
            <pc:sldMk cId="426154037" sldId="263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6" creationId="{3FDA5243-7723-4FED-AF09-EA9C55E17378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8" creationId="{4D9E4C8C-52F8-432A-AF6F-8804C5E50B02}"/>
          </ac:picMkLst>
        </pc:picChg>
        <pc:picChg chg="add mod">
          <ac:chgData name="Ian Arch" userId="27dc412b4527548d" providerId="LiveId" clId="{00CA51AF-EBBF-4E16-9C07-17B75FFB120B}" dt="2021-05-25T16:23:14.773" v="2360" actId="1076"/>
          <ac:picMkLst>
            <pc:docMk/>
            <pc:sldMk cId="426154037" sldId="263"/>
            <ac:picMk id="11" creationId="{350E46B0-087F-45DE-A096-DE0EE8C67727}"/>
          </ac:picMkLst>
        </pc:picChg>
      </pc:sldChg>
      <pc:sldChg chg="add del">
        <pc:chgData name="Ian Arch" userId="27dc412b4527548d" providerId="LiveId" clId="{00CA51AF-EBBF-4E16-9C07-17B75FFB120B}" dt="2021-05-24T23:57:16.276" v="19" actId="47"/>
        <pc:sldMkLst>
          <pc:docMk/>
          <pc:sldMk cId="3695412092" sldId="263"/>
        </pc:sldMkLst>
      </pc:sldChg>
      <pc:sldChg chg="modSp add del mod">
        <pc:chgData name="Ian Arch" userId="27dc412b4527548d" providerId="LiveId" clId="{00CA51AF-EBBF-4E16-9C07-17B75FFB120B}" dt="2021-05-25T00:06:23.795" v="695" actId="47"/>
        <pc:sldMkLst>
          <pc:docMk/>
          <pc:sldMk cId="2878932534" sldId="264"/>
        </pc:sldMkLst>
        <pc:spChg chg="mod">
          <ac:chgData name="Ian Arch" userId="27dc412b4527548d" providerId="LiveId" clId="{00CA51AF-EBBF-4E16-9C07-17B75FFB120B}" dt="2021-05-25T00:05:33.687" v="648" actId="20577"/>
          <ac:spMkLst>
            <pc:docMk/>
            <pc:sldMk cId="2878932534" sldId="264"/>
            <ac:spMk id="2" creationId="{CE1D6688-B20B-4C52-BA61-6976BF236D8D}"/>
          </ac:spMkLst>
        </pc:spChg>
      </pc:sldChg>
      <pc:sldChg chg="addSp modSp add mod">
        <pc:chgData name="Ian Arch" userId="27dc412b4527548d" providerId="LiveId" clId="{00CA51AF-EBBF-4E16-9C07-17B75FFB120B}" dt="2021-05-25T16:26:46.063" v="2566" actId="1076"/>
        <pc:sldMkLst>
          <pc:docMk/>
          <pc:sldMk cId="949181976" sldId="265"/>
        </pc:sldMkLst>
        <pc:spChg chg="mod">
          <ac:chgData name="Ian Arch" userId="27dc412b4527548d" providerId="LiveId" clId="{00CA51AF-EBBF-4E16-9C07-17B75FFB120B}" dt="2021-05-25T16:26:28.550" v="2564" actId="1076"/>
          <ac:spMkLst>
            <pc:docMk/>
            <pc:sldMk cId="949181976" sldId="265"/>
            <ac:spMk id="2" creationId="{CE1D6688-B20B-4C52-BA61-6976BF236D8D}"/>
          </ac:spMkLst>
        </pc:spChg>
        <pc:spChg chg="mod">
          <ac:chgData name="Ian Arch" userId="27dc412b4527548d" providerId="LiveId" clId="{00CA51AF-EBBF-4E16-9C07-17B75FFB120B}" dt="2021-05-25T16:26:24.083" v="2563" actId="20577"/>
          <ac:spMkLst>
            <pc:docMk/>
            <pc:sldMk cId="949181976" sldId="265"/>
            <ac:spMk id="3" creationId="{127EA3C2-E5D9-4D4C-B5F7-91809A55AE19}"/>
          </ac:spMkLst>
        </pc:sp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6" creationId="{0CE7C079-751A-4108-B6E9-D77179B21C91}"/>
          </ac:picMkLst>
        </pc:picChg>
        <pc:picChg chg="add mod">
          <ac:chgData name="Ian Arch" userId="27dc412b4527548d" providerId="LiveId" clId="{00CA51AF-EBBF-4E16-9C07-17B75FFB120B}" dt="2021-05-25T16:26:46.063" v="2566" actId="1076"/>
          <ac:picMkLst>
            <pc:docMk/>
            <pc:sldMk cId="949181976" sldId="265"/>
            <ac:picMk id="8" creationId="{3AA46057-5770-478A-A328-EDC2D84B961D}"/>
          </ac:picMkLst>
        </pc:picChg>
      </pc:sldChg>
      <pc:sldChg chg="modSp add mod">
        <pc:chgData name="Ian Arch" userId="27dc412b4527548d" providerId="LiveId" clId="{00CA51AF-EBBF-4E16-9C07-17B75FFB120B}" dt="2021-05-25T16:30:37.841" v="2615" actId="6549"/>
        <pc:sldMkLst>
          <pc:docMk/>
          <pc:sldMk cId="3874451766" sldId="266"/>
        </pc:sldMkLst>
        <pc:spChg chg="mod">
          <ac:chgData name="Ian Arch" userId="27dc412b4527548d" providerId="LiveId" clId="{00CA51AF-EBBF-4E16-9C07-17B75FFB120B}" dt="2021-05-25T00:09:15.260" v="801" actId="1076"/>
          <ac:spMkLst>
            <pc:docMk/>
            <pc:sldMk cId="3874451766" sldId="266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16:30:37.841" v="2615" actId="6549"/>
          <ac:spMkLst>
            <pc:docMk/>
            <pc:sldMk cId="3874451766" sldId="266"/>
            <ac:spMk id="3" creationId="{8441EDFC-EC21-4D54-9BD6-590B5906B47D}"/>
          </ac:spMkLst>
        </pc:spChg>
      </pc:sldChg>
      <pc:sldChg chg="modSp add mod">
        <pc:chgData name="Ian Arch" userId="27dc412b4527548d" providerId="LiveId" clId="{00CA51AF-EBBF-4E16-9C07-17B75FFB120B}" dt="2021-05-25T00:13:30.593" v="1275" actId="403"/>
        <pc:sldMkLst>
          <pc:docMk/>
          <pc:sldMk cId="604414982" sldId="267"/>
        </pc:sldMkLst>
        <pc:spChg chg="mod">
          <ac:chgData name="Ian Arch" userId="27dc412b4527548d" providerId="LiveId" clId="{00CA51AF-EBBF-4E16-9C07-17B75FFB120B}" dt="2021-05-25T00:13:30.593" v="1275" actId="403"/>
          <ac:spMkLst>
            <pc:docMk/>
            <pc:sldMk cId="604414982" sldId="267"/>
            <ac:spMk id="2" creationId="{02A61E0E-092E-481F-8A70-1A1A1EFB372F}"/>
          </ac:spMkLst>
        </pc:spChg>
        <pc:spChg chg="mod">
          <ac:chgData name="Ian Arch" userId="27dc412b4527548d" providerId="LiveId" clId="{00CA51AF-EBBF-4E16-9C07-17B75FFB120B}" dt="2021-05-25T00:13:10.916" v="1254" actId="20577"/>
          <ac:spMkLst>
            <pc:docMk/>
            <pc:sldMk cId="604414982" sldId="267"/>
            <ac:spMk id="3" creationId="{8441EDFC-EC21-4D54-9BD6-590B5906B47D}"/>
          </ac:spMkLst>
        </pc:spChg>
      </pc:sldChg>
      <pc:sldChg chg="addSp delSp modSp add mod">
        <pc:chgData name="Ian Arch" userId="27dc412b4527548d" providerId="LiveId" clId="{00CA51AF-EBBF-4E16-9C07-17B75FFB120B}" dt="2021-05-25T15:58:17.990" v="1808" actId="14100"/>
        <pc:sldMkLst>
          <pc:docMk/>
          <pc:sldMk cId="3814564333" sldId="268"/>
        </pc:sldMkLst>
        <pc:spChg chg="mod">
          <ac:chgData name="Ian Arch" userId="27dc412b4527548d" providerId="LiveId" clId="{00CA51AF-EBBF-4E16-9C07-17B75FFB120B}" dt="2021-05-25T00:23:19.514" v="1284" actId="20577"/>
          <ac:spMkLst>
            <pc:docMk/>
            <pc:sldMk cId="3814564333" sldId="268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5:55:27.828" v="1787" actId="1076"/>
          <ac:spMkLst>
            <pc:docMk/>
            <pc:sldMk cId="3814564333" sldId="268"/>
            <ac:spMk id="3" creationId="{FE0F0902-579D-46B2-8EF5-0AE61F17FE18}"/>
          </ac:spMkLst>
        </pc:spChg>
        <pc:picChg chg="add del mod">
          <ac:chgData name="Ian Arch" userId="27dc412b4527548d" providerId="LiveId" clId="{00CA51AF-EBBF-4E16-9C07-17B75FFB120B}" dt="2021-05-25T15:56:11.241" v="1789" actId="478"/>
          <ac:picMkLst>
            <pc:docMk/>
            <pc:sldMk cId="3814564333" sldId="268"/>
            <ac:picMk id="6" creationId="{DFAE7F3A-C89A-49E9-8814-F8FB2A5B822C}"/>
          </ac:picMkLst>
        </pc:picChg>
        <pc:picChg chg="add mod">
          <ac:chgData name="Ian Arch" userId="27dc412b4527548d" providerId="LiveId" clId="{00CA51AF-EBBF-4E16-9C07-17B75FFB120B}" dt="2021-05-25T15:56:37.860" v="1795" actId="1076"/>
          <ac:picMkLst>
            <pc:docMk/>
            <pc:sldMk cId="3814564333" sldId="268"/>
            <ac:picMk id="9" creationId="{4DECA14B-F0CA-4735-84A3-FF9128AC1994}"/>
          </ac:picMkLst>
        </pc:picChg>
        <pc:picChg chg="add mod modCrop">
          <ac:chgData name="Ian Arch" userId="27dc412b4527548d" providerId="LiveId" clId="{00CA51AF-EBBF-4E16-9C07-17B75FFB120B}" dt="2021-05-25T15:57:27.765" v="1801" actId="732"/>
          <ac:picMkLst>
            <pc:docMk/>
            <pc:sldMk cId="3814564333" sldId="268"/>
            <ac:picMk id="11" creationId="{B2ACB17D-EB87-4D0F-A6B1-9D31B19383FD}"/>
          </ac:picMkLst>
        </pc:picChg>
        <pc:picChg chg="add mod modCrop">
          <ac:chgData name="Ian Arch" userId="27dc412b4527548d" providerId="LiveId" clId="{00CA51AF-EBBF-4E16-9C07-17B75FFB120B}" dt="2021-05-25T15:58:17.990" v="1808" actId="14100"/>
          <ac:picMkLst>
            <pc:docMk/>
            <pc:sldMk cId="3814564333" sldId="268"/>
            <ac:picMk id="13" creationId="{2FCC4DF7-E1E9-4650-A4D2-80E262E9673B}"/>
          </ac:picMkLst>
        </pc:picChg>
      </pc:sldChg>
      <pc:sldChg chg="addSp modSp add mod">
        <pc:chgData name="Ian Arch" userId="27dc412b4527548d" providerId="LiveId" clId="{00CA51AF-EBBF-4E16-9C07-17B75FFB120B}" dt="2021-05-25T16:11:44.064" v="2235" actId="14100"/>
        <pc:sldMkLst>
          <pc:docMk/>
          <pc:sldMk cId="1829544758" sldId="269"/>
        </pc:sldMkLst>
        <pc:spChg chg="mod">
          <ac:chgData name="Ian Arch" userId="27dc412b4527548d" providerId="LiveId" clId="{00CA51AF-EBBF-4E16-9C07-17B75FFB120B}" dt="2021-05-25T16:03:57.142" v="1844" actId="20577"/>
          <ac:spMkLst>
            <pc:docMk/>
            <pc:sldMk cId="1829544758" sldId="269"/>
            <ac:spMk id="2" creationId="{356BF46D-2D73-44F0-AD9E-0FEC2BFDE3EA}"/>
          </ac:spMkLst>
        </pc:spChg>
        <pc:spChg chg="mod">
          <ac:chgData name="Ian Arch" userId="27dc412b4527548d" providerId="LiveId" clId="{00CA51AF-EBBF-4E16-9C07-17B75FFB120B}" dt="2021-05-25T16:10:02.255" v="2220" actId="6549"/>
          <ac:spMkLst>
            <pc:docMk/>
            <pc:sldMk cId="1829544758" sldId="269"/>
            <ac:spMk id="3" creationId="{FE0F0902-579D-46B2-8EF5-0AE61F17FE18}"/>
          </ac:spMkLst>
        </pc:spChg>
        <pc:picChg chg="mod modCrop">
          <ac:chgData name="Ian Arch" userId="27dc412b4527548d" providerId="LiveId" clId="{00CA51AF-EBBF-4E16-9C07-17B75FFB120B}" dt="2021-05-25T16:11:44.064" v="2235" actId="14100"/>
          <ac:picMkLst>
            <pc:docMk/>
            <pc:sldMk cId="1829544758" sldId="269"/>
            <ac:picMk id="6" creationId="{F8231BE9-E65D-4C47-8933-DB0413F1E717}"/>
          </ac:picMkLst>
        </pc:picChg>
        <pc:picChg chg="add mod modCrop">
          <ac:chgData name="Ian Arch" userId="27dc412b4527548d" providerId="LiveId" clId="{00CA51AF-EBBF-4E16-9C07-17B75FFB120B}" dt="2021-05-25T16:11:39.734" v="2233" actId="14100"/>
          <ac:picMkLst>
            <pc:docMk/>
            <pc:sldMk cId="1829544758" sldId="269"/>
            <ac:picMk id="7" creationId="{F9703591-E81D-4337-BBA5-2541C7EB49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7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6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33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6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9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6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8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69CB-1466-4EED-AE5E-F8C63754211A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3391-E123-4459-A936-8A3EF53A5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C7BB52E-97E1-4E04-AB9E-A3B958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64" y="2147647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0CFCAB-121E-4B04-85C1-8D344B65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Catch these Poké-Hands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90E6-95F3-43D8-9442-1E6D35332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3855" y="3632201"/>
            <a:ext cx="8081157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Ian Arch, Paige Breyfogle, Daniel Buescher, Andrew Stepanek </a:t>
            </a:r>
          </a:p>
          <a:p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29B9001-645A-4927-A0C4-E6DC3EE0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2013215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90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5" y="1974151"/>
            <a:ext cx="3598997" cy="3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51-65F2-4307-9833-40C02201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B36-B76F-4C0D-B268-838A03F7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Expand on the data from our prior project and create a Machine Learning algorithm to predict the winner of a fight based on stats, also have an ML algorithm to predict a </a:t>
            </a:r>
            <a:r>
              <a:rPr lang="en-US" sz="2400" dirty="0"/>
              <a:t>Poké</a:t>
            </a:r>
            <a:r>
              <a:rPr lang="en-US" dirty="0"/>
              <a:t>mon’s type based on stats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“Everyone has a plan, until they get punched in the mouth”- Iron Mike Tyson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the snags/problems that we encountered along the way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8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CF882-6C56-4D12-B8A3-9A63C786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395" y="1760475"/>
            <a:ext cx="5556038" cy="4402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2F949-5DE5-46D5-9F7F-2A6F10692F06}"/>
              </a:ext>
            </a:extLst>
          </p:cNvPr>
          <p:cNvSpPr txBox="1"/>
          <p:nvPr/>
        </p:nvSpPr>
        <p:spPr>
          <a:xfrm>
            <a:off x="605642" y="165067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expanded on a </a:t>
            </a:r>
            <a:r>
              <a:rPr lang="en-US"/>
              <a:t>previous dataset</a:t>
            </a:r>
          </a:p>
        </p:txBody>
      </p:sp>
    </p:spTree>
    <p:extLst>
      <p:ext uri="{BB962C8B-B14F-4D97-AF65-F5344CB8AC3E}">
        <p14:creationId xmlns:p14="http://schemas.microsoft.com/office/powerpoint/2010/main" val="398923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8CF882-6C56-4D12-B8A3-9A63C7862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3" y="2856016"/>
            <a:ext cx="3572597" cy="2831063"/>
          </a:xfrm>
        </p:spPr>
      </p:pic>
    </p:spTree>
    <p:extLst>
      <p:ext uri="{BB962C8B-B14F-4D97-AF65-F5344CB8AC3E}">
        <p14:creationId xmlns:p14="http://schemas.microsoft.com/office/powerpoint/2010/main" val="19607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7803-93FD-47DD-AEA7-4BE8CCEA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96AC-ECFB-4DA3-BD21-4B8FCCE1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4C3FB-ABD2-41B7-8155-3AE3C634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74" y="2271069"/>
            <a:ext cx="4843352" cy="3576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3DC1F-8B14-4E9E-9551-19B332F7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32" y="2312657"/>
            <a:ext cx="596824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8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4ABF-3D9C-46AE-8A5B-9731ED8D9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3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3546AA-6DD0-4A58-8B49-3A63BCC4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89F588-0F53-4F8D-AA9A-E8F2529A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3C4BB-966C-4895-BAD8-CFA215E3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6848855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Machine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A11A9-8958-4F48-92B0-104D7CCC10ED}"/>
              </a:ext>
            </a:extLst>
          </p:cNvPr>
          <p:cNvSpPr txBox="1"/>
          <p:nvPr/>
        </p:nvSpPr>
        <p:spPr>
          <a:xfrm>
            <a:off x="685800" y="2194560"/>
            <a:ext cx="684885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ML algorithm to predict type based on inputted stats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Types are not defined by stat thresholds </a:t>
            </a: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9D4F0-5749-410A-B90C-C5187A9A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01" y="714341"/>
            <a:ext cx="2778946" cy="19452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96508E-25B9-4865-9997-A9E028D4A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68502" y="2918012"/>
            <a:ext cx="4016408" cy="165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775FE-01CF-4D8D-8A27-1C05571D8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7" y="4741535"/>
            <a:ext cx="5257462" cy="19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B9ECE84C-DBED-4331-8A04-ED31673FD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44BFA-8C75-4BD8-91FD-5230443E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35" y="2330796"/>
            <a:ext cx="6205818" cy="32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543B701-E33F-482C-876D-186407F3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6" y="6466036"/>
            <a:ext cx="231181" cy="222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A61E0E-092E-481F-8A70-1A1A1EF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12" y="605622"/>
            <a:ext cx="8610600" cy="1293028"/>
          </a:xfrm>
        </p:spPr>
        <p:txBody>
          <a:bodyPr/>
          <a:lstStyle/>
          <a:p>
            <a:r>
              <a:rPr lang="en-US" dirty="0"/>
              <a:t>Lost Battles</a:t>
            </a:r>
            <a:br>
              <a:rPr lang="en-US" dirty="0"/>
            </a:br>
            <a:r>
              <a:rPr lang="en-US" dirty="0"/>
              <a:t>Trials &amp; Tribulations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1EDFC-EC21-4D54-9BD6-590B5906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11" y="1974151"/>
            <a:ext cx="10549218" cy="343310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4D38-0CB1-4318-9A7C-2E4F39EDE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3555"/>
            <a:ext cx="1104572" cy="1102044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DD5EFF5-8A56-4C40-AACF-85673F12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315" y="1974151"/>
            <a:ext cx="3598997" cy="316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449</TotalTime>
  <Words>131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Catch these Poké-Hands</vt:lpstr>
      <vt:lpstr>Gameplan</vt:lpstr>
      <vt:lpstr>Process</vt:lpstr>
      <vt:lpstr>Process</vt:lpstr>
      <vt:lpstr>Process</vt:lpstr>
      <vt:lpstr>Machine Learning </vt:lpstr>
      <vt:lpstr>Machine Learning </vt:lpstr>
      <vt:lpstr>Lost Battles Trials &amp; Tribulations</vt:lpstr>
      <vt:lpstr>Lost Battles Trials &amp; Tribulations</vt:lpstr>
      <vt:lpstr>Lost Battles Trials &amp; Tribulations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: Gen 1 gotta graph em call</dc:title>
  <dc:creator>Daniel Buescher</dc:creator>
  <cp:lastModifiedBy>Daniel Buescher</cp:lastModifiedBy>
  <cp:revision>3</cp:revision>
  <dcterms:created xsi:type="dcterms:W3CDTF">2021-05-15T16:54:02Z</dcterms:created>
  <dcterms:modified xsi:type="dcterms:W3CDTF">2021-06-28T22:52:50Z</dcterms:modified>
</cp:coreProperties>
</file>