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68" r:id="rId4"/>
    <p:sldId id="269" r:id="rId5"/>
    <p:sldId id="283" r:id="rId6"/>
    <p:sldId id="282" r:id="rId7"/>
    <p:sldId id="281" r:id="rId8"/>
    <p:sldId id="280" r:id="rId9"/>
    <p:sldId id="279" r:id="rId10"/>
    <p:sldId id="284" r:id="rId11"/>
    <p:sldId id="285" r:id="rId12"/>
    <p:sldId id="286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21" dt="2021-06-28T23:34:53.185"/>
    <p1510:client id="{BEBC20AA-7AD3-4761-AB73-7A16737E7810}" v="3" dt="2021-06-29T16:47:4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28T23:36:40.267" v="1356" actId="313"/>
      <pc:docMkLst>
        <pc:docMk/>
      </pc:docMkLst>
      <pc:sldChg chg="delSp modSp mod">
        <pc:chgData name="Daniel Buescher" userId="be4f4dfaf1c4f0c1" providerId="LiveId" clId="{033E3976-089A-4928-A635-8C492144EEA1}" dt="2021-06-26T17:40:05.970" v="108" actId="1076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modSp mod">
        <pc:chgData name="Daniel Buescher" userId="be4f4dfaf1c4f0c1" providerId="LiveId" clId="{033E3976-089A-4928-A635-8C492144EEA1}" dt="2021-06-28T22:38:01.105" v="827" actId="1076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picChg chg="add mod">
          <ac:chgData name="Daniel Buescher" userId="be4f4dfaf1c4f0c1" providerId="LiveId" clId="{033E3976-089A-4928-A635-8C492144EEA1}" dt="2021-06-28T22:38:01.105" v="827" actId="1076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">
        <pc:chgData name="Daniel Buescher" userId="be4f4dfaf1c4f0c1" providerId="LiveId" clId="{033E3976-089A-4928-A635-8C492144EEA1}" dt="2021-06-28T22:44:42.434" v="1163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">
        <pc:chgData name="Daniel Buescher" userId="be4f4dfaf1c4f0c1" providerId="LiveId" clId="{033E3976-089A-4928-A635-8C492144EEA1}" dt="2021-06-28T22:45:30.013" v="1226" actId="20577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Sp delSp modSp add mod">
        <pc:chgData name="Daniel Buescher" userId="be4f4dfaf1c4f0c1" providerId="LiveId" clId="{033E3976-089A-4928-A635-8C492144EEA1}" dt="2021-06-28T23:35:06.119" v="1268" actId="1076"/>
        <pc:sldMkLst>
          <pc:docMk/>
          <pc:sldMk cId="2191488993" sldId="272"/>
        </pc:sldMkLst>
        <pc:spChg chg="add mod">
          <ac:chgData name="Daniel Buescher" userId="be4f4dfaf1c4f0c1" providerId="LiveId" clId="{033E3976-089A-4928-A635-8C492144EEA1}" dt="2021-06-28T23:35:06.119" v="1268" actId="1076"/>
          <ac:spMkLst>
            <pc:docMk/>
            <pc:sldMk cId="2191488993" sldId="272"/>
            <ac:spMk id="5" creationId="{9B0F77A0-91A2-4771-8EE6-16B61AF2D7C4}"/>
          </ac:spMkLst>
        </pc:spChg>
        <pc:picChg chg="del">
          <ac:chgData name="Daniel Buescher" userId="be4f4dfaf1c4f0c1" providerId="LiveId" clId="{033E3976-089A-4928-A635-8C492144EEA1}" dt="2021-06-28T23:30:15.226" v="1239" actId="478"/>
          <ac:picMkLst>
            <pc:docMk/>
            <pc:sldMk cId="2191488993" sldId="272"/>
            <ac:picMk id="6" creationId="{6DD5EFF5-8A56-4C40-AACF-85673F1289F3}"/>
          </ac:picMkLst>
        </pc:picChg>
      </pc:sldChg>
      <pc:sldChg chg="addSp delSp modSp add mod ord">
        <pc:chgData name="Daniel Buescher" userId="be4f4dfaf1c4f0c1" providerId="LiveId" clId="{033E3976-089A-4928-A635-8C492144EEA1}" dt="2021-06-28T22:52:33.629" v="1230" actId="1076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mod">
          <ac:chgData name="Daniel Buescher" userId="be4f4dfaf1c4f0c1" providerId="LiveId" clId="{033E3976-089A-4928-A635-8C492144EEA1}" dt="2021-06-28T22:52:33.629" v="1230" actId="1076"/>
          <ac:picMkLst>
            <pc:docMk/>
            <pc:sldMk cId="3567782682" sldId="273"/>
            <ac:picMk id="7" creationId="{F1444BFA-8C75-4BD8-91FD-5230443E3CC2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3:29:14.562" v="1238" actId="1076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3:29:00.637" v="1232" actId="14100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3:29:08.533" v="1236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3:29:14.562" v="1238" actId="1076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3:28:46.115" v="1231" actId="478"/>
        <pc:sldMkLst>
          <pc:docMk/>
          <pc:sldMk cId="1960748603" sldId="276"/>
        </pc:sldMkLst>
        <pc:spChg chg="add mod">
          <ac:chgData name="Daniel Buescher" userId="be4f4dfaf1c4f0c1" providerId="LiveId" clId="{033E3976-089A-4928-A635-8C492144EEA1}" dt="2021-06-28T23:28:46.115" v="1231" actId="478"/>
          <ac:spMkLst>
            <pc:docMk/>
            <pc:sldMk cId="1960748603" sldId="276"/>
            <ac:spMk id="4" creationId="{83842ABF-33A0-44E2-8207-3DB104709274}"/>
          </ac:spMkLst>
        </pc:spChg>
        <pc:picChg chg="del">
          <ac:chgData name="Daniel Buescher" userId="be4f4dfaf1c4f0c1" providerId="LiveId" clId="{033E3976-089A-4928-A635-8C492144EEA1}" dt="2021-06-28T23:28:46.115" v="1231" actId="478"/>
          <ac:picMkLst>
            <pc:docMk/>
            <pc:sldMk cId="1960748603" sldId="276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modSp new mod">
        <pc:chgData name="Daniel Buescher" userId="be4f4dfaf1c4f0c1" providerId="LiveId" clId="{033E3976-089A-4928-A635-8C492144EEA1}" dt="2021-06-28T23:36:40.267" v="1356" actId="313"/>
        <pc:sldMkLst>
          <pc:docMk/>
          <pc:sldMk cId="1867787595" sldId="277"/>
        </pc:sldMkLst>
        <pc:spChg chg="mod">
          <ac:chgData name="Daniel Buescher" userId="be4f4dfaf1c4f0c1" providerId="LiveId" clId="{033E3976-089A-4928-A635-8C492144EEA1}" dt="2021-06-28T23:35:49.745" v="1326" actId="20577"/>
          <ac:spMkLst>
            <pc:docMk/>
            <pc:sldMk cId="1867787595" sldId="277"/>
            <ac:spMk id="2" creationId="{CD25BD56-DD47-4A37-9D11-226745D5C27B}"/>
          </ac:spMkLst>
        </pc:spChg>
        <pc:spChg chg="mod">
          <ac:chgData name="Daniel Buescher" userId="be4f4dfaf1c4f0c1" providerId="LiveId" clId="{033E3976-089A-4928-A635-8C492144EEA1}" dt="2021-06-28T23:36:40.267" v="1356" actId="313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  <pc:docChgLst>
    <pc:chgData name="Ian Arch" userId="27dc412b4527548d" providerId="LiveId" clId="{BEBC20AA-7AD3-4761-AB73-7A16737E7810}"/>
    <pc:docChg chg="undo custSel addSld delSld modSld">
      <pc:chgData name="Ian Arch" userId="27dc412b4527548d" providerId="LiveId" clId="{BEBC20AA-7AD3-4761-AB73-7A16737E7810}" dt="2021-06-29T16:52:36.239" v="5867" actId="20577"/>
      <pc:docMkLst>
        <pc:docMk/>
      </pc:docMkLst>
      <pc:sldChg chg="modSp mod">
        <pc:chgData name="Ian Arch" userId="27dc412b4527548d" providerId="LiveId" clId="{BEBC20AA-7AD3-4761-AB73-7A16737E7810}" dt="2021-06-28T23:40:33.879" v="0" actId="732"/>
        <pc:sldMkLst>
          <pc:docMk/>
          <pc:sldMk cId="3874451766" sldId="266"/>
        </pc:sldMkLst>
        <pc:picChg chg="mod modCrop">
          <ac:chgData name="Ian Arch" userId="27dc412b4527548d" providerId="LiveId" clId="{BEBC20AA-7AD3-4761-AB73-7A16737E7810}" dt="2021-06-28T23:40:33.879" v="0" actId="732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Ian Arch" userId="27dc412b4527548d" providerId="LiveId" clId="{BEBC20AA-7AD3-4761-AB73-7A16737E7810}" dt="2021-06-29T15:04:22.058" v="4162" actId="47"/>
        <pc:sldMkLst>
          <pc:docMk/>
          <pc:sldMk cId="3724337303" sldId="267"/>
        </pc:sldMkLst>
      </pc:sldChg>
      <pc:sldChg chg="modSp mod">
        <pc:chgData name="Ian Arch" userId="27dc412b4527548d" providerId="LiveId" clId="{BEBC20AA-7AD3-4761-AB73-7A16737E7810}" dt="2021-06-29T14:31:15.229" v="2928" actId="20577"/>
        <pc:sldMkLst>
          <pc:docMk/>
          <pc:sldMk cId="3501987123" sldId="268"/>
        </pc:sldMkLst>
        <pc:spChg chg="mod">
          <ac:chgData name="Ian Arch" userId="27dc412b4527548d" providerId="LiveId" clId="{BEBC20AA-7AD3-4761-AB73-7A16737E7810}" dt="2021-06-29T14:31:15.229" v="2928" actId="20577"/>
          <ac:spMkLst>
            <pc:docMk/>
            <pc:sldMk cId="3501987123" sldId="268"/>
            <ac:spMk id="3" creationId="{4A633B36-B76F-4C0D-B268-838A03F73E15}"/>
          </ac:spMkLst>
        </pc:spChg>
      </pc:sldChg>
      <pc:sldChg chg="addSp delSp modSp mod">
        <pc:chgData name="Ian Arch" userId="27dc412b4527548d" providerId="LiveId" clId="{BEBC20AA-7AD3-4761-AB73-7A16737E7810}" dt="2021-06-29T00:07:37.664" v="2158" actId="114"/>
        <pc:sldMkLst>
          <pc:docMk/>
          <pc:sldMk cId="3989237146" sldId="269"/>
        </pc:sldMkLst>
        <pc:spChg chg="mod">
          <ac:chgData name="Ian Arch" userId="27dc412b4527548d" providerId="LiveId" clId="{BEBC20AA-7AD3-4761-AB73-7A16737E7810}" dt="2021-06-29T00:03:20.011" v="2013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Ian Arch" userId="27dc412b4527548d" providerId="LiveId" clId="{BEBC20AA-7AD3-4761-AB73-7A16737E7810}" dt="2021-06-29T00:07:37.664" v="2158" actId="114"/>
          <ac:spMkLst>
            <pc:docMk/>
            <pc:sldMk cId="3989237146" sldId="26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3:49.672" v="2023" actId="478"/>
          <ac:spMkLst>
            <pc:docMk/>
            <pc:sldMk cId="3989237146" sldId="269"/>
            <ac:spMk id="6" creationId="{13F37D6B-EDFB-4EB3-B8AB-F2E3A4485199}"/>
          </ac:spMkLst>
        </pc:spChg>
        <pc:spChg chg="add mod">
          <ac:chgData name="Ian Arch" userId="27dc412b4527548d" providerId="LiveId" clId="{BEBC20AA-7AD3-4761-AB73-7A16737E7810}" dt="2021-06-29T00:07:25.613" v="2156" actId="1076"/>
          <ac:spMkLst>
            <pc:docMk/>
            <pc:sldMk cId="3989237146" sldId="269"/>
            <ac:spMk id="13" creationId="{CEA3D70D-71DF-497E-9A21-BBC1043BE39E}"/>
          </ac:spMkLst>
        </pc:spChg>
        <pc:picChg chg="del mod">
          <ac:chgData name="Ian Arch" userId="27dc412b4527548d" providerId="LiveId" clId="{BEBC20AA-7AD3-4761-AB73-7A16737E7810}" dt="2021-06-29T00:03:45.956" v="2021" actId="478"/>
          <ac:picMkLst>
            <pc:docMk/>
            <pc:sldMk cId="3989237146" sldId="269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00:07:33.400" v="2157" actId="14100"/>
          <ac:picMkLst>
            <pc:docMk/>
            <pc:sldMk cId="3989237146" sldId="269"/>
            <ac:picMk id="8" creationId="{F59E54E5-FFF0-4CAE-A2DF-15A3997FF6E3}"/>
          </ac:picMkLst>
        </pc:picChg>
        <pc:picChg chg="add mod">
          <ac:chgData name="Ian Arch" userId="27dc412b4527548d" providerId="LiveId" clId="{BEBC20AA-7AD3-4761-AB73-7A16737E7810}" dt="2021-06-29T00:07:00.385" v="2122" actId="14100"/>
          <ac:picMkLst>
            <pc:docMk/>
            <pc:sldMk cId="3989237146" sldId="269"/>
            <ac:picMk id="10" creationId="{8517DFEE-2824-4771-A42F-8189AB07E880}"/>
          </ac:picMkLst>
        </pc:picChg>
        <pc:picChg chg="add del">
          <ac:chgData name="Ian Arch" userId="27dc412b4527548d" providerId="LiveId" clId="{BEBC20AA-7AD3-4761-AB73-7A16737E7810}" dt="2021-06-29T00:07:05.336" v="2124" actId="478"/>
          <ac:picMkLst>
            <pc:docMk/>
            <pc:sldMk cId="3989237146" sldId="269"/>
            <ac:picMk id="12" creationId="{3CD7F45F-6C50-4075-8791-4D0B9BDE6B76}"/>
          </ac:picMkLst>
        </pc:picChg>
      </pc:sldChg>
      <pc:sldChg chg="del">
        <pc:chgData name="Ian Arch" userId="27dc412b4527548d" providerId="LiveId" clId="{BEBC20AA-7AD3-4761-AB73-7A16737E7810}" dt="2021-06-29T16:48:27.140" v="5730" actId="47"/>
        <pc:sldMkLst>
          <pc:docMk/>
          <pc:sldMk cId="3567782682" sldId="273"/>
        </pc:sldMkLst>
      </pc:sldChg>
      <pc:sldChg chg="addSp delSp modSp del mod">
        <pc:chgData name="Ian Arch" userId="27dc412b4527548d" providerId="LiveId" clId="{BEBC20AA-7AD3-4761-AB73-7A16737E7810}" dt="2021-06-29T16:48:15.942" v="5729" actId="47"/>
        <pc:sldMkLst>
          <pc:docMk/>
          <pc:sldMk cId="2577681972" sldId="274"/>
        </pc:sldMkLst>
        <pc:spChg chg="add mod">
          <ac:chgData name="Ian Arch" userId="27dc412b4527548d" providerId="LiveId" clId="{BEBC20AA-7AD3-4761-AB73-7A16737E7810}" dt="2021-06-29T16:47:47.447" v="5720" actId="21"/>
          <ac:spMkLst>
            <pc:docMk/>
            <pc:sldMk cId="2577681972" sldId="274"/>
            <ac:spMk id="6" creationId="{A90748C9-C2C2-4A1F-A5D3-14EB74FE19AB}"/>
          </ac:spMkLst>
        </pc:sp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4" creationId="{9496508E-25B9-4865-9997-A9E028D4A19D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7" creationId="{4A39D4F0-5749-410A-B90C-C5187A9AAEC6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8" creationId="{806775FE-01CF-4D8D-8A27-1C05571D8D36}"/>
          </ac:picMkLst>
        </pc:picChg>
      </pc:sldChg>
      <pc:sldChg chg="del">
        <pc:chgData name="Ian Arch" userId="27dc412b4527548d" providerId="LiveId" clId="{BEBC20AA-7AD3-4761-AB73-7A16737E7810}" dt="2021-06-29T14:29:48.989" v="2824" actId="47"/>
        <pc:sldMkLst>
          <pc:docMk/>
          <pc:sldMk cId="2238180185" sldId="275"/>
        </pc:sldMkLst>
      </pc:sldChg>
      <pc:sldChg chg="del">
        <pc:chgData name="Ian Arch" userId="27dc412b4527548d" providerId="LiveId" clId="{BEBC20AA-7AD3-4761-AB73-7A16737E7810}" dt="2021-06-29T15:04:23.710" v="4163" actId="47"/>
        <pc:sldMkLst>
          <pc:docMk/>
          <pc:sldMk cId="1960748603" sldId="276"/>
        </pc:sldMkLst>
      </pc:sldChg>
      <pc:sldChg chg="modSp mod">
        <pc:chgData name="Ian Arch" userId="27dc412b4527548d" providerId="LiveId" clId="{BEBC20AA-7AD3-4761-AB73-7A16737E7810}" dt="2021-06-29T16:45:57.920" v="5589" actId="20577"/>
        <pc:sldMkLst>
          <pc:docMk/>
          <pc:sldMk cId="1867787595" sldId="277"/>
        </pc:sldMkLst>
        <pc:spChg chg="mod">
          <ac:chgData name="Ian Arch" userId="27dc412b4527548d" providerId="LiveId" clId="{BEBC20AA-7AD3-4761-AB73-7A16737E7810}" dt="2021-06-29T16:45:57.920" v="5589" actId="20577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Ian Arch" userId="27dc412b4527548d" providerId="LiveId" clId="{BEBC20AA-7AD3-4761-AB73-7A16737E7810}" dt="2021-06-29T15:53:16.532" v="5540" actId="47"/>
        <pc:sldMkLst>
          <pc:docMk/>
          <pc:sldMk cId="3403161706" sldId="278"/>
        </pc:sldMkLst>
      </pc:sldChg>
      <pc:sldChg chg="addSp delSp modSp add mod">
        <pc:chgData name="Ian Arch" userId="27dc412b4527548d" providerId="LiveId" clId="{BEBC20AA-7AD3-4761-AB73-7A16737E7810}" dt="2021-06-29T16:50:35.031" v="5761" actId="403"/>
        <pc:sldMkLst>
          <pc:docMk/>
          <pc:sldMk cId="3964566378" sldId="279"/>
        </pc:sldMkLst>
        <pc:spChg chg="mod">
          <ac:chgData name="Ian Arch" userId="27dc412b4527548d" providerId="LiveId" clId="{BEBC20AA-7AD3-4761-AB73-7A16737E7810}" dt="2021-06-29T15:10:51.150" v="4188" actId="20577"/>
          <ac:spMkLst>
            <pc:docMk/>
            <pc:sldMk cId="3964566378" sldId="279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5.031" v="5761" actId="403"/>
          <ac:spMkLst>
            <pc:docMk/>
            <pc:sldMk cId="3964566378" sldId="27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5:06:53.474" v="4165" actId="478"/>
          <ac:spMkLst>
            <pc:docMk/>
            <pc:sldMk cId="3964566378" sldId="279"/>
            <ac:spMk id="6" creationId="{07AADC4E-240C-4C39-88E9-15807E2C48A9}"/>
          </ac:spMkLst>
        </pc:spChg>
        <pc:spChg chg="add mod">
          <ac:chgData name="Ian Arch" userId="27dc412b4527548d" providerId="LiveId" clId="{BEBC20AA-7AD3-4761-AB73-7A16737E7810}" dt="2021-06-29T15:21:16.723" v="4483" actId="1076"/>
          <ac:spMkLst>
            <pc:docMk/>
            <pc:sldMk cId="3964566378" sldId="279"/>
            <ac:spMk id="11" creationId="{7E5267BD-C1E3-4583-B96B-62CAA7C38A70}"/>
          </ac:spMkLst>
        </pc:spChg>
        <pc:picChg chg="del">
          <ac:chgData name="Ian Arch" userId="27dc412b4527548d" providerId="LiveId" clId="{BEBC20AA-7AD3-4761-AB73-7A16737E7810}" dt="2021-06-29T15:06:50.898" v="4164" actId="478"/>
          <ac:picMkLst>
            <pc:docMk/>
            <pc:sldMk cId="3964566378" sldId="279"/>
            <ac:picMk id="5" creationId="{EB8CF882-6C56-4D12-B8A3-9A63C7862175}"/>
          </ac:picMkLst>
        </pc:picChg>
        <pc:picChg chg="add mod modCrop">
          <ac:chgData name="Ian Arch" userId="27dc412b4527548d" providerId="LiveId" clId="{BEBC20AA-7AD3-4761-AB73-7A16737E7810}" dt="2021-06-29T15:16:59.234" v="4235" actId="1076"/>
          <ac:picMkLst>
            <pc:docMk/>
            <pc:sldMk cId="3964566378" sldId="279"/>
            <ac:picMk id="8" creationId="{D56539D9-951F-4EFF-8F0B-6DACB7FE5D17}"/>
          </ac:picMkLst>
        </pc:picChg>
        <pc:picChg chg="add mod modCrop">
          <ac:chgData name="Ian Arch" userId="27dc412b4527548d" providerId="LiveId" clId="{BEBC20AA-7AD3-4761-AB73-7A16737E7810}" dt="2021-06-29T15:17:01.324" v="4236" actId="1076"/>
          <ac:picMkLst>
            <pc:docMk/>
            <pc:sldMk cId="3964566378" sldId="279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0:38.653" v="5762" actId="403"/>
        <pc:sldMkLst>
          <pc:docMk/>
          <pc:sldMk cId="3611237575" sldId="280"/>
        </pc:sldMkLst>
        <pc:spChg chg="mod">
          <ac:chgData name="Ian Arch" userId="27dc412b4527548d" providerId="LiveId" clId="{BEBC20AA-7AD3-4761-AB73-7A16737E7810}" dt="2021-06-29T14:37:42.725" v="3498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8.653" v="5762" actId="403"/>
          <ac:spMkLst>
            <pc:docMk/>
            <pc:sldMk cId="3611237575" sldId="280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44:52.638" v="3500" actId="478"/>
          <ac:spMkLst>
            <pc:docMk/>
            <pc:sldMk cId="3611237575" sldId="280"/>
            <ac:spMk id="6" creationId="{D06D2341-31F2-4504-BF80-73E4C9893D9E}"/>
          </ac:spMkLst>
        </pc:spChg>
        <pc:picChg chg="del">
          <ac:chgData name="Ian Arch" userId="27dc412b4527548d" providerId="LiveId" clId="{BEBC20AA-7AD3-4761-AB73-7A16737E7810}" dt="2021-06-29T14:37:44.928" v="3499" actId="478"/>
          <ac:picMkLst>
            <pc:docMk/>
            <pc:sldMk cId="3611237575" sldId="280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15:03:10.273" v="4141" actId="1076"/>
          <ac:picMkLst>
            <pc:docMk/>
            <pc:sldMk cId="3611237575" sldId="280"/>
            <ac:picMk id="8" creationId="{A0EFA23B-6A1C-4547-BF4E-10DC39B3BAE7}"/>
          </ac:picMkLst>
        </pc:picChg>
        <pc:picChg chg="add mod">
          <ac:chgData name="Ian Arch" userId="27dc412b4527548d" providerId="LiveId" clId="{BEBC20AA-7AD3-4761-AB73-7A16737E7810}" dt="2021-06-29T15:03:11.335" v="4142" actId="1076"/>
          <ac:picMkLst>
            <pc:docMk/>
            <pc:sldMk cId="3611237575" sldId="280"/>
            <ac:picMk id="10" creationId="{E0B2D908-7D66-4CE2-A09A-10B1216F5DB1}"/>
          </ac:picMkLst>
        </pc:picChg>
      </pc:sldChg>
      <pc:sldChg chg="addSp delSp modSp add mod">
        <pc:chgData name="Ian Arch" userId="27dc412b4527548d" providerId="LiveId" clId="{BEBC20AA-7AD3-4761-AB73-7A16737E7810}" dt="2021-06-29T16:50:06.590" v="5754" actId="403"/>
        <pc:sldMkLst>
          <pc:docMk/>
          <pc:sldMk cId="2683541900" sldId="281"/>
        </pc:sldMkLst>
        <pc:spChg chg="mod">
          <ac:chgData name="Ian Arch" userId="27dc412b4527548d" providerId="LiveId" clId="{BEBC20AA-7AD3-4761-AB73-7A16737E7810}" dt="2021-06-29T14:32:22.200" v="2952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06.590" v="5754" actId="403"/>
          <ac:spMkLst>
            <pc:docMk/>
            <pc:sldMk cId="2683541900" sldId="281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36:56.168" v="3486" actId="478"/>
          <ac:spMkLst>
            <pc:docMk/>
            <pc:sldMk cId="2683541900" sldId="281"/>
            <ac:spMk id="6" creationId="{C8D32A61-49F3-495E-A273-CE078284A807}"/>
          </ac:spMkLst>
        </pc:spChg>
        <pc:picChg chg="del">
          <ac:chgData name="Ian Arch" userId="27dc412b4527548d" providerId="LiveId" clId="{BEBC20AA-7AD3-4761-AB73-7A16737E7810}" dt="2021-06-29T14:36:53.559" v="3485" actId="478"/>
          <ac:picMkLst>
            <pc:docMk/>
            <pc:sldMk cId="2683541900" sldId="281"/>
            <ac:picMk id="5" creationId="{EB8CF882-6C56-4D12-B8A3-9A63C7862175}"/>
          </ac:picMkLst>
        </pc:picChg>
      </pc:sldChg>
      <pc:sldChg chg="addSp delSp modSp add mod">
        <pc:chgData name="Ian Arch" userId="27dc412b4527548d" providerId="LiveId" clId="{BEBC20AA-7AD3-4761-AB73-7A16737E7810}" dt="2021-06-29T16:49:59.028" v="5752" actId="1076"/>
        <pc:sldMkLst>
          <pc:docMk/>
          <pc:sldMk cId="633841904" sldId="282"/>
        </pc:sldMkLst>
        <pc:spChg chg="mod">
          <ac:chgData name="Ian Arch" userId="27dc412b4527548d" providerId="LiveId" clId="{BEBC20AA-7AD3-4761-AB73-7A16737E7810}" dt="2021-06-29T00:11:41.279" v="2329" actId="20577"/>
          <ac:spMkLst>
            <pc:docMk/>
            <pc:sldMk cId="633841904" sldId="282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59.028" v="5752" actId="1076"/>
          <ac:spMkLst>
            <pc:docMk/>
            <pc:sldMk cId="633841904" sldId="282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13:24.117" v="2438" actId="478"/>
          <ac:spMkLst>
            <pc:docMk/>
            <pc:sldMk cId="633841904" sldId="282"/>
            <ac:spMk id="6" creationId="{A4A847BD-C373-4C58-994F-71539D62D2D9}"/>
          </ac:spMkLst>
        </pc:spChg>
        <pc:picChg chg="del">
          <ac:chgData name="Ian Arch" userId="27dc412b4527548d" providerId="LiveId" clId="{BEBC20AA-7AD3-4761-AB73-7A16737E7810}" dt="2021-06-29T00:13:20.899" v="2437" actId="478"/>
          <ac:picMkLst>
            <pc:docMk/>
            <pc:sldMk cId="633841904" sldId="282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7:38.788" v="2793" actId="1076"/>
          <ac:picMkLst>
            <pc:docMk/>
            <pc:sldMk cId="633841904" sldId="282"/>
            <ac:picMk id="8" creationId="{BBE6EAC0-7046-4801-8CF5-EC038D69AD6C}"/>
          </ac:picMkLst>
        </pc:picChg>
        <pc:picChg chg="add mod">
          <ac:chgData name="Ian Arch" userId="27dc412b4527548d" providerId="LiveId" clId="{BEBC20AA-7AD3-4761-AB73-7A16737E7810}" dt="2021-06-29T00:15:18.938" v="2446" actId="1076"/>
          <ac:picMkLst>
            <pc:docMk/>
            <pc:sldMk cId="633841904" sldId="282"/>
            <ac:picMk id="10" creationId="{CCD4BA2E-5509-4243-B4EE-80CE2EFD1AEA}"/>
          </ac:picMkLst>
        </pc:picChg>
      </pc:sldChg>
      <pc:sldChg chg="addSp delSp modSp add mod">
        <pc:chgData name="Ian Arch" userId="27dc412b4527548d" providerId="LiveId" clId="{BEBC20AA-7AD3-4761-AB73-7A16737E7810}" dt="2021-06-29T16:49:03.196" v="5733" actId="114"/>
        <pc:sldMkLst>
          <pc:docMk/>
          <pc:sldMk cId="31228526" sldId="283"/>
        </pc:sldMkLst>
        <pc:spChg chg="mod">
          <ac:chgData name="Ian Arch" userId="27dc412b4527548d" providerId="LiveId" clId="{BEBC20AA-7AD3-4761-AB73-7A16737E7810}" dt="2021-06-29T00:07:44.909" v="2160" actId="20577"/>
          <ac:spMkLst>
            <pc:docMk/>
            <pc:sldMk cId="31228526" sldId="283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03.196" v="5733" actId="114"/>
          <ac:spMkLst>
            <pc:docMk/>
            <pc:sldMk cId="31228526" sldId="283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7:52.378" v="2164" actId="478"/>
          <ac:spMkLst>
            <pc:docMk/>
            <pc:sldMk cId="31228526" sldId="283"/>
            <ac:spMk id="6" creationId="{E1A28744-CE41-4D53-8CE4-D936ECBA71F0}"/>
          </ac:spMkLst>
        </pc:spChg>
        <pc:picChg chg="del">
          <ac:chgData name="Ian Arch" userId="27dc412b4527548d" providerId="LiveId" clId="{BEBC20AA-7AD3-4761-AB73-7A16737E7810}" dt="2021-06-29T00:07:50.927" v="2163" actId="478"/>
          <ac:picMkLst>
            <pc:docMk/>
            <pc:sldMk cId="31228526" sldId="283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2:34.339" v="2358" actId="478"/>
          <ac:picMkLst>
            <pc:docMk/>
            <pc:sldMk cId="31228526" sldId="283"/>
            <ac:picMk id="8" creationId="{5BCDC66D-A413-4DB8-A24A-99069CA508A6}"/>
          </ac:picMkLst>
        </pc:picChg>
        <pc:picChg chg="add del mod">
          <ac:chgData name="Ian Arch" userId="27dc412b4527548d" providerId="LiveId" clId="{BEBC20AA-7AD3-4761-AB73-7A16737E7810}" dt="2021-06-29T00:12:33.877" v="2357" actId="478"/>
          <ac:picMkLst>
            <pc:docMk/>
            <pc:sldMk cId="31228526" sldId="283"/>
            <ac:picMk id="10" creationId="{04D94E6C-3CBC-4061-9428-C2BEEAE4954B}"/>
          </ac:picMkLst>
        </pc:picChg>
      </pc:sldChg>
      <pc:sldChg chg="addSp delSp modSp add mod">
        <pc:chgData name="Ian Arch" userId="27dc412b4527548d" providerId="LiveId" clId="{BEBC20AA-7AD3-4761-AB73-7A16737E7810}" dt="2021-06-29T16:51:17.601" v="5766" actId="114"/>
        <pc:sldMkLst>
          <pc:docMk/>
          <pc:sldMk cId="869623332" sldId="284"/>
        </pc:sldMkLst>
        <pc:spChg chg="mod">
          <ac:chgData name="Ian Arch" userId="27dc412b4527548d" providerId="LiveId" clId="{BEBC20AA-7AD3-4761-AB73-7A16737E7810}" dt="2021-06-29T15:24:14.599" v="4623" actId="20577"/>
          <ac:spMkLst>
            <pc:docMk/>
            <pc:sldMk cId="869623332" sldId="284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17.601" v="5766" actId="114"/>
          <ac:spMkLst>
            <pc:docMk/>
            <pc:sldMk cId="869623332" sldId="284"/>
            <ac:spMk id="4" creationId="{B492F949-5DE5-46D5-9F7F-2A6F10692F06}"/>
          </ac:spMkLst>
        </pc:spChg>
        <pc:spChg chg="del">
          <ac:chgData name="Ian Arch" userId="27dc412b4527548d" providerId="LiveId" clId="{BEBC20AA-7AD3-4761-AB73-7A16737E7810}" dt="2021-06-29T15:23:50.527" v="4621" actId="478"/>
          <ac:spMkLst>
            <pc:docMk/>
            <pc:sldMk cId="869623332" sldId="284"/>
            <ac:spMk id="11" creationId="{7E5267BD-C1E3-4583-B96B-62CAA7C38A70}"/>
          </ac:spMkLst>
        </pc:spChg>
        <pc:picChg chg="add mod">
          <ac:chgData name="Ian Arch" userId="27dc412b4527548d" providerId="LiveId" clId="{BEBC20AA-7AD3-4761-AB73-7A16737E7810}" dt="2021-06-29T15:26:27.491" v="4720" actId="1076"/>
          <ac:picMkLst>
            <pc:docMk/>
            <pc:sldMk cId="869623332" sldId="284"/>
            <ac:picMk id="5" creationId="{16536BE1-1012-47AC-BFD5-0155B210FD18}"/>
          </ac:picMkLst>
        </pc:picChg>
        <pc:picChg chg="del">
          <ac:chgData name="Ian Arch" userId="27dc412b4527548d" providerId="LiveId" clId="{BEBC20AA-7AD3-4761-AB73-7A16737E7810}" dt="2021-06-29T15:23:48.804" v="4619" actId="478"/>
          <ac:picMkLst>
            <pc:docMk/>
            <pc:sldMk cId="869623332" sldId="284"/>
            <ac:picMk id="8" creationId="{D56539D9-951F-4EFF-8F0B-6DACB7FE5D17}"/>
          </ac:picMkLst>
        </pc:picChg>
        <pc:picChg chg="del">
          <ac:chgData name="Ian Arch" userId="27dc412b4527548d" providerId="LiveId" clId="{BEBC20AA-7AD3-4761-AB73-7A16737E7810}" dt="2021-06-29T15:23:49.107" v="4620" actId="478"/>
          <ac:picMkLst>
            <pc:docMk/>
            <pc:sldMk cId="869623332" sldId="284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1:30.610" v="5770" actId="114"/>
        <pc:sldMkLst>
          <pc:docMk/>
          <pc:sldMk cId="4247369478" sldId="285"/>
        </pc:sldMkLst>
        <pc:spChg chg="mod">
          <ac:chgData name="Ian Arch" userId="27dc412b4527548d" providerId="LiveId" clId="{BEBC20AA-7AD3-4761-AB73-7A16737E7810}" dt="2021-06-29T15:37:37.170" v="5109" actId="20577"/>
          <ac:spMkLst>
            <pc:docMk/>
            <pc:sldMk cId="4247369478" sldId="285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30.610" v="5770" actId="114"/>
          <ac:spMkLst>
            <pc:docMk/>
            <pc:sldMk cId="4247369478" sldId="285"/>
            <ac:spMk id="4" creationId="{B492F949-5DE5-46D5-9F7F-2A6F10692F06}"/>
          </ac:spMkLst>
        </pc:spChg>
        <pc:picChg chg="del">
          <ac:chgData name="Ian Arch" userId="27dc412b4527548d" providerId="LiveId" clId="{BEBC20AA-7AD3-4761-AB73-7A16737E7810}" dt="2021-06-29T15:38:09.301" v="5212" actId="478"/>
          <ac:picMkLst>
            <pc:docMk/>
            <pc:sldMk cId="4247369478" sldId="285"/>
            <ac:picMk id="5" creationId="{16536BE1-1012-47AC-BFD5-0155B210FD18}"/>
          </ac:picMkLst>
        </pc:picChg>
        <pc:picChg chg="add mod">
          <ac:chgData name="Ian Arch" userId="27dc412b4527548d" providerId="LiveId" clId="{BEBC20AA-7AD3-4761-AB73-7A16737E7810}" dt="2021-06-29T15:42:23.886" v="5539" actId="1076"/>
          <ac:picMkLst>
            <pc:docMk/>
            <pc:sldMk cId="4247369478" sldId="285"/>
            <ac:picMk id="6" creationId="{B6458F1B-F803-4BEE-8059-0FBBD32070A1}"/>
          </ac:picMkLst>
        </pc:picChg>
      </pc:sldChg>
      <pc:sldChg chg="addSp delSp modSp add mod">
        <pc:chgData name="Ian Arch" userId="27dc412b4527548d" providerId="LiveId" clId="{BEBC20AA-7AD3-4761-AB73-7A16737E7810}" dt="2021-06-29T16:52:36.239" v="5867" actId="20577"/>
        <pc:sldMkLst>
          <pc:docMk/>
          <pc:sldMk cId="4268751761" sldId="286"/>
        </pc:sldMkLst>
        <pc:spChg chg="mod">
          <ac:chgData name="Ian Arch" userId="27dc412b4527548d" providerId="LiveId" clId="{BEBC20AA-7AD3-4761-AB73-7A16737E7810}" dt="2021-06-29T15:59:28.954" v="5557" actId="20577"/>
          <ac:spMkLst>
            <pc:docMk/>
            <pc:sldMk cId="4268751761" sldId="286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2:36.239" v="5867" actId="20577"/>
          <ac:spMkLst>
            <pc:docMk/>
            <pc:sldMk cId="4268751761" sldId="286"/>
            <ac:spMk id="4" creationId="{B492F949-5DE5-46D5-9F7F-2A6F10692F06}"/>
          </ac:spMkLst>
        </pc:spChg>
        <pc:picChg chg="add mod">
          <ac:chgData name="Ian Arch" userId="27dc412b4527548d" providerId="LiveId" clId="{BEBC20AA-7AD3-4761-AB73-7A16737E7810}" dt="2021-06-29T16:48:00.833" v="5726" actId="1076"/>
          <ac:picMkLst>
            <pc:docMk/>
            <pc:sldMk cId="4268751761" sldId="286"/>
            <ac:picMk id="5" creationId="{A0B08170-E467-493A-B205-6E5BC50A5AEC}"/>
          </ac:picMkLst>
        </pc:picChg>
        <pc:picChg chg="del">
          <ac:chgData name="Ian Arch" userId="27dc412b4527548d" providerId="LiveId" clId="{BEBC20AA-7AD3-4761-AB73-7A16737E7810}" dt="2021-06-29T15:59:36.771" v="5558" actId="478"/>
          <ac:picMkLst>
            <pc:docMk/>
            <pc:sldMk cId="4268751761" sldId="286"/>
            <ac:picMk id="6" creationId="{B6458F1B-F803-4BEE-8059-0FBBD32070A1}"/>
          </ac:picMkLst>
        </pc:picChg>
        <pc:picChg chg="add mod">
          <ac:chgData name="Ian Arch" userId="27dc412b4527548d" providerId="LiveId" clId="{BEBC20AA-7AD3-4761-AB73-7A16737E7810}" dt="2021-06-29T16:48:04.563" v="5727" actId="1076"/>
          <ac:picMkLst>
            <pc:docMk/>
            <pc:sldMk cId="4268751761" sldId="286"/>
            <ac:picMk id="7" creationId="{DDFFDAEC-7EE3-4AEE-9E36-193CF1B5459C}"/>
          </ac:picMkLst>
        </pc:picChg>
        <pc:picChg chg="add mod">
          <ac:chgData name="Ian Arch" userId="27dc412b4527548d" providerId="LiveId" clId="{BEBC20AA-7AD3-4761-AB73-7A16737E7810}" dt="2021-06-29T16:47:56.541" v="5724" actId="1076"/>
          <ac:picMkLst>
            <pc:docMk/>
            <pc:sldMk cId="4268751761" sldId="286"/>
            <ac:picMk id="8" creationId="{BD5F019C-6E5A-46C7-B19B-6093CB912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 err="1"/>
              <a:t>PokeBattles</a:t>
            </a:r>
            <a:r>
              <a:rPr lang="en-US" dirty="0"/>
              <a:t>: Phase 4.1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56845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Flask route for battles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Insert Machine Learning code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create variable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as JSON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6BE1-1012-47AC-BFD5-0155B210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07" y="2381017"/>
            <a:ext cx="6253801" cy="4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 err="1"/>
              <a:t>PokeBattles</a:t>
            </a:r>
            <a:r>
              <a:rPr lang="en-US" dirty="0"/>
              <a:t>: Phase 4.2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64599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“Fight” button to call route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function to pass selected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winning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display winning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58F1B-F803-4BEE-8059-0FBBD32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24" y="4084852"/>
            <a:ext cx="6486152" cy="24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Type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7" y="1832996"/>
            <a:ext cx="9383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Attempt alternative Machine Learning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predict type of </a:t>
            </a:r>
            <a:r>
              <a:rPr lang="en-US" dirty="0" err="1"/>
              <a:t>Pokemon</a:t>
            </a:r>
            <a:r>
              <a:rPr lang="en-US" dirty="0"/>
              <a:t>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*Types were not defined by stat threshold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08170-E467-493A-B205-6E5BC50A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254" y="2126608"/>
            <a:ext cx="2778946" cy="194526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DFFDAEC-7EE3-4AEE-9E36-193CF1B5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9792" y="4572361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F019C-6E5A-46C7-B19B-6093CB91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2" y="4279419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D5EFF5-8A56-4C40-AACF-85673F128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"/>
          <a:stretch/>
        </p:blipFill>
        <p:spPr>
          <a:xfrm>
            <a:off x="7974315" y="2072081"/>
            <a:ext cx="3598997" cy="30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F77A0-91A2-4771-8EE6-16B61AF2D7C4}"/>
              </a:ext>
            </a:extLst>
          </p:cNvPr>
          <p:cNvSpPr txBox="1"/>
          <p:nvPr/>
        </p:nvSpPr>
        <p:spPr>
          <a:xfrm>
            <a:off x="314697" y="2254749"/>
            <a:ext cx="303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dirty="0"/>
              <a:t>Something we </a:t>
            </a:r>
          </a:p>
        </p:txBody>
      </p:sp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D56-DD47-4A37-9D11-226745D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Previously On </a:t>
            </a:r>
            <a:br>
              <a:rPr lang="en-US" dirty="0"/>
            </a:br>
            <a:r>
              <a:rPr lang="en-US" dirty="0"/>
              <a:t>“</a:t>
            </a:r>
            <a:r>
              <a:rPr lang="en-US" sz="4000" dirty="0"/>
              <a:t>Poké</a:t>
            </a:r>
            <a:r>
              <a:rPr lang="en-US" dirty="0"/>
              <a:t>mon: Gotta graph em all!”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62D7-496E-4219-95C5-BBBA5EBB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empty </a:t>
            </a:r>
            <a:r>
              <a:rPr lang="en-US" dirty="0" err="1"/>
              <a:t>DataFrame</a:t>
            </a:r>
            <a:r>
              <a:rPr lang="en-US" dirty="0"/>
              <a:t> of Gen1 </a:t>
            </a:r>
            <a:r>
              <a:rPr lang="en-US" dirty="0" err="1"/>
              <a:t>Pokemon</a:t>
            </a:r>
            <a:r>
              <a:rPr lang="en-US" dirty="0"/>
              <a:t> with Stats</a:t>
            </a:r>
          </a:p>
          <a:p>
            <a:r>
              <a:rPr lang="en-US" dirty="0"/>
              <a:t>Retrieved name and stats from pokeapi.co</a:t>
            </a:r>
          </a:p>
          <a:p>
            <a:r>
              <a:rPr lang="en-US" dirty="0"/>
              <a:t>Created SQL Database</a:t>
            </a:r>
          </a:p>
          <a:p>
            <a:r>
              <a:rPr lang="en-US" dirty="0"/>
              <a:t>Connected Flask routes to our database</a:t>
            </a:r>
          </a:p>
          <a:p>
            <a:r>
              <a:rPr lang="en-US" dirty="0"/>
              <a:t>Created routes for each Type of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Used HTML, CSS, JavaScript, and D3 to display on a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Goal: Expand on our prior project and leverage Machine Learning to predict the winner of a fight between two selected </a:t>
            </a:r>
            <a:r>
              <a:rPr lang="en-US" dirty="0" err="1"/>
              <a:t>Pokemon</a:t>
            </a:r>
            <a:r>
              <a:rPr lang="en-US" dirty="0"/>
              <a:t> </a:t>
            </a:r>
          </a:p>
          <a:p>
            <a:r>
              <a:rPr lang="en-US" dirty="0"/>
              <a:t>Secondary Goal: Utilize Machine Learning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1889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Change Flask Routes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routes: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routes: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SQL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E54E5-FFF0-4CAE-A2DF-15A3997F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3" y="2943698"/>
            <a:ext cx="6004111" cy="360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7DFEE-2824-4771-A42F-8189AB07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32" y="3686942"/>
            <a:ext cx="5126022" cy="2862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3D70D-71DF-497E-9A21-BBC1043BE39E}"/>
              </a:ext>
            </a:extLst>
          </p:cNvPr>
          <p:cNvSpPr txBox="1"/>
          <p:nvPr/>
        </p:nvSpPr>
        <p:spPr>
          <a:xfrm>
            <a:off x="7458553" y="3234689"/>
            <a:ext cx="37689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3109 lines of code later…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58508" y="1754365"/>
            <a:ext cx="81531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Tasks: Update Dropdown Selection &amp; Add Second Dropdown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selection: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selection: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DC66D-A413-4DB8-A24A-99069CA5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3429000"/>
            <a:ext cx="5672537" cy="289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94E6C-3CBC-4061-9428-C2BEEAE4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3429000"/>
            <a:ext cx="5755469" cy="2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0" y="1410887"/>
            <a:ext cx="654698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Update Graphs &amp; Add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code includes: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divids</a:t>
            </a:r>
            <a:r>
              <a:rPr lang="en-US" dirty="0"/>
              <a:t>” in </a:t>
            </a:r>
            <a:r>
              <a:rPr lang="en-US" dirty="0" err="1"/>
              <a:t>buildPlot</a:t>
            </a:r>
            <a:r>
              <a:rPr lang="en-US" dirty="0"/>
              <a:t>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Appending image files in </a:t>
            </a:r>
            <a:r>
              <a:rPr lang="en-US" dirty="0" err="1"/>
              <a:t>plotInfo</a:t>
            </a:r>
            <a:r>
              <a:rPr lang="en-US" dirty="0"/>
              <a:t>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  <a:br>
              <a:rPr lang="en-US" i="1" dirty="0"/>
            </a:br>
            <a:endParaRPr lang="en-US" i="1" dirty="0"/>
          </a:p>
          <a:p>
            <a:pPr lvl="2"/>
            <a:r>
              <a:rPr lang="en-US" i="1" dirty="0"/>
              <a:t>*Shoutout Daniel renaming 151 </a:t>
            </a:r>
            <a:r>
              <a:rPr lang="en-US" i="1" dirty="0" err="1"/>
              <a:t>png</a:t>
            </a:r>
            <a:r>
              <a:rPr lang="en-US" i="1" dirty="0"/>
              <a:t> files to fit id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6EAC0-7046-4801-8CF5-EC038D69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4" y="3544025"/>
            <a:ext cx="5871459" cy="2863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4BA2E-5509-4243-B4EE-80CE2EF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93" y="1902078"/>
            <a:ext cx="3781491" cy="45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 err="1"/>
              <a:t>PokeBattles</a:t>
            </a:r>
            <a:r>
              <a:rPr lang="en-US" dirty="0"/>
              <a:t>: Phase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49081" y="2367107"/>
            <a:ext cx="89017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Logistic Regression Planning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 for each </a:t>
            </a:r>
            <a:r>
              <a:rPr lang="en-US" dirty="0" err="1"/>
              <a:t>pokemon</a:t>
            </a:r>
            <a:r>
              <a:rPr lang="en-US" dirty="0"/>
              <a:t> to have a recorded battle and result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will feed our Machine Learning in order to predict future battles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existing dataset on </a:t>
            </a:r>
            <a:r>
              <a:rPr lang="en-US" dirty="0" err="1"/>
              <a:t>pokemon</a:t>
            </a:r>
            <a:r>
              <a:rPr lang="en-US" dirty="0"/>
              <a:t> battles/results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Needed to create our own Battle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4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 err="1"/>
              <a:t>PokeBattles</a:t>
            </a:r>
            <a:r>
              <a:rPr lang="en-US" dirty="0"/>
              <a:t>: Phase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209699" y="1680878"/>
            <a:ext cx="83647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Battle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idea was a complex formula in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Running out of time – had to pivot to a more basic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variables for attacking and defending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formula to calculate a score between two </a:t>
            </a:r>
            <a:r>
              <a:rPr lang="en-US" dirty="0" err="1"/>
              <a:t>pokemon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If score was positive, first listed </a:t>
            </a:r>
            <a:r>
              <a:rPr lang="en-US" dirty="0" err="1"/>
              <a:t>pokemon</a:t>
            </a:r>
            <a:r>
              <a:rPr lang="en-US" dirty="0"/>
              <a:t> (Name) won 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Excel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FA23B-6A1C-4547-BF4E-10DC39B3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0" y="3793993"/>
            <a:ext cx="6347188" cy="2714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2D908-7D66-4CE2-A09A-10B1216F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45" y="3796495"/>
            <a:ext cx="4792185" cy="27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 err="1"/>
              <a:t>PokeBattles</a:t>
            </a:r>
            <a:r>
              <a:rPr lang="en-US" dirty="0"/>
              <a:t>: Phase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0" y="1815657"/>
            <a:ext cx="6830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&amp; Test Machine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regression: predict winner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539D9-951F-4EFF-8F0B-6DACB7FE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58"/>
          <a:stretch/>
        </p:blipFill>
        <p:spPr>
          <a:xfrm>
            <a:off x="465056" y="2873849"/>
            <a:ext cx="5106186" cy="3874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0BA03-A4D2-4F73-842F-0A68128F0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26"/>
          <a:stretch/>
        </p:blipFill>
        <p:spPr>
          <a:xfrm>
            <a:off x="6096000" y="4055703"/>
            <a:ext cx="5630944" cy="2692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267BD-C1E3-4583-B96B-62CAA7C38A70}"/>
              </a:ext>
            </a:extLst>
          </p:cNvPr>
          <p:cNvSpPr txBox="1"/>
          <p:nvPr/>
        </p:nvSpPr>
        <p:spPr>
          <a:xfrm>
            <a:off x="5468462" y="2997511"/>
            <a:ext cx="661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Imported updated csv &amp; converted to df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X &amp; y variables for 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to run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64566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1489</TotalTime>
  <Words>578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Catch these Poké-Hands</vt:lpstr>
      <vt:lpstr>Previously On  “Pokémon: Gotta graph em all!” </vt:lpstr>
      <vt:lpstr>Gameplan</vt:lpstr>
      <vt:lpstr>Data Prep: Phase 1</vt:lpstr>
      <vt:lpstr>Data Prep: Phase 2</vt:lpstr>
      <vt:lpstr>Data Prep: Phase 3</vt:lpstr>
      <vt:lpstr>Machine Learning PokeBattles: Phase 1 </vt:lpstr>
      <vt:lpstr>Machine Learning PokeBattles: Phase 2 </vt:lpstr>
      <vt:lpstr>Machine Learning PokeBattles: Phase 3 </vt:lpstr>
      <vt:lpstr>Machine Learning PokeBattles: Phase 4.1 </vt:lpstr>
      <vt:lpstr>Machine Learning PokeBattles: Phase 4.2 </vt:lpstr>
      <vt:lpstr>Machine Learning Type Predictions</vt:lpstr>
      <vt:lpstr>Lost Battles Trials &amp; Tribulations</vt:lpstr>
      <vt:lpstr>Lost Battles Trials &amp; Tribulations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Ian Arch</cp:lastModifiedBy>
  <cp:revision>3</cp:revision>
  <dcterms:created xsi:type="dcterms:W3CDTF">2021-05-15T16:54:02Z</dcterms:created>
  <dcterms:modified xsi:type="dcterms:W3CDTF">2021-06-29T16:52:45Z</dcterms:modified>
</cp:coreProperties>
</file>