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76" r:id="rId5"/>
    <p:sldId id="275" r:id="rId6"/>
    <p:sldId id="267" r:id="rId7"/>
    <p:sldId id="274" r:id="rId8"/>
    <p:sldId id="273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20" dt="2021-06-28T22:45:16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8T22:45:30.013" v="1226" actId="20577"/>
      <pc:docMkLst>
        <pc:docMk/>
      </pc:docMkLst>
      <pc:sldChg chg="delSp modSp mod">
        <pc:chgData name="Daniel Buescher" userId="be4f4dfaf1c4f0c1" providerId="LiveId" clId="{033E3976-089A-4928-A635-8C492144EEA1}" dt="2021-06-26T17:40:05.970" v="108" actId="1076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modSp mod">
        <pc:chgData name="Daniel Buescher" userId="be4f4dfaf1c4f0c1" providerId="LiveId" clId="{033E3976-089A-4928-A635-8C492144EEA1}" dt="2021-06-28T22:38:01.105" v="827" actId="1076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picChg chg="add mod">
          <ac:chgData name="Daniel Buescher" userId="be4f4dfaf1c4f0c1" providerId="LiveId" clId="{033E3976-089A-4928-A635-8C492144EEA1}" dt="2021-06-28T22:38:01.105" v="827" actId="1076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">
        <pc:chgData name="Daniel Buescher" userId="be4f4dfaf1c4f0c1" providerId="LiveId" clId="{033E3976-089A-4928-A635-8C492144EEA1}" dt="2021-06-28T22:44:42.434" v="11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">
        <pc:chgData name="Daniel Buescher" userId="be4f4dfaf1c4f0c1" providerId="LiveId" clId="{033E3976-089A-4928-A635-8C492144EEA1}" dt="2021-06-28T22:45:30.013" v="1226" actId="20577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">
        <pc:chgData name="Daniel Buescher" userId="be4f4dfaf1c4f0c1" providerId="LiveId" clId="{033E3976-089A-4928-A635-8C492144EEA1}" dt="2021-06-28T22:38:04.315" v="828" actId="2890"/>
        <pc:sldMkLst>
          <pc:docMk/>
          <pc:sldMk cId="2191488993" sldId="272"/>
        </pc:sldMkLst>
      </pc:sldChg>
      <pc:sldChg chg="addSp delSp modSp add mod ord">
        <pc:chgData name="Daniel Buescher" userId="be4f4dfaf1c4f0c1" providerId="LiveId" clId="{033E3976-089A-4928-A635-8C492144EEA1}" dt="2021-06-28T22:38:36.941" v="840" actId="21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2:41:12.953" v="1111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2:40:24.614" v="1093" actId="478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2:41:07.873" v="1109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2:41:12.953" v="1111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2:41:10.079" v="1110" actId="21"/>
        <pc:sldMkLst>
          <pc:docMk/>
          <pc:sldMk cId="1960748603" sldId="276"/>
        </pc:sldMkLst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5" y="1974151"/>
            <a:ext cx="3598997" cy="3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Expand on the data from our prior project and create a Machine Learning algorithm to predict the winner of a fight based on stats, also have an ML algorithm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CF882-6C56-4D12-B8A3-9A63C786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395" y="1760475"/>
            <a:ext cx="5556038" cy="4402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expanded on a </a:t>
            </a:r>
            <a:r>
              <a:rPr lang="en-US"/>
              <a:t>previous dataset</a:t>
            </a:r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CF882-6C56-4D12-B8A3-9A63C786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3" y="2856016"/>
            <a:ext cx="3572597" cy="2831063"/>
          </a:xfrm>
        </p:spPr>
      </p:pic>
    </p:spTree>
    <p:extLst>
      <p:ext uri="{BB962C8B-B14F-4D97-AF65-F5344CB8AC3E}">
        <p14:creationId xmlns:p14="http://schemas.microsoft.com/office/powerpoint/2010/main" val="19607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96AC-ECFB-4DA3-BD21-4B8FCCE1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4C3FB-ABD2-41B7-8155-3AE3C634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74" y="2271069"/>
            <a:ext cx="4843352" cy="3576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3DC1F-8B14-4E9E-9551-19B332F7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32" y="2312657"/>
            <a:ext cx="596824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4ABF-3D9C-46AE-8A5B-9731ED8D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3546AA-6DD0-4A58-8B49-3A63BCC4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89F588-0F53-4F8D-AA9A-E8F2529A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11A9-8958-4F48-92B0-104D7CCC10ED}"/>
              </a:ext>
            </a:extLst>
          </p:cNvPr>
          <p:cNvSpPr txBox="1"/>
          <p:nvPr/>
        </p:nvSpPr>
        <p:spPr>
          <a:xfrm>
            <a:off x="685800" y="2194560"/>
            <a:ext cx="684885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ML algorithm to predict type based on inputted stats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 are not defined by stat thresholds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9D4F0-5749-410A-B90C-C5187A9A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01" y="714341"/>
            <a:ext cx="2778946" cy="19452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6508E-25B9-4865-9997-A9E028D4A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8502" y="2918012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775FE-01CF-4D8D-8A27-1C05571D8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7" y="4741535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9ECE84C-DBED-4331-8A04-ED31673FD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5" y="1974151"/>
            <a:ext cx="3598997" cy="3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449</TotalTime>
  <Words>131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Catch these Poké-Hands</vt:lpstr>
      <vt:lpstr>Gameplan</vt:lpstr>
      <vt:lpstr>Process</vt:lpstr>
      <vt:lpstr>Process</vt:lpstr>
      <vt:lpstr>Process</vt:lpstr>
      <vt:lpstr>Machine Learning </vt:lpstr>
      <vt:lpstr>Machine Learning </vt:lpstr>
      <vt:lpstr>Lost Battles Trials &amp; Tribulations</vt:lpstr>
      <vt:lpstr>Lost Battles Trials &amp; Tribulations</vt:lpstr>
      <vt:lpstr>Lost Battles Trials &amp; Tribulations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2021-06-28T22:45:37Z</dcterms:modified>
</cp:coreProperties>
</file>