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68" r:id="rId4"/>
    <p:sldId id="269" r:id="rId5"/>
    <p:sldId id="276" r:id="rId6"/>
    <p:sldId id="275" r:id="rId7"/>
    <p:sldId id="267" r:id="rId8"/>
    <p:sldId id="274" r:id="rId9"/>
    <p:sldId id="273" r:id="rId10"/>
    <p:sldId id="26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21" dt="2021-06-28T23:34:5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28T23:36:40.267" v="1356" actId="313"/>
      <pc:docMkLst>
        <pc:docMk/>
      </pc:docMkLst>
      <pc:sldChg chg="delSp modSp mod">
        <pc:chgData name="Daniel Buescher" userId="be4f4dfaf1c4f0c1" providerId="LiveId" clId="{033E3976-089A-4928-A635-8C492144EEA1}" dt="2021-06-26T17:40:05.970" v="108" actId="1076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modSp mod">
        <pc:chgData name="Daniel Buescher" userId="be4f4dfaf1c4f0c1" providerId="LiveId" clId="{033E3976-089A-4928-A635-8C492144EEA1}" dt="2021-06-28T22:38:01.105" v="827" actId="1076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picChg chg="add mod">
          <ac:chgData name="Daniel Buescher" userId="be4f4dfaf1c4f0c1" providerId="LiveId" clId="{033E3976-089A-4928-A635-8C492144EEA1}" dt="2021-06-28T22:38:01.105" v="827" actId="1076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">
        <pc:chgData name="Daniel Buescher" userId="be4f4dfaf1c4f0c1" providerId="LiveId" clId="{033E3976-089A-4928-A635-8C492144EEA1}" dt="2021-06-28T22:44:42.434" v="1163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">
        <pc:chgData name="Daniel Buescher" userId="be4f4dfaf1c4f0c1" providerId="LiveId" clId="{033E3976-089A-4928-A635-8C492144EEA1}" dt="2021-06-28T22:45:30.013" v="1226" actId="20577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Sp delSp modSp add mod">
        <pc:chgData name="Daniel Buescher" userId="be4f4dfaf1c4f0c1" providerId="LiveId" clId="{033E3976-089A-4928-A635-8C492144EEA1}" dt="2021-06-28T23:35:06.119" v="1268" actId="1076"/>
        <pc:sldMkLst>
          <pc:docMk/>
          <pc:sldMk cId="2191488993" sldId="272"/>
        </pc:sldMkLst>
        <pc:spChg chg="add mod">
          <ac:chgData name="Daniel Buescher" userId="be4f4dfaf1c4f0c1" providerId="LiveId" clId="{033E3976-089A-4928-A635-8C492144EEA1}" dt="2021-06-28T23:35:06.119" v="1268" actId="1076"/>
          <ac:spMkLst>
            <pc:docMk/>
            <pc:sldMk cId="2191488993" sldId="272"/>
            <ac:spMk id="5" creationId="{9B0F77A0-91A2-4771-8EE6-16B61AF2D7C4}"/>
          </ac:spMkLst>
        </pc:spChg>
        <pc:picChg chg="del">
          <ac:chgData name="Daniel Buescher" userId="be4f4dfaf1c4f0c1" providerId="LiveId" clId="{033E3976-089A-4928-A635-8C492144EEA1}" dt="2021-06-28T23:30:15.226" v="1239" actId="478"/>
          <ac:picMkLst>
            <pc:docMk/>
            <pc:sldMk cId="2191488993" sldId="272"/>
            <ac:picMk id="6" creationId="{6DD5EFF5-8A56-4C40-AACF-85673F1289F3}"/>
          </ac:picMkLst>
        </pc:picChg>
      </pc:sldChg>
      <pc:sldChg chg="addSp delSp modSp add mod ord">
        <pc:chgData name="Daniel Buescher" userId="be4f4dfaf1c4f0c1" providerId="LiveId" clId="{033E3976-089A-4928-A635-8C492144EEA1}" dt="2021-06-28T22:52:33.629" v="1230" actId="1076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mod">
          <ac:chgData name="Daniel Buescher" userId="be4f4dfaf1c4f0c1" providerId="LiveId" clId="{033E3976-089A-4928-A635-8C492144EEA1}" dt="2021-06-28T22:52:33.629" v="1230" actId="1076"/>
          <ac:picMkLst>
            <pc:docMk/>
            <pc:sldMk cId="3567782682" sldId="273"/>
            <ac:picMk id="7" creationId="{F1444BFA-8C75-4BD8-91FD-5230443E3CC2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3:29:14.562" v="1238" actId="1076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3:29:00.637" v="1232" actId="14100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3:29:08.533" v="1236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3:29:14.562" v="1238" actId="1076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3:28:46.115" v="1231" actId="478"/>
        <pc:sldMkLst>
          <pc:docMk/>
          <pc:sldMk cId="1960748603" sldId="276"/>
        </pc:sldMkLst>
        <pc:spChg chg="add mod">
          <ac:chgData name="Daniel Buescher" userId="be4f4dfaf1c4f0c1" providerId="LiveId" clId="{033E3976-089A-4928-A635-8C492144EEA1}" dt="2021-06-28T23:28:46.115" v="1231" actId="478"/>
          <ac:spMkLst>
            <pc:docMk/>
            <pc:sldMk cId="1960748603" sldId="276"/>
            <ac:spMk id="4" creationId="{83842ABF-33A0-44E2-8207-3DB104709274}"/>
          </ac:spMkLst>
        </pc:spChg>
        <pc:picChg chg="del">
          <ac:chgData name="Daniel Buescher" userId="be4f4dfaf1c4f0c1" providerId="LiveId" clId="{033E3976-089A-4928-A635-8C492144EEA1}" dt="2021-06-28T23:28:46.115" v="1231" actId="478"/>
          <ac:picMkLst>
            <pc:docMk/>
            <pc:sldMk cId="1960748603" sldId="276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modSp new mod">
        <pc:chgData name="Daniel Buescher" userId="be4f4dfaf1c4f0c1" providerId="LiveId" clId="{033E3976-089A-4928-A635-8C492144EEA1}" dt="2021-06-28T23:36:40.267" v="1356" actId="313"/>
        <pc:sldMkLst>
          <pc:docMk/>
          <pc:sldMk cId="1867787595" sldId="277"/>
        </pc:sldMkLst>
        <pc:spChg chg="mod">
          <ac:chgData name="Daniel Buescher" userId="be4f4dfaf1c4f0c1" providerId="LiveId" clId="{033E3976-089A-4928-A635-8C492144EEA1}" dt="2021-06-28T23:35:49.745" v="1326" actId="20577"/>
          <ac:spMkLst>
            <pc:docMk/>
            <pc:sldMk cId="1867787595" sldId="277"/>
            <ac:spMk id="2" creationId="{CD25BD56-DD47-4A37-9D11-226745D5C27B}"/>
          </ac:spMkLst>
        </pc:spChg>
        <pc:spChg chg="mod">
          <ac:chgData name="Daniel Buescher" userId="be4f4dfaf1c4f0c1" providerId="LiveId" clId="{033E3976-089A-4928-A635-8C492144EEA1}" dt="2021-06-28T23:36:40.267" v="1356" actId="313"/>
          <ac:spMkLst>
            <pc:docMk/>
            <pc:sldMk cId="1867787595" sldId="277"/>
            <ac:spMk id="3" creationId="{FBF262D7-496E-4219-95C5-BBBA5EBB003E}"/>
          </ac:spMkLst>
        </pc:sp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D5EFF5-8A56-4C40-AACF-85673F12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5" y="1974151"/>
            <a:ext cx="3598997" cy="3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F77A0-91A2-4771-8EE6-16B61AF2D7C4}"/>
              </a:ext>
            </a:extLst>
          </p:cNvPr>
          <p:cNvSpPr txBox="1"/>
          <p:nvPr/>
        </p:nvSpPr>
        <p:spPr>
          <a:xfrm>
            <a:off x="314697" y="2254749"/>
            <a:ext cx="303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dirty="0"/>
              <a:t>Something we </a:t>
            </a:r>
          </a:p>
        </p:txBody>
      </p:sp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D56-DD47-4A37-9D11-226745D5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Previously On </a:t>
            </a:r>
            <a:br>
              <a:rPr lang="en-US" dirty="0"/>
            </a:br>
            <a:r>
              <a:rPr lang="en-US" dirty="0"/>
              <a:t>“</a:t>
            </a:r>
            <a:r>
              <a:rPr lang="en-US" sz="4000" dirty="0"/>
              <a:t>Poké</a:t>
            </a:r>
            <a:r>
              <a:rPr lang="en-US" dirty="0"/>
              <a:t>mon: Gotta graph em all!”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62D7-496E-4219-95C5-BBBA5EBB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Expanded on previous dataset </a:t>
            </a:r>
          </a:p>
        </p:txBody>
      </p:sp>
    </p:spTree>
    <p:extLst>
      <p:ext uri="{BB962C8B-B14F-4D97-AF65-F5344CB8AC3E}">
        <p14:creationId xmlns:p14="http://schemas.microsoft.com/office/powerpoint/2010/main" val="1867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Expand on the data from our prior project and create a Machine Learning algorithm to predict the winner of a fight based on stats, also have an ML algorithm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CF882-6C56-4D12-B8A3-9A63C786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395" y="1760475"/>
            <a:ext cx="5556038" cy="44028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expanded on a </a:t>
            </a:r>
            <a:r>
              <a:rPr lang="en-US"/>
              <a:t>previous dataset</a:t>
            </a:r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42ABF-33A0-44E2-8207-3DB10470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96AC-ECFB-4DA3-BD21-4B8FCCE1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3174"/>
            <a:ext cx="10820400" cy="4425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4C3FB-ABD2-41B7-8155-3AE3C634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20" y="1771526"/>
            <a:ext cx="3967780" cy="2929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3DC1F-8B14-4E9E-9551-19B332F7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54" y="5188183"/>
            <a:ext cx="596824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8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4BB-966C-4895-BAD8-CFA215E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4ABF-3D9C-46AE-8A5B-9731ED8D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3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3546AA-6DD0-4A58-8B49-3A63BCC4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89F588-0F53-4F8D-AA9A-E8F2529A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3C4BB-966C-4895-BAD8-CFA215E3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Machine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11A9-8958-4F48-92B0-104D7CCC10ED}"/>
              </a:ext>
            </a:extLst>
          </p:cNvPr>
          <p:cNvSpPr txBox="1"/>
          <p:nvPr/>
        </p:nvSpPr>
        <p:spPr>
          <a:xfrm>
            <a:off x="685800" y="2194560"/>
            <a:ext cx="684885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ML algorithm to predict type based on inputted stats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 are not defined by stat thresholds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9D4F0-5749-410A-B90C-C5187A9A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01" y="714341"/>
            <a:ext cx="2778946" cy="19452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6508E-25B9-4865-9997-A9E028D4A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8502" y="2918012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775FE-01CF-4D8D-8A27-1C05571D8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7" y="4741535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9ECE84C-DBED-4331-8A04-ED31673FD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44BFA-8C75-4BD8-91FD-5230443E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5" y="2330796"/>
            <a:ext cx="6205818" cy="32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457</TotalTime>
  <Words>150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Catch these Poké-Hands</vt:lpstr>
      <vt:lpstr>Previously On  “Pokémon: Gotta graph em all!” </vt:lpstr>
      <vt:lpstr>Gameplan</vt:lpstr>
      <vt:lpstr>Process</vt:lpstr>
      <vt:lpstr>Process</vt:lpstr>
      <vt:lpstr>Process</vt:lpstr>
      <vt:lpstr>Machine Learning </vt:lpstr>
      <vt:lpstr>Machine Learning </vt:lpstr>
      <vt:lpstr>Lost Battles Trials &amp; Tribulations</vt:lpstr>
      <vt:lpstr>Lost Battles Trials &amp; Tribulations</vt:lpstr>
      <vt:lpstr>Lost Battles Trials &amp; Tribulations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Daniel Buescher</cp:lastModifiedBy>
  <cp:revision>3</cp:revision>
  <dcterms:created xsi:type="dcterms:W3CDTF">2021-05-15T16:54:02Z</dcterms:created>
  <dcterms:modified xsi:type="dcterms:W3CDTF">2021-06-28T23:36:40Z</dcterms:modified>
</cp:coreProperties>
</file>