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1" r:id="rId6"/>
    <p:sldId id="269" r:id="rId7"/>
    <p:sldId id="259" r:id="rId8"/>
    <p:sldId id="262" r:id="rId9"/>
    <p:sldId id="263" r:id="rId10"/>
    <p:sldId id="265" r:id="rId11"/>
    <p:sldId id="26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A51AF-EBBF-4E16-9C07-17B75FFB120B}" v="4" dt="2021-05-25T16:11:10.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uescher" userId="be4f4dfaf1c4f0c1" providerId="LiveId" clId="{95EEA666-69A3-4711-8A24-78F8FF8B7B8F}"/>
    <pc:docChg chg="undo redo custSel modSld">
      <pc:chgData name="Daniel Buescher" userId="be4f4dfaf1c4f0c1" providerId="LiveId" clId="{95EEA666-69A3-4711-8A24-78F8FF8B7B8F}" dt="2021-05-25T18:34:46.718" v="2251" actId="1076"/>
      <pc:docMkLst>
        <pc:docMk/>
      </pc:docMkLst>
      <pc:sldChg chg="addSp delSp modSp mod modTransition setBg">
        <pc:chgData name="Daniel Buescher" userId="be4f4dfaf1c4f0c1" providerId="LiveId" clId="{95EEA666-69A3-4711-8A24-78F8FF8B7B8F}" dt="2021-05-21T23:55:00.722" v="2161" actId="1076"/>
        <pc:sldMkLst>
          <pc:docMk/>
          <pc:sldMk cId="458590539" sldId="256"/>
        </pc:sldMkLst>
        <pc:spChg chg="mod">
          <ac:chgData name="Daniel Buescher" userId="be4f4dfaf1c4f0c1" providerId="LiveId" clId="{95EEA666-69A3-4711-8A24-78F8FF8B7B8F}" dt="2021-05-21T03:18:09.163" v="1925" actId="26606"/>
          <ac:spMkLst>
            <pc:docMk/>
            <pc:sldMk cId="458590539" sldId="256"/>
            <ac:spMk id="2" creationId="{FF0CFCAB-121E-4B04-85C1-8D344B65BA33}"/>
          </ac:spMkLst>
        </pc:spChg>
        <pc:spChg chg="mod">
          <ac:chgData name="Daniel Buescher" userId="be4f4dfaf1c4f0c1" providerId="LiveId" clId="{95EEA666-69A3-4711-8A24-78F8FF8B7B8F}" dt="2021-05-21T23:44:51.639" v="1928" actId="20577"/>
          <ac:spMkLst>
            <pc:docMk/>
            <pc:sldMk cId="458590539" sldId="256"/>
            <ac:spMk id="3" creationId="{0C3B90E6-95F3-43D8-9442-1E6D35332EDE}"/>
          </ac:spMkLst>
        </pc:spChg>
        <pc:spChg chg="mod">
          <ac:chgData name="Daniel Buescher" userId="be4f4dfaf1c4f0c1" providerId="LiveId" clId="{95EEA666-69A3-4711-8A24-78F8FF8B7B8F}" dt="2021-05-21T03:18:09.163" v="1925" actId="26606"/>
          <ac:spMkLst>
            <pc:docMk/>
            <pc:sldMk cId="458590539" sldId="256"/>
            <ac:spMk id="4" creationId="{15023F75-C253-47A8-A92D-8E2BCCAF9126}"/>
          </ac:spMkLst>
        </pc:spChg>
        <pc:picChg chg="add del mod">
          <ac:chgData name="Daniel Buescher" userId="be4f4dfaf1c4f0c1" providerId="LiveId" clId="{95EEA666-69A3-4711-8A24-78F8FF8B7B8F}" dt="2021-05-21T03:15:27.319" v="1908" actId="931"/>
          <ac:picMkLst>
            <pc:docMk/>
            <pc:sldMk cId="458590539" sldId="256"/>
            <ac:picMk id="6" creationId="{10327C88-FB5D-42E8-ADC6-D364A86FB3F0}"/>
          </ac:picMkLst>
        </pc:picChg>
        <pc:picChg chg="add del mod">
          <ac:chgData name="Daniel Buescher" userId="be4f4dfaf1c4f0c1" providerId="LiveId" clId="{95EEA666-69A3-4711-8A24-78F8FF8B7B8F}" dt="2021-05-21T23:54:26.640" v="2153" actId="478"/>
          <ac:picMkLst>
            <pc:docMk/>
            <pc:sldMk cId="458590539" sldId="256"/>
            <ac:picMk id="6" creationId="{1A77A092-E681-42E8-8E5D-8A7E20B5DCA5}"/>
          </ac:picMkLst>
        </pc:picChg>
        <pc:picChg chg="add mod ord">
          <ac:chgData name="Daniel Buescher" userId="be4f4dfaf1c4f0c1" providerId="LiveId" clId="{95EEA666-69A3-4711-8A24-78F8FF8B7B8F}" dt="2021-05-21T23:55:00.722" v="2161" actId="1076"/>
          <ac:picMkLst>
            <pc:docMk/>
            <pc:sldMk cId="458590539" sldId="256"/>
            <ac:picMk id="8" creationId="{529B9001-645A-4927-A0C4-E6DC3EE0DBEF}"/>
          </ac:picMkLst>
        </pc:picChg>
        <pc:picChg chg="add mod ord">
          <ac:chgData name="Daniel Buescher" userId="be4f4dfaf1c4f0c1" providerId="LiveId" clId="{95EEA666-69A3-4711-8A24-78F8FF8B7B8F}" dt="2021-05-21T23:54:56.752" v="2160" actId="167"/>
          <ac:picMkLst>
            <pc:docMk/>
            <pc:sldMk cId="458590539" sldId="256"/>
            <ac:picMk id="9" creationId="{EC7BB52E-97E1-4E04-AB9E-A3B958161ACD}"/>
          </ac:picMkLst>
        </pc:picChg>
      </pc:sldChg>
      <pc:sldChg chg="addSp delSp modSp mod modTransition">
        <pc:chgData name="Daniel Buescher" userId="be4f4dfaf1c4f0c1" providerId="LiveId" clId="{95EEA666-69A3-4711-8A24-78F8FF8B7B8F}" dt="2021-05-21T23:53:23.794" v="2146" actId="1076"/>
        <pc:sldMkLst>
          <pc:docMk/>
          <pc:sldMk cId="3194138466" sldId="257"/>
        </pc:sldMkLst>
        <pc:spChg chg="mod">
          <ac:chgData name="Daniel Buescher" userId="be4f4dfaf1c4f0c1" providerId="LiveId" clId="{95EEA666-69A3-4711-8A24-78F8FF8B7B8F}" dt="2021-05-19T00:29:01.142" v="1861" actId="1076"/>
          <ac:spMkLst>
            <pc:docMk/>
            <pc:sldMk cId="3194138466" sldId="257"/>
            <ac:spMk id="2" creationId="{C1C6327B-85E9-4B74-993C-59C5BDF671EA}"/>
          </ac:spMkLst>
        </pc:spChg>
        <pc:spChg chg="mod">
          <ac:chgData name="Daniel Buescher" userId="be4f4dfaf1c4f0c1" providerId="LiveId" clId="{95EEA666-69A3-4711-8A24-78F8FF8B7B8F}" dt="2021-05-21T23:48:12.476" v="2078" actId="20577"/>
          <ac:spMkLst>
            <pc:docMk/>
            <pc:sldMk cId="3194138466" sldId="257"/>
            <ac:spMk id="6" creationId="{22F092E9-1209-4EF0-A891-EE569B9229D5}"/>
          </ac:spMkLst>
        </pc:spChg>
        <pc:picChg chg="add mod ord">
          <ac:chgData name="Daniel Buescher" userId="be4f4dfaf1c4f0c1" providerId="LiveId" clId="{95EEA666-69A3-4711-8A24-78F8FF8B7B8F}" dt="2021-05-21T23:45:39.516" v="1933" actId="1076"/>
          <ac:picMkLst>
            <pc:docMk/>
            <pc:sldMk cId="3194138466" sldId="257"/>
            <ac:picMk id="3" creationId="{F122FC4D-D693-4A8C-B3A2-3DAE7D584082}"/>
          </ac:picMkLst>
        </pc:picChg>
        <pc:picChg chg="add mod modCrop">
          <ac:chgData name="Daniel Buescher" userId="be4f4dfaf1c4f0c1" providerId="LiveId" clId="{95EEA666-69A3-4711-8A24-78F8FF8B7B8F}" dt="2021-05-21T03:16:35.868" v="1922" actId="732"/>
          <ac:picMkLst>
            <pc:docMk/>
            <pc:sldMk cId="3194138466" sldId="257"/>
            <ac:picMk id="4" creationId="{93653D0D-0DC8-4E05-AD33-11949B7BF05B}"/>
          </ac:picMkLst>
        </pc:picChg>
        <pc:picChg chg="mod ord">
          <ac:chgData name="Daniel Buescher" userId="be4f4dfaf1c4f0c1" providerId="LiveId" clId="{95EEA666-69A3-4711-8A24-78F8FF8B7B8F}" dt="2021-05-21T23:45:13.241" v="1929" actId="167"/>
          <ac:picMkLst>
            <pc:docMk/>
            <pc:sldMk cId="3194138466" sldId="257"/>
            <ac:picMk id="5" creationId="{3E5E3933-35E0-4F6B-A4FE-E3A90D90A12B}"/>
          </ac:picMkLst>
        </pc:picChg>
        <pc:picChg chg="add del mod">
          <ac:chgData name="Daniel Buescher" userId="be4f4dfaf1c4f0c1" providerId="LiveId" clId="{95EEA666-69A3-4711-8A24-78F8FF8B7B8F}" dt="2021-05-21T23:52:06.271" v="2128" actId="478"/>
          <ac:picMkLst>
            <pc:docMk/>
            <pc:sldMk cId="3194138466" sldId="257"/>
            <ac:picMk id="8" creationId="{D77B2807-6B77-41B3-B0DF-B36A9D7A9B81}"/>
          </ac:picMkLst>
        </pc:picChg>
        <pc:picChg chg="add mod ord">
          <ac:chgData name="Daniel Buescher" userId="be4f4dfaf1c4f0c1" providerId="LiveId" clId="{95EEA666-69A3-4711-8A24-78F8FF8B7B8F}" dt="2021-05-21T23:53:23.794" v="2146" actId="1076"/>
          <ac:picMkLst>
            <pc:docMk/>
            <pc:sldMk cId="3194138466" sldId="257"/>
            <ac:picMk id="9" creationId="{EC5DC943-86CA-445B-B5C1-9732C7B022BD}"/>
          </ac:picMkLst>
        </pc:picChg>
      </pc:sldChg>
      <pc:sldChg chg="addSp delSp modSp mod modTransition">
        <pc:chgData name="Daniel Buescher" userId="be4f4dfaf1c4f0c1" providerId="LiveId" clId="{95EEA666-69A3-4711-8A24-78F8FF8B7B8F}" dt="2021-05-25T18:33:08.055" v="2223" actId="1076"/>
        <pc:sldMkLst>
          <pc:docMk/>
          <pc:sldMk cId="3319003307" sldId="258"/>
        </pc:sldMkLst>
        <pc:spChg chg="mod">
          <ac:chgData name="Daniel Buescher" userId="be4f4dfaf1c4f0c1" providerId="LiveId" clId="{95EEA666-69A3-4711-8A24-78F8FF8B7B8F}" dt="2021-05-19T00:16:47.393" v="860" actId="1076"/>
          <ac:spMkLst>
            <pc:docMk/>
            <pc:sldMk cId="3319003307" sldId="258"/>
            <ac:spMk id="2" creationId="{356BF46D-2D73-44F0-AD9E-0FEC2BFDE3EA}"/>
          </ac:spMkLst>
        </pc:spChg>
        <pc:spChg chg="mod">
          <ac:chgData name="Daniel Buescher" userId="be4f4dfaf1c4f0c1" providerId="LiveId" clId="{95EEA666-69A3-4711-8A24-78F8FF8B7B8F}" dt="2021-05-19T00:24:37.912" v="1856" actId="20577"/>
          <ac:spMkLst>
            <pc:docMk/>
            <pc:sldMk cId="3319003307" sldId="258"/>
            <ac:spMk id="3" creationId="{FE0F0902-579D-46B2-8EF5-0AE61F17FE18}"/>
          </ac:spMkLst>
        </pc:spChg>
        <pc:picChg chg="add mod">
          <ac:chgData name="Daniel Buescher" userId="be4f4dfaf1c4f0c1" providerId="LiveId" clId="{95EEA666-69A3-4711-8A24-78F8FF8B7B8F}" dt="2021-05-25T18:33:08.055" v="2223" actId="1076"/>
          <ac:picMkLst>
            <pc:docMk/>
            <pc:sldMk cId="3319003307" sldId="258"/>
            <ac:picMk id="4" creationId="{FA4D4607-89AD-4F8F-99CB-23BAF300A079}"/>
          </ac:picMkLst>
        </pc:picChg>
        <pc:picChg chg="add del mod ord">
          <ac:chgData name="Daniel Buescher" userId="be4f4dfaf1c4f0c1" providerId="LiveId" clId="{95EEA666-69A3-4711-8A24-78F8FF8B7B8F}" dt="2021-05-15T18:00:49.493" v="102" actId="478"/>
          <ac:picMkLst>
            <pc:docMk/>
            <pc:sldMk cId="3319003307" sldId="258"/>
            <ac:picMk id="5" creationId="{6A7B6567-580D-4F96-80B6-8EB8CA207322}"/>
          </ac:picMkLst>
        </pc:picChg>
        <pc:picChg chg="add del mod">
          <ac:chgData name="Daniel Buescher" userId="be4f4dfaf1c4f0c1" providerId="LiveId" clId="{95EEA666-69A3-4711-8A24-78F8FF8B7B8F}" dt="2021-05-21T23:51:51.301" v="2124" actId="478"/>
          <ac:picMkLst>
            <pc:docMk/>
            <pc:sldMk cId="3319003307" sldId="258"/>
            <ac:picMk id="6" creationId="{A7DAA3E0-7768-402C-8916-703E6B48B196}"/>
          </ac:picMkLst>
        </pc:picChg>
        <pc:picChg chg="add del mod">
          <ac:chgData name="Daniel Buescher" userId="be4f4dfaf1c4f0c1" providerId="LiveId" clId="{95EEA666-69A3-4711-8A24-78F8FF8B7B8F}" dt="2021-05-21T23:54:43.254" v="2157" actId="478"/>
          <ac:picMkLst>
            <pc:docMk/>
            <pc:sldMk cId="3319003307" sldId="258"/>
            <ac:picMk id="7" creationId="{EE9906B7-09E8-475C-B38D-8B75BED99BDA}"/>
          </ac:picMkLst>
        </pc:picChg>
        <pc:picChg chg="add mod ord">
          <ac:chgData name="Daniel Buescher" userId="be4f4dfaf1c4f0c1" providerId="LiveId" clId="{95EEA666-69A3-4711-8A24-78F8FF8B7B8F}" dt="2021-05-25T18:33:05.028" v="2222" actId="1076"/>
          <ac:picMkLst>
            <pc:docMk/>
            <pc:sldMk cId="3319003307" sldId="258"/>
            <ac:picMk id="8" creationId="{D56400BE-B04B-4AE2-8D1D-D6F807DC520E}"/>
          </ac:picMkLst>
        </pc:picChg>
      </pc:sldChg>
      <pc:sldChg chg="addSp delSp modSp mod modTransition">
        <pc:chgData name="Daniel Buescher" userId="be4f4dfaf1c4f0c1" providerId="LiveId" clId="{95EEA666-69A3-4711-8A24-78F8FF8B7B8F}" dt="2021-05-25T18:33:46.609" v="2233" actId="1076"/>
        <pc:sldMkLst>
          <pc:docMk/>
          <pc:sldMk cId="2794696610" sldId="259"/>
        </pc:sldMkLst>
        <pc:spChg chg="mod">
          <ac:chgData name="Daniel Buescher" userId="be4f4dfaf1c4f0c1" providerId="LiveId" clId="{95EEA666-69A3-4711-8A24-78F8FF8B7B8F}" dt="2021-05-21T01:49:09.321" v="1899" actId="313"/>
          <ac:spMkLst>
            <pc:docMk/>
            <pc:sldMk cId="2794696610" sldId="259"/>
            <ac:spMk id="2" creationId="{CE1D6688-B20B-4C52-BA61-6976BF236D8D}"/>
          </ac:spMkLst>
        </pc:spChg>
        <pc:spChg chg="mod">
          <ac:chgData name="Daniel Buescher" userId="be4f4dfaf1c4f0c1" providerId="LiveId" clId="{95EEA666-69A3-4711-8A24-78F8FF8B7B8F}" dt="2021-05-20T23:57:48.702" v="1867" actId="5793"/>
          <ac:spMkLst>
            <pc:docMk/>
            <pc:sldMk cId="2794696610" sldId="259"/>
            <ac:spMk id="3" creationId="{127EA3C2-E5D9-4D4C-B5F7-91809A55AE19}"/>
          </ac:spMkLst>
        </pc:spChg>
        <pc:picChg chg="add mod ord">
          <ac:chgData name="Daniel Buescher" userId="be4f4dfaf1c4f0c1" providerId="LiveId" clId="{95EEA666-69A3-4711-8A24-78F8FF8B7B8F}" dt="2021-05-25T18:33:44.403" v="2232" actId="1076"/>
          <ac:picMkLst>
            <pc:docMk/>
            <pc:sldMk cId="2794696610" sldId="259"/>
            <ac:picMk id="4" creationId="{4F2B592D-46FD-40EC-A8E3-1CEEFCAB5D82}"/>
          </ac:picMkLst>
        </pc:picChg>
        <pc:picChg chg="add del mod">
          <ac:chgData name="Daniel Buescher" userId="be4f4dfaf1c4f0c1" providerId="LiveId" clId="{95EEA666-69A3-4711-8A24-78F8FF8B7B8F}" dt="2021-05-21T23:52:14.121" v="2131" actId="478"/>
          <ac:picMkLst>
            <pc:docMk/>
            <pc:sldMk cId="2794696610" sldId="259"/>
            <ac:picMk id="6" creationId="{C7230196-39CD-4E5A-96B5-DECAB8E4AAEF}"/>
          </ac:picMkLst>
        </pc:picChg>
        <pc:picChg chg="add del mod">
          <ac:chgData name="Daniel Buescher" userId="be4f4dfaf1c4f0c1" providerId="LiveId" clId="{95EEA666-69A3-4711-8A24-78F8FF8B7B8F}" dt="2021-05-21T23:51:17.387" v="2118" actId="478"/>
          <ac:picMkLst>
            <pc:docMk/>
            <pc:sldMk cId="2794696610" sldId="259"/>
            <ac:picMk id="7" creationId="{5B56194D-E8C9-489C-89F1-60B8D78D740A}"/>
          </ac:picMkLst>
        </pc:picChg>
        <pc:picChg chg="add del mod">
          <ac:chgData name="Daniel Buescher" userId="be4f4dfaf1c4f0c1" providerId="LiveId" clId="{95EEA666-69A3-4711-8A24-78F8FF8B7B8F}" dt="2021-05-21T23:51:36.346" v="2122" actId="478"/>
          <ac:picMkLst>
            <pc:docMk/>
            <pc:sldMk cId="2794696610" sldId="259"/>
            <ac:picMk id="9" creationId="{11AFFDBB-DE25-4BBC-ADC7-650B883DEEB8}"/>
          </ac:picMkLst>
        </pc:picChg>
        <pc:picChg chg="add mod ord">
          <ac:chgData name="Daniel Buescher" userId="be4f4dfaf1c4f0c1" providerId="LiveId" clId="{95EEA666-69A3-4711-8A24-78F8FF8B7B8F}" dt="2021-05-25T18:33:46.609" v="2233" actId="1076"/>
          <ac:picMkLst>
            <pc:docMk/>
            <pc:sldMk cId="2794696610" sldId="259"/>
            <ac:picMk id="10" creationId="{CD27AC62-DD14-4056-8830-44C4FCE0B6FA}"/>
          </ac:picMkLst>
        </pc:picChg>
      </pc:sldChg>
      <pc:sldChg chg="addSp delSp modSp mod modTransition setBg setClrOvrMap">
        <pc:chgData name="Daniel Buescher" userId="be4f4dfaf1c4f0c1" providerId="LiveId" clId="{95EEA666-69A3-4711-8A24-78F8FF8B7B8F}" dt="2021-05-21T23:55:38.931" v="2162"/>
        <pc:sldMkLst>
          <pc:docMk/>
          <pc:sldMk cId="37169486" sldId="260"/>
        </pc:sldMkLst>
        <pc:spChg chg="mod">
          <ac:chgData name="Daniel Buescher" userId="be4f4dfaf1c4f0c1" providerId="LiveId" clId="{95EEA666-69A3-4711-8A24-78F8FF8B7B8F}" dt="2021-05-21T23:51:06.531" v="2116" actId="26606"/>
          <ac:spMkLst>
            <pc:docMk/>
            <pc:sldMk cId="37169486" sldId="260"/>
            <ac:spMk id="2" creationId="{02A61E0E-092E-481F-8A70-1A1A1EFB372F}"/>
          </ac:spMkLst>
        </pc:spChg>
        <pc:spChg chg="mod">
          <ac:chgData name="Daniel Buescher" userId="be4f4dfaf1c4f0c1" providerId="LiveId" clId="{95EEA666-69A3-4711-8A24-78F8FF8B7B8F}" dt="2021-05-21T23:52:41.278" v="2138" actId="14100"/>
          <ac:spMkLst>
            <pc:docMk/>
            <pc:sldMk cId="37169486" sldId="260"/>
            <ac:spMk id="3" creationId="{8441EDFC-EC21-4D54-9BD6-590B5906B47D}"/>
          </ac:spMkLst>
        </pc:spChg>
        <pc:spChg chg="add del">
          <ac:chgData name="Daniel Buescher" userId="be4f4dfaf1c4f0c1" providerId="LiveId" clId="{95EEA666-69A3-4711-8A24-78F8FF8B7B8F}" dt="2021-05-21T23:51:03.959" v="2114" actId="26606"/>
          <ac:spMkLst>
            <pc:docMk/>
            <pc:sldMk cId="37169486" sldId="260"/>
            <ac:spMk id="9" creationId="{1EA5387D-64D8-4D6C-B109-FF4E81DF609A}"/>
          </ac:spMkLst>
        </pc:spChg>
        <pc:spChg chg="add del">
          <ac:chgData name="Daniel Buescher" userId="be4f4dfaf1c4f0c1" providerId="LiveId" clId="{95EEA666-69A3-4711-8A24-78F8FF8B7B8F}" dt="2021-05-21T23:47:27.326" v="2060" actId="26606"/>
          <ac:spMkLst>
            <pc:docMk/>
            <pc:sldMk cId="37169486" sldId="260"/>
            <ac:spMk id="12" creationId="{C2A13AAE-18EB-4BDF-BAF7-F2F97B8D00D6}"/>
          </ac:spMkLst>
        </pc:spChg>
        <pc:spChg chg="add del">
          <ac:chgData name="Daniel Buescher" userId="be4f4dfaf1c4f0c1" providerId="LiveId" clId="{95EEA666-69A3-4711-8A24-78F8FF8B7B8F}" dt="2021-05-21T23:47:27.326" v="2060" actId="26606"/>
          <ac:spMkLst>
            <pc:docMk/>
            <pc:sldMk cId="37169486" sldId="260"/>
            <ac:spMk id="13" creationId="{843DD86A-8FAA-443F-9211-42A2AE8A790C}"/>
          </ac:spMkLst>
        </pc:spChg>
        <pc:graphicFrameChg chg="add del">
          <ac:chgData name="Daniel Buescher" userId="be4f4dfaf1c4f0c1" providerId="LiveId" clId="{95EEA666-69A3-4711-8A24-78F8FF8B7B8F}" dt="2021-05-21T23:47:14.544" v="2053" actId="26606"/>
          <ac:graphicFrameMkLst>
            <pc:docMk/>
            <pc:sldMk cId="37169486" sldId="260"/>
            <ac:graphicFrameMk id="6" creationId="{ACE5F6A7-A043-4A87-9CD3-94DD52B1CCE0}"/>
          </ac:graphicFrameMkLst>
        </pc:graphicFrameChg>
        <pc:graphicFrameChg chg="add del">
          <ac:chgData name="Daniel Buescher" userId="be4f4dfaf1c4f0c1" providerId="LiveId" clId="{95EEA666-69A3-4711-8A24-78F8FF8B7B8F}" dt="2021-05-21T23:47:17.130" v="2055" actId="26606"/>
          <ac:graphicFrameMkLst>
            <pc:docMk/>
            <pc:sldMk cId="37169486" sldId="260"/>
            <ac:graphicFrameMk id="8" creationId="{3ACE436D-2734-4E3F-B480-17B72257F508}"/>
          </ac:graphicFrameMkLst>
        </pc:graphicFrameChg>
        <pc:graphicFrameChg chg="add del">
          <ac:chgData name="Daniel Buescher" userId="be4f4dfaf1c4f0c1" providerId="LiveId" clId="{95EEA666-69A3-4711-8A24-78F8FF8B7B8F}" dt="2021-05-21T23:47:20.848" v="2057" actId="26606"/>
          <ac:graphicFrameMkLst>
            <pc:docMk/>
            <pc:sldMk cId="37169486" sldId="260"/>
            <ac:graphicFrameMk id="10" creationId="{24D60DC4-E022-45FC-9B8A-120B189CE9C4}"/>
          </ac:graphicFrameMkLst>
        </pc:graphicFrameChg>
        <pc:graphicFrameChg chg="add del">
          <ac:chgData name="Daniel Buescher" userId="be4f4dfaf1c4f0c1" providerId="LiveId" clId="{95EEA666-69A3-4711-8A24-78F8FF8B7B8F}" dt="2021-05-21T23:47:27.326" v="2060" actId="26606"/>
          <ac:graphicFrameMkLst>
            <pc:docMk/>
            <pc:sldMk cId="37169486" sldId="260"/>
            <ac:graphicFrameMk id="15" creationId="{15DBCDBC-DC91-4497-9F55-823FD0CE8C8A}"/>
          </ac:graphicFrameMkLst>
        </pc:graphicFrameChg>
        <pc:picChg chg="add mod ord">
          <ac:chgData name="Daniel Buescher" userId="be4f4dfaf1c4f0c1" providerId="LiveId" clId="{95EEA666-69A3-4711-8A24-78F8FF8B7B8F}" dt="2021-05-21T23:54:02.028" v="2152" actId="1076"/>
          <ac:picMkLst>
            <pc:docMk/>
            <pc:sldMk cId="37169486" sldId="260"/>
            <ac:picMk id="4" creationId="{BBF34D38-0CB1-4318-9A7C-2E4F39EDEF77}"/>
          </ac:picMkLst>
        </pc:picChg>
        <pc:picChg chg="add del mod ord">
          <ac:chgData name="Daniel Buescher" userId="be4f4dfaf1c4f0c1" providerId="LiveId" clId="{95EEA666-69A3-4711-8A24-78F8FF8B7B8F}" dt="2021-05-21T23:52:27.113" v="2134" actId="478"/>
          <ac:picMkLst>
            <pc:docMk/>
            <pc:sldMk cId="37169486" sldId="260"/>
            <ac:picMk id="7" creationId="{2D0236CE-829E-46C8-AC0E-532924EFE62D}"/>
          </ac:picMkLst>
        </pc:picChg>
        <pc:picChg chg="add del">
          <ac:chgData name="Daniel Buescher" userId="be4f4dfaf1c4f0c1" providerId="LiveId" clId="{95EEA666-69A3-4711-8A24-78F8FF8B7B8F}" dt="2021-05-21T23:47:27.326" v="2060" actId="26606"/>
          <ac:picMkLst>
            <pc:docMk/>
            <pc:sldMk cId="37169486" sldId="260"/>
            <ac:picMk id="14" creationId="{0F5C1B21-B0DB-4206-99EE-C13D67038B93}"/>
          </ac:picMkLst>
        </pc:picChg>
        <pc:picChg chg="add del">
          <ac:chgData name="Daniel Buescher" userId="be4f4dfaf1c4f0c1" providerId="LiveId" clId="{95EEA666-69A3-4711-8A24-78F8FF8B7B8F}" dt="2021-05-21T23:47:27.326" v="2060" actId="26606"/>
          <ac:picMkLst>
            <pc:docMk/>
            <pc:sldMk cId="37169486" sldId="260"/>
            <ac:picMk id="16" creationId="{49261589-06E9-4B7C-A8F1-26648507B77B}"/>
          </ac:picMkLst>
        </pc:picChg>
        <pc:picChg chg="add mod ord">
          <ac:chgData name="Daniel Buescher" userId="be4f4dfaf1c4f0c1" providerId="LiveId" clId="{95EEA666-69A3-4711-8A24-78F8FF8B7B8F}" dt="2021-05-21T23:53:57.982" v="2151" actId="1076"/>
          <ac:picMkLst>
            <pc:docMk/>
            <pc:sldMk cId="37169486" sldId="260"/>
            <ac:picMk id="17" creationId="{D543B701-E33F-482C-876D-186407F34FF9}"/>
          </ac:picMkLst>
        </pc:picChg>
      </pc:sldChg>
      <pc:sldChg chg="modSp mod">
        <pc:chgData name="Daniel Buescher" userId="be4f4dfaf1c4f0c1" providerId="LiveId" clId="{95EEA666-69A3-4711-8A24-78F8FF8B7B8F}" dt="2021-05-25T18:33:20.361" v="2227" actId="1076"/>
        <pc:sldMkLst>
          <pc:docMk/>
          <pc:sldMk cId="2590858031" sldId="261"/>
        </pc:sldMkLst>
        <pc:spChg chg="mod">
          <ac:chgData name="Daniel Buescher" userId="be4f4dfaf1c4f0c1" providerId="LiveId" clId="{95EEA666-69A3-4711-8A24-78F8FF8B7B8F}" dt="2021-05-25T00:34:45.069" v="2166" actId="14100"/>
          <ac:spMkLst>
            <pc:docMk/>
            <pc:sldMk cId="2590858031" sldId="261"/>
            <ac:spMk id="3" creationId="{FE0F0902-579D-46B2-8EF5-0AE61F17FE18}"/>
          </ac:spMkLst>
        </pc:spChg>
        <pc:picChg chg="mod">
          <ac:chgData name="Daniel Buescher" userId="be4f4dfaf1c4f0c1" providerId="LiveId" clId="{95EEA666-69A3-4711-8A24-78F8FF8B7B8F}" dt="2021-05-25T18:33:17.626" v="2226" actId="1076"/>
          <ac:picMkLst>
            <pc:docMk/>
            <pc:sldMk cId="2590858031" sldId="261"/>
            <ac:picMk id="4" creationId="{FA4D4607-89AD-4F8F-99CB-23BAF300A079}"/>
          </ac:picMkLst>
        </pc:picChg>
        <pc:picChg chg="mod">
          <ac:chgData name="Daniel Buescher" userId="be4f4dfaf1c4f0c1" providerId="LiveId" clId="{95EEA666-69A3-4711-8A24-78F8FF8B7B8F}" dt="2021-05-25T18:33:20.361" v="2227" actId="1076"/>
          <ac:picMkLst>
            <pc:docMk/>
            <pc:sldMk cId="2590858031" sldId="261"/>
            <ac:picMk id="8" creationId="{D56400BE-B04B-4AE2-8D1D-D6F807DC520E}"/>
          </ac:picMkLst>
        </pc:picChg>
      </pc:sldChg>
      <pc:sldChg chg="modSp mod">
        <pc:chgData name="Daniel Buescher" userId="be4f4dfaf1c4f0c1" providerId="LiveId" clId="{95EEA666-69A3-4711-8A24-78F8FF8B7B8F}" dt="2021-05-25T18:34:46.718" v="2251" actId="1076"/>
        <pc:sldMkLst>
          <pc:docMk/>
          <pc:sldMk cId="237005105" sldId="262"/>
        </pc:sldMkLst>
        <pc:spChg chg="mod">
          <ac:chgData name="Daniel Buescher" userId="be4f4dfaf1c4f0c1" providerId="LiveId" clId="{95EEA666-69A3-4711-8A24-78F8FF8B7B8F}" dt="2021-05-25T18:34:42.973" v="2250" actId="1076"/>
          <ac:spMkLst>
            <pc:docMk/>
            <pc:sldMk cId="237005105" sldId="262"/>
            <ac:spMk id="2" creationId="{CE1D6688-B20B-4C52-BA61-6976BF236D8D}"/>
          </ac:spMkLst>
        </pc:spChg>
        <pc:picChg chg="mod">
          <ac:chgData name="Daniel Buescher" userId="be4f4dfaf1c4f0c1" providerId="LiveId" clId="{95EEA666-69A3-4711-8A24-78F8FF8B7B8F}" dt="2021-05-25T18:34:11.947" v="2241" actId="1076"/>
          <ac:picMkLst>
            <pc:docMk/>
            <pc:sldMk cId="237005105" sldId="262"/>
            <ac:picMk id="4" creationId="{4F2B592D-46FD-40EC-A8E3-1CEEFCAB5D82}"/>
          </ac:picMkLst>
        </pc:picChg>
        <pc:picChg chg="mod ord">
          <ac:chgData name="Daniel Buescher" userId="be4f4dfaf1c4f0c1" providerId="LiveId" clId="{95EEA666-69A3-4711-8A24-78F8FF8B7B8F}" dt="2021-05-25T18:34:46.718" v="2251" actId="1076"/>
          <ac:picMkLst>
            <pc:docMk/>
            <pc:sldMk cId="237005105" sldId="262"/>
            <ac:picMk id="10" creationId="{CD27AC62-DD14-4056-8830-44C4FCE0B6FA}"/>
          </ac:picMkLst>
        </pc:picChg>
      </pc:sldChg>
      <pc:sldChg chg="modSp mod">
        <pc:chgData name="Daniel Buescher" userId="be4f4dfaf1c4f0c1" providerId="LiveId" clId="{95EEA666-69A3-4711-8A24-78F8FF8B7B8F}" dt="2021-05-25T00:37:34.940" v="2203" actId="167"/>
        <pc:sldMkLst>
          <pc:docMk/>
          <pc:sldMk cId="426154037" sldId="263"/>
        </pc:sldMkLst>
        <pc:picChg chg="mod">
          <ac:chgData name="Daniel Buescher" userId="be4f4dfaf1c4f0c1" providerId="LiveId" clId="{95EEA666-69A3-4711-8A24-78F8FF8B7B8F}" dt="2021-05-25T00:37:32.423" v="2202" actId="1076"/>
          <ac:picMkLst>
            <pc:docMk/>
            <pc:sldMk cId="426154037" sldId="263"/>
            <ac:picMk id="4" creationId="{4F2B592D-46FD-40EC-A8E3-1CEEFCAB5D82}"/>
          </ac:picMkLst>
        </pc:picChg>
        <pc:picChg chg="mod ord">
          <ac:chgData name="Daniel Buescher" userId="be4f4dfaf1c4f0c1" providerId="LiveId" clId="{95EEA666-69A3-4711-8A24-78F8FF8B7B8F}" dt="2021-05-25T00:37:34.940" v="2203" actId="167"/>
          <ac:picMkLst>
            <pc:docMk/>
            <pc:sldMk cId="426154037" sldId="263"/>
            <ac:picMk id="10" creationId="{CD27AC62-DD14-4056-8830-44C4FCE0B6FA}"/>
          </ac:picMkLst>
        </pc:picChg>
      </pc:sldChg>
      <pc:sldChg chg="modSp mod">
        <pc:chgData name="Daniel Buescher" userId="be4f4dfaf1c4f0c1" providerId="LiveId" clId="{95EEA666-69A3-4711-8A24-78F8FF8B7B8F}" dt="2021-05-25T18:34:27.473" v="2245" actId="1076"/>
        <pc:sldMkLst>
          <pc:docMk/>
          <pc:sldMk cId="949181976" sldId="265"/>
        </pc:sldMkLst>
        <pc:spChg chg="mod">
          <ac:chgData name="Daniel Buescher" userId="be4f4dfaf1c4f0c1" providerId="LiveId" clId="{95EEA666-69A3-4711-8A24-78F8FF8B7B8F}" dt="2021-05-25T18:34:24.233" v="2244" actId="1076"/>
          <ac:spMkLst>
            <pc:docMk/>
            <pc:sldMk cId="949181976" sldId="265"/>
            <ac:spMk id="2" creationId="{CE1D6688-B20B-4C52-BA61-6976BF236D8D}"/>
          </ac:spMkLst>
        </pc:spChg>
        <pc:picChg chg="mod">
          <ac:chgData name="Daniel Buescher" userId="be4f4dfaf1c4f0c1" providerId="LiveId" clId="{95EEA666-69A3-4711-8A24-78F8FF8B7B8F}" dt="2021-05-25T00:38:17.191" v="2215" actId="1076"/>
          <ac:picMkLst>
            <pc:docMk/>
            <pc:sldMk cId="949181976" sldId="265"/>
            <ac:picMk id="4" creationId="{4F2B592D-46FD-40EC-A8E3-1CEEFCAB5D82}"/>
          </ac:picMkLst>
        </pc:picChg>
        <pc:picChg chg="mod ord">
          <ac:chgData name="Daniel Buescher" userId="be4f4dfaf1c4f0c1" providerId="LiveId" clId="{95EEA666-69A3-4711-8A24-78F8FF8B7B8F}" dt="2021-05-25T18:34:27.473" v="2245" actId="1076"/>
          <ac:picMkLst>
            <pc:docMk/>
            <pc:sldMk cId="949181976" sldId="265"/>
            <ac:picMk id="10" creationId="{CD27AC62-DD14-4056-8830-44C4FCE0B6FA}"/>
          </ac:picMkLst>
        </pc:picChg>
      </pc:sldChg>
      <pc:sldChg chg="modSp mod">
        <pc:chgData name="Daniel Buescher" userId="be4f4dfaf1c4f0c1" providerId="LiveId" clId="{95EEA666-69A3-4711-8A24-78F8FF8B7B8F}" dt="2021-05-25T18:32:56.014" v="2219" actId="1076"/>
        <pc:sldMkLst>
          <pc:docMk/>
          <pc:sldMk cId="3814564333" sldId="268"/>
        </pc:sldMkLst>
        <pc:picChg chg="mod">
          <ac:chgData name="Daniel Buescher" userId="be4f4dfaf1c4f0c1" providerId="LiveId" clId="{95EEA666-69A3-4711-8A24-78F8FF8B7B8F}" dt="2021-05-25T18:32:56.014" v="2219" actId="1076"/>
          <ac:picMkLst>
            <pc:docMk/>
            <pc:sldMk cId="3814564333" sldId="268"/>
            <ac:picMk id="4" creationId="{FA4D4607-89AD-4F8F-99CB-23BAF300A079}"/>
          </ac:picMkLst>
        </pc:picChg>
        <pc:picChg chg="mod">
          <ac:chgData name="Daniel Buescher" userId="be4f4dfaf1c4f0c1" providerId="LiveId" clId="{95EEA666-69A3-4711-8A24-78F8FF8B7B8F}" dt="2021-05-25T18:32:53.715" v="2218" actId="1076"/>
          <ac:picMkLst>
            <pc:docMk/>
            <pc:sldMk cId="3814564333" sldId="268"/>
            <ac:picMk id="8" creationId="{D56400BE-B04B-4AE2-8D1D-D6F807DC520E}"/>
          </ac:picMkLst>
        </pc:picChg>
      </pc:sldChg>
    </pc:docChg>
  </pc:docChgLst>
  <pc:docChgLst>
    <pc:chgData name="Ian Arch" userId="27dc412b4527548d" providerId="LiveId" clId="{00CA51AF-EBBF-4E16-9C07-17B75FFB120B}"/>
    <pc:docChg chg="undo custSel addSld delSld modSld">
      <pc:chgData name="Ian Arch" userId="27dc412b4527548d" providerId="LiveId" clId="{00CA51AF-EBBF-4E16-9C07-17B75FFB120B}" dt="2021-05-25T16:30:37.841" v="2615" actId="6549"/>
      <pc:docMkLst>
        <pc:docMk/>
      </pc:docMkLst>
      <pc:sldChg chg="addSp delSp modSp mod">
        <pc:chgData name="Ian Arch" userId="27dc412b4527548d" providerId="LiveId" clId="{00CA51AF-EBBF-4E16-9C07-17B75FFB120B}" dt="2021-05-25T15:53:15.015" v="1779" actId="1076"/>
        <pc:sldMkLst>
          <pc:docMk/>
          <pc:sldMk cId="3319003307" sldId="258"/>
        </pc:sldMkLst>
        <pc:spChg chg="mod">
          <ac:chgData name="Ian Arch" userId="27dc412b4527548d" providerId="LiveId" clId="{00CA51AF-EBBF-4E16-9C07-17B75FFB120B}" dt="2021-05-24T23:57:10.131" v="18" actId="20577"/>
          <ac:spMkLst>
            <pc:docMk/>
            <pc:sldMk cId="3319003307" sldId="258"/>
            <ac:spMk id="2" creationId="{356BF46D-2D73-44F0-AD9E-0FEC2BFDE3EA}"/>
          </ac:spMkLst>
        </pc:spChg>
        <pc:spChg chg="mod">
          <ac:chgData name="Ian Arch" userId="27dc412b4527548d" providerId="LiveId" clId="{00CA51AF-EBBF-4E16-9C07-17B75FFB120B}" dt="2021-05-25T15:51:56.528" v="1766" actId="20577"/>
          <ac:spMkLst>
            <pc:docMk/>
            <pc:sldMk cId="3319003307" sldId="258"/>
            <ac:spMk id="3" creationId="{FE0F0902-579D-46B2-8EF5-0AE61F17FE18}"/>
          </ac:spMkLst>
        </pc:spChg>
        <pc:picChg chg="add del mod">
          <ac:chgData name="Ian Arch" userId="27dc412b4527548d" providerId="LiveId" clId="{00CA51AF-EBBF-4E16-9C07-17B75FFB120B}" dt="2021-05-25T15:49:39.030" v="1613" actId="478"/>
          <ac:picMkLst>
            <pc:docMk/>
            <pc:sldMk cId="3319003307" sldId="258"/>
            <ac:picMk id="6" creationId="{54E8F13B-B00B-4708-A06E-B9B40731755F}"/>
          </ac:picMkLst>
        </pc:picChg>
        <pc:picChg chg="add mod modCrop">
          <ac:chgData name="Ian Arch" userId="27dc412b4527548d" providerId="LiveId" clId="{00CA51AF-EBBF-4E16-9C07-17B75FFB120B}" dt="2021-05-25T15:53:15.015" v="1779" actId="1076"/>
          <ac:picMkLst>
            <pc:docMk/>
            <pc:sldMk cId="3319003307" sldId="258"/>
            <ac:picMk id="9" creationId="{14C26BCB-F1AA-44A6-84FE-1ABC0FE638A1}"/>
          </ac:picMkLst>
        </pc:picChg>
        <pc:picChg chg="add mod">
          <ac:chgData name="Ian Arch" userId="27dc412b4527548d" providerId="LiveId" clId="{00CA51AF-EBBF-4E16-9C07-17B75FFB120B}" dt="2021-05-25T15:53:11.712" v="1778" actId="1076"/>
          <ac:picMkLst>
            <pc:docMk/>
            <pc:sldMk cId="3319003307" sldId="258"/>
            <ac:picMk id="11" creationId="{404FC658-B5F5-4FCE-B601-788C06B8F1AF}"/>
          </ac:picMkLst>
        </pc:picChg>
      </pc:sldChg>
      <pc:sldChg chg="addSp modSp mod">
        <pc:chgData name="Ian Arch" userId="27dc412b4527548d" providerId="LiveId" clId="{00CA51AF-EBBF-4E16-9C07-17B75FFB120B}" dt="2021-05-25T16:17:27.270" v="2259" actId="1076"/>
        <pc:sldMkLst>
          <pc:docMk/>
          <pc:sldMk cId="2794696610" sldId="259"/>
        </pc:sldMkLst>
        <pc:spChg chg="mod">
          <ac:chgData name="Ian Arch" userId="27dc412b4527548d" providerId="LiveId" clId="{00CA51AF-EBBF-4E16-9C07-17B75FFB120B}" dt="2021-05-25T00:27:37.535" v="1593" actId="20577"/>
          <ac:spMkLst>
            <pc:docMk/>
            <pc:sldMk cId="2794696610" sldId="259"/>
            <ac:spMk id="2" creationId="{CE1D6688-B20B-4C52-BA61-6976BF236D8D}"/>
          </ac:spMkLst>
        </pc:spChg>
        <pc:spChg chg="mod">
          <ac:chgData name="Ian Arch" userId="27dc412b4527548d" providerId="LiveId" clId="{00CA51AF-EBBF-4E16-9C07-17B75FFB120B}" dt="2021-05-25T16:17:23.440" v="2258" actId="1076"/>
          <ac:spMkLst>
            <pc:docMk/>
            <pc:sldMk cId="2794696610" sldId="259"/>
            <ac:spMk id="3" creationId="{127EA3C2-E5D9-4D4C-B5F7-91809A55AE19}"/>
          </ac:spMkLst>
        </pc:spChg>
        <pc:picChg chg="add mod">
          <ac:chgData name="Ian Arch" userId="27dc412b4527548d" providerId="LiveId" clId="{00CA51AF-EBBF-4E16-9C07-17B75FFB120B}" dt="2021-05-25T16:17:27.270" v="2259" actId="1076"/>
          <ac:picMkLst>
            <pc:docMk/>
            <pc:sldMk cId="2794696610" sldId="259"/>
            <ac:picMk id="6" creationId="{5535391E-A0E6-45BF-B515-38D1B91A8ABC}"/>
          </ac:picMkLst>
        </pc:picChg>
      </pc:sldChg>
      <pc:sldChg chg="addSp modSp mod">
        <pc:chgData name="Ian Arch" userId="27dc412b4527548d" providerId="LiveId" clId="{00CA51AF-EBBF-4E16-9C07-17B75FFB120B}" dt="2021-05-25T16:30:07.038" v="2582" actId="1076"/>
        <pc:sldMkLst>
          <pc:docMk/>
          <pc:sldMk cId="37169486" sldId="260"/>
        </pc:sldMkLst>
        <pc:spChg chg="mod">
          <ac:chgData name="Ian Arch" userId="27dc412b4527548d" providerId="LiveId" clId="{00CA51AF-EBBF-4E16-9C07-17B75FFB120B}" dt="2021-05-25T16:27:05.615" v="2567" actId="1076"/>
          <ac:spMkLst>
            <pc:docMk/>
            <pc:sldMk cId="37169486" sldId="260"/>
            <ac:spMk id="2" creationId="{02A61E0E-092E-481F-8A70-1A1A1EFB372F}"/>
          </ac:spMkLst>
        </pc:spChg>
        <pc:spChg chg="mod">
          <ac:chgData name="Ian Arch" userId="27dc412b4527548d" providerId="LiveId" clId="{00CA51AF-EBBF-4E16-9C07-17B75FFB120B}" dt="2021-05-25T16:27:09.547" v="2569" actId="20577"/>
          <ac:spMkLst>
            <pc:docMk/>
            <pc:sldMk cId="37169486" sldId="260"/>
            <ac:spMk id="3" creationId="{8441EDFC-EC21-4D54-9BD6-590B5906B47D}"/>
          </ac:spMkLst>
        </pc:spChg>
        <pc:picChg chg="add mod">
          <ac:chgData name="Ian Arch" userId="27dc412b4527548d" providerId="LiveId" clId="{00CA51AF-EBBF-4E16-9C07-17B75FFB120B}" dt="2021-05-25T16:28:59.304" v="2574" actId="1076"/>
          <ac:picMkLst>
            <pc:docMk/>
            <pc:sldMk cId="37169486" sldId="260"/>
            <ac:picMk id="6" creationId="{567069C6-DDD3-44FE-A0D4-B05D71F4508F}"/>
          </ac:picMkLst>
        </pc:picChg>
        <pc:picChg chg="add mod">
          <ac:chgData name="Ian Arch" userId="27dc412b4527548d" providerId="LiveId" clId="{00CA51AF-EBBF-4E16-9C07-17B75FFB120B}" dt="2021-05-25T16:30:03.462" v="2581" actId="1076"/>
          <ac:picMkLst>
            <pc:docMk/>
            <pc:sldMk cId="37169486" sldId="260"/>
            <ac:picMk id="8" creationId="{4AFD2A20-379F-4879-880A-ED829B079E87}"/>
          </ac:picMkLst>
        </pc:picChg>
        <pc:picChg chg="add mod">
          <ac:chgData name="Ian Arch" userId="27dc412b4527548d" providerId="LiveId" clId="{00CA51AF-EBBF-4E16-9C07-17B75FFB120B}" dt="2021-05-25T16:30:07.038" v="2582" actId="1076"/>
          <ac:picMkLst>
            <pc:docMk/>
            <pc:sldMk cId="37169486" sldId="260"/>
            <ac:picMk id="10" creationId="{F940320B-5779-45CB-A9A1-222E7621FC6F}"/>
          </ac:picMkLst>
        </pc:picChg>
      </pc:sldChg>
      <pc:sldChg chg="add del">
        <pc:chgData name="Ian Arch" userId="27dc412b4527548d" providerId="LiveId" clId="{00CA51AF-EBBF-4E16-9C07-17B75FFB120B}" dt="2021-05-24T23:57:17.460" v="21" actId="47"/>
        <pc:sldMkLst>
          <pc:docMk/>
          <pc:sldMk cId="1084260270" sldId="261"/>
        </pc:sldMkLst>
      </pc:sldChg>
      <pc:sldChg chg="addSp delSp modSp add mod">
        <pc:chgData name="Ian Arch" userId="27dc412b4527548d" providerId="LiveId" clId="{00CA51AF-EBBF-4E16-9C07-17B75FFB120B}" dt="2021-05-25T16:09:28.277" v="2165" actId="14100"/>
        <pc:sldMkLst>
          <pc:docMk/>
          <pc:sldMk cId="2590858031" sldId="261"/>
        </pc:sldMkLst>
        <pc:spChg chg="mod">
          <ac:chgData name="Ian Arch" userId="27dc412b4527548d" providerId="LiveId" clId="{00CA51AF-EBBF-4E16-9C07-17B75FFB120B}" dt="2021-05-25T16:03:51.419" v="1842" actId="20577"/>
          <ac:spMkLst>
            <pc:docMk/>
            <pc:sldMk cId="2590858031" sldId="261"/>
            <ac:spMk id="2" creationId="{356BF46D-2D73-44F0-AD9E-0FEC2BFDE3EA}"/>
          </ac:spMkLst>
        </pc:spChg>
        <pc:spChg chg="mod">
          <ac:chgData name="Ian Arch" userId="27dc412b4527548d" providerId="LiveId" clId="{00CA51AF-EBBF-4E16-9C07-17B75FFB120B}" dt="2021-05-25T16:06:35.548" v="2158" actId="20577"/>
          <ac:spMkLst>
            <pc:docMk/>
            <pc:sldMk cId="2590858031" sldId="261"/>
            <ac:spMk id="3" creationId="{FE0F0902-579D-46B2-8EF5-0AE61F17FE18}"/>
          </ac:spMkLst>
        </pc:spChg>
        <pc:picChg chg="add del mod">
          <ac:chgData name="Ian Arch" userId="27dc412b4527548d" providerId="LiveId" clId="{00CA51AF-EBBF-4E16-9C07-17B75FFB120B}" dt="2021-05-25T16:04:10.984" v="1845" actId="478"/>
          <ac:picMkLst>
            <pc:docMk/>
            <pc:sldMk cId="2590858031" sldId="261"/>
            <ac:picMk id="6" creationId="{F8231BE9-E65D-4C47-8933-DB0413F1E717}"/>
          </ac:picMkLst>
        </pc:picChg>
        <pc:picChg chg="add del mod modCrop">
          <ac:chgData name="Ian Arch" userId="27dc412b4527548d" providerId="LiveId" clId="{00CA51AF-EBBF-4E16-9C07-17B75FFB120B}" dt="2021-05-25T16:02:53.509" v="1830" actId="478"/>
          <ac:picMkLst>
            <pc:docMk/>
            <pc:sldMk cId="2590858031" sldId="261"/>
            <ac:picMk id="9" creationId="{C0956360-707C-457B-BFEB-4D3F5AD7DA99}"/>
          </ac:picMkLst>
        </pc:picChg>
        <pc:picChg chg="add mod">
          <ac:chgData name="Ian Arch" userId="27dc412b4527548d" providerId="LiveId" clId="{00CA51AF-EBBF-4E16-9C07-17B75FFB120B}" dt="2021-05-25T16:06:54.695" v="2161" actId="14100"/>
          <ac:picMkLst>
            <pc:docMk/>
            <pc:sldMk cId="2590858031" sldId="261"/>
            <ac:picMk id="11" creationId="{724ADB45-EA4F-41A7-A159-0EBE66985579}"/>
          </ac:picMkLst>
        </pc:picChg>
        <pc:picChg chg="add mod">
          <ac:chgData name="Ian Arch" userId="27dc412b4527548d" providerId="LiveId" clId="{00CA51AF-EBBF-4E16-9C07-17B75FFB120B}" dt="2021-05-25T16:09:28.277" v="2165" actId="14100"/>
          <ac:picMkLst>
            <pc:docMk/>
            <pc:sldMk cId="2590858031" sldId="261"/>
            <ac:picMk id="13" creationId="{93BF6B59-11FA-447F-B854-346649F44574}"/>
          </ac:picMkLst>
        </pc:picChg>
      </pc:sldChg>
      <pc:sldChg chg="del">
        <pc:chgData name="Ian Arch" userId="27dc412b4527548d" providerId="LiveId" clId="{00CA51AF-EBBF-4E16-9C07-17B75FFB120B}" dt="2021-05-24T23:53:07.253" v="0" actId="47"/>
        <pc:sldMkLst>
          <pc:docMk/>
          <pc:sldMk cId="2633966618" sldId="261"/>
        </pc:sldMkLst>
      </pc:sldChg>
      <pc:sldChg chg="addSp modSp add mod">
        <pc:chgData name="Ian Arch" userId="27dc412b4527548d" providerId="LiveId" clId="{00CA51AF-EBBF-4E16-9C07-17B75FFB120B}" dt="2021-05-25T16:15:30.893" v="2251" actId="14100"/>
        <pc:sldMkLst>
          <pc:docMk/>
          <pc:sldMk cId="237005105" sldId="262"/>
        </pc:sldMkLst>
        <pc:spChg chg="mod">
          <ac:chgData name="Ian Arch" userId="27dc412b4527548d" providerId="LiveId" clId="{00CA51AF-EBBF-4E16-9C07-17B75FFB120B}" dt="2021-05-25T16:14:05.222" v="2237" actId="1076"/>
          <ac:spMkLst>
            <pc:docMk/>
            <pc:sldMk cId="237005105" sldId="262"/>
            <ac:spMk id="2" creationId="{CE1D6688-B20B-4C52-BA61-6976BF236D8D}"/>
          </ac:spMkLst>
        </pc:spChg>
        <pc:spChg chg="mod">
          <ac:chgData name="Ian Arch" userId="27dc412b4527548d" providerId="LiveId" clId="{00CA51AF-EBBF-4E16-9C07-17B75FFB120B}" dt="2021-05-25T16:14:08.593" v="2238" actId="1076"/>
          <ac:spMkLst>
            <pc:docMk/>
            <pc:sldMk cId="237005105" sldId="262"/>
            <ac:spMk id="3" creationId="{127EA3C2-E5D9-4D4C-B5F7-91809A55AE19}"/>
          </ac:spMkLst>
        </pc:spChg>
        <pc:picChg chg="add mod">
          <ac:chgData name="Ian Arch" userId="27dc412b4527548d" providerId="LiveId" clId="{00CA51AF-EBBF-4E16-9C07-17B75FFB120B}" dt="2021-05-25T16:14:20.469" v="2242" actId="1076"/>
          <ac:picMkLst>
            <pc:docMk/>
            <pc:sldMk cId="237005105" sldId="262"/>
            <ac:picMk id="6" creationId="{18CE7359-C5CD-47D5-A5D2-359232D39928}"/>
          </ac:picMkLst>
        </pc:picChg>
        <pc:picChg chg="add mod">
          <ac:chgData name="Ian Arch" userId="27dc412b4527548d" providerId="LiveId" clId="{00CA51AF-EBBF-4E16-9C07-17B75FFB120B}" dt="2021-05-25T16:15:01.921" v="2247" actId="1076"/>
          <ac:picMkLst>
            <pc:docMk/>
            <pc:sldMk cId="237005105" sldId="262"/>
            <ac:picMk id="8" creationId="{85B25F97-FF78-4A6A-B9FE-7C17F9E2B099}"/>
          </ac:picMkLst>
        </pc:picChg>
        <pc:picChg chg="add mod">
          <ac:chgData name="Ian Arch" userId="27dc412b4527548d" providerId="LiveId" clId="{00CA51AF-EBBF-4E16-9C07-17B75FFB120B}" dt="2021-05-25T16:15:30.893" v="2251" actId="14100"/>
          <ac:picMkLst>
            <pc:docMk/>
            <pc:sldMk cId="237005105" sldId="262"/>
            <ac:picMk id="11" creationId="{B460865C-3986-498C-ACB4-10F098695C62}"/>
          </ac:picMkLst>
        </pc:picChg>
      </pc:sldChg>
      <pc:sldChg chg="add del">
        <pc:chgData name="Ian Arch" userId="27dc412b4527548d" providerId="LiveId" clId="{00CA51AF-EBBF-4E16-9C07-17B75FFB120B}" dt="2021-05-24T23:57:16.881" v="20" actId="47"/>
        <pc:sldMkLst>
          <pc:docMk/>
          <pc:sldMk cId="626517326" sldId="262"/>
        </pc:sldMkLst>
      </pc:sldChg>
      <pc:sldChg chg="del">
        <pc:chgData name="Ian Arch" userId="27dc412b4527548d" providerId="LiveId" clId="{00CA51AF-EBBF-4E16-9C07-17B75FFB120B}" dt="2021-05-24T23:53:08.176" v="1" actId="47"/>
        <pc:sldMkLst>
          <pc:docMk/>
          <pc:sldMk cId="932405880" sldId="262"/>
        </pc:sldMkLst>
      </pc:sldChg>
      <pc:sldChg chg="add del">
        <pc:chgData name="Ian Arch" userId="27dc412b4527548d" providerId="LiveId" clId="{00CA51AF-EBBF-4E16-9C07-17B75FFB120B}" dt="2021-05-24T23:58:35.914" v="91" actId="47"/>
        <pc:sldMkLst>
          <pc:docMk/>
          <pc:sldMk cId="2674508430" sldId="262"/>
        </pc:sldMkLst>
      </pc:sldChg>
      <pc:sldChg chg="addSp modSp add mod">
        <pc:chgData name="Ian Arch" userId="27dc412b4527548d" providerId="LiveId" clId="{00CA51AF-EBBF-4E16-9C07-17B75FFB120B}" dt="2021-05-25T16:23:14.773" v="2360" actId="1076"/>
        <pc:sldMkLst>
          <pc:docMk/>
          <pc:sldMk cId="426154037" sldId="263"/>
        </pc:sldMkLst>
        <pc:spChg chg="mod">
          <ac:chgData name="Ian Arch" userId="27dc412b4527548d" providerId="LiveId" clId="{00CA51AF-EBBF-4E16-9C07-17B75FFB120B}" dt="2021-05-25T16:17:39.159" v="2261" actId="1076"/>
          <ac:spMkLst>
            <pc:docMk/>
            <pc:sldMk cId="426154037" sldId="263"/>
            <ac:spMk id="2" creationId="{CE1D6688-B20B-4C52-BA61-6976BF236D8D}"/>
          </ac:spMkLst>
        </pc:spChg>
        <pc:spChg chg="mod">
          <ac:chgData name="Ian Arch" userId="27dc412b4527548d" providerId="LiveId" clId="{00CA51AF-EBBF-4E16-9C07-17B75FFB120B}" dt="2021-05-25T16:19:56.584" v="2349" actId="6549"/>
          <ac:spMkLst>
            <pc:docMk/>
            <pc:sldMk cId="426154037" sldId="263"/>
            <ac:spMk id="3" creationId="{127EA3C2-E5D9-4D4C-B5F7-91809A55AE19}"/>
          </ac:spMkLst>
        </pc:spChg>
        <pc:picChg chg="add mod">
          <ac:chgData name="Ian Arch" userId="27dc412b4527548d" providerId="LiveId" clId="{00CA51AF-EBBF-4E16-9C07-17B75FFB120B}" dt="2021-05-25T16:23:14.773" v="2360" actId="1076"/>
          <ac:picMkLst>
            <pc:docMk/>
            <pc:sldMk cId="426154037" sldId="263"/>
            <ac:picMk id="6" creationId="{3FDA5243-7723-4FED-AF09-EA9C55E17378}"/>
          </ac:picMkLst>
        </pc:picChg>
        <pc:picChg chg="add mod">
          <ac:chgData name="Ian Arch" userId="27dc412b4527548d" providerId="LiveId" clId="{00CA51AF-EBBF-4E16-9C07-17B75FFB120B}" dt="2021-05-25T16:23:14.773" v="2360" actId="1076"/>
          <ac:picMkLst>
            <pc:docMk/>
            <pc:sldMk cId="426154037" sldId="263"/>
            <ac:picMk id="8" creationId="{4D9E4C8C-52F8-432A-AF6F-8804C5E50B02}"/>
          </ac:picMkLst>
        </pc:picChg>
        <pc:picChg chg="add mod">
          <ac:chgData name="Ian Arch" userId="27dc412b4527548d" providerId="LiveId" clId="{00CA51AF-EBBF-4E16-9C07-17B75FFB120B}" dt="2021-05-25T16:23:14.773" v="2360" actId="1076"/>
          <ac:picMkLst>
            <pc:docMk/>
            <pc:sldMk cId="426154037" sldId="263"/>
            <ac:picMk id="11" creationId="{350E46B0-087F-45DE-A096-DE0EE8C67727}"/>
          </ac:picMkLst>
        </pc:picChg>
      </pc:sldChg>
      <pc:sldChg chg="add del">
        <pc:chgData name="Ian Arch" userId="27dc412b4527548d" providerId="LiveId" clId="{00CA51AF-EBBF-4E16-9C07-17B75FFB120B}" dt="2021-05-24T23:57:16.276" v="19" actId="47"/>
        <pc:sldMkLst>
          <pc:docMk/>
          <pc:sldMk cId="3695412092" sldId="263"/>
        </pc:sldMkLst>
      </pc:sldChg>
      <pc:sldChg chg="modSp add del mod">
        <pc:chgData name="Ian Arch" userId="27dc412b4527548d" providerId="LiveId" clId="{00CA51AF-EBBF-4E16-9C07-17B75FFB120B}" dt="2021-05-25T00:06:23.795" v="695" actId="47"/>
        <pc:sldMkLst>
          <pc:docMk/>
          <pc:sldMk cId="2878932534" sldId="264"/>
        </pc:sldMkLst>
        <pc:spChg chg="mod">
          <ac:chgData name="Ian Arch" userId="27dc412b4527548d" providerId="LiveId" clId="{00CA51AF-EBBF-4E16-9C07-17B75FFB120B}" dt="2021-05-25T00:05:33.687" v="648" actId="20577"/>
          <ac:spMkLst>
            <pc:docMk/>
            <pc:sldMk cId="2878932534" sldId="264"/>
            <ac:spMk id="2" creationId="{CE1D6688-B20B-4C52-BA61-6976BF236D8D}"/>
          </ac:spMkLst>
        </pc:spChg>
      </pc:sldChg>
      <pc:sldChg chg="addSp modSp add mod">
        <pc:chgData name="Ian Arch" userId="27dc412b4527548d" providerId="LiveId" clId="{00CA51AF-EBBF-4E16-9C07-17B75FFB120B}" dt="2021-05-25T16:26:46.063" v="2566" actId="1076"/>
        <pc:sldMkLst>
          <pc:docMk/>
          <pc:sldMk cId="949181976" sldId="265"/>
        </pc:sldMkLst>
        <pc:spChg chg="mod">
          <ac:chgData name="Ian Arch" userId="27dc412b4527548d" providerId="LiveId" clId="{00CA51AF-EBBF-4E16-9C07-17B75FFB120B}" dt="2021-05-25T16:26:28.550" v="2564" actId="1076"/>
          <ac:spMkLst>
            <pc:docMk/>
            <pc:sldMk cId="949181976" sldId="265"/>
            <ac:spMk id="2" creationId="{CE1D6688-B20B-4C52-BA61-6976BF236D8D}"/>
          </ac:spMkLst>
        </pc:spChg>
        <pc:spChg chg="mod">
          <ac:chgData name="Ian Arch" userId="27dc412b4527548d" providerId="LiveId" clId="{00CA51AF-EBBF-4E16-9C07-17B75FFB120B}" dt="2021-05-25T16:26:24.083" v="2563" actId="20577"/>
          <ac:spMkLst>
            <pc:docMk/>
            <pc:sldMk cId="949181976" sldId="265"/>
            <ac:spMk id="3" creationId="{127EA3C2-E5D9-4D4C-B5F7-91809A55AE19}"/>
          </ac:spMkLst>
        </pc:spChg>
        <pc:picChg chg="add mod">
          <ac:chgData name="Ian Arch" userId="27dc412b4527548d" providerId="LiveId" clId="{00CA51AF-EBBF-4E16-9C07-17B75FFB120B}" dt="2021-05-25T16:26:46.063" v="2566" actId="1076"/>
          <ac:picMkLst>
            <pc:docMk/>
            <pc:sldMk cId="949181976" sldId="265"/>
            <ac:picMk id="6" creationId="{0CE7C079-751A-4108-B6E9-D77179B21C91}"/>
          </ac:picMkLst>
        </pc:picChg>
        <pc:picChg chg="add mod">
          <ac:chgData name="Ian Arch" userId="27dc412b4527548d" providerId="LiveId" clId="{00CA51AF-EBBF-4E16-9C07-17B75FFB120B}" dt="2021-05-25T16:26:46.063" v="2566" actId="1076"/>
          <ac:picMkLst>
            <pc:docMk/>
            <pc:sldMk cId="949181976" sldId="265"/>
            <ac:picMk id="8" creationId="{3AA46057-5770-478A-A328-EDC2D84B961D}"/>
          </ac:picMkLst>
        </pc:picChg>
      </pc:sldChg>
      <pc:sldChg chg="modSp add mod">
        <pc:chgData name="Ian Arch" userId="27dc412b4527548d" providerId="LiveId" clId="{00CA51AF-EBBF-4E16-9C07-17B75FFB120B}" dt="2021-05-25T16:30:37.841" v="2615" actId="6549"/>
        <pc:sldMkLst>
          <pc:docMk/>
          <pc:sldMk cId="3874451766" sldId="266"/>
        </pc:sldMkLst>
        <pc:spChg chg="mod">
          <ac:chgData name="Ian Arch" userId="27dc412b4527548d" providerId="LiveId" clId="{00CA51AF-EBBF-4E16-9C07-17B75FFB120B}" dt="2021-05-25T00:09:15.260" v="801" actId="1076"/>
          <ac:spMkLst>
            <pc:docMk/>
            <pc:sldMk cId="3874451766" sldId="266"/>
            <ac:spMk id="2" creationId="{02A61E0E-092E-481F-8A70-1A1A1EFB372F}"/>
          </ac:spMkLst>
        </pc:spChg>
        <pc:spChg chg="mod">
          <ac:chgData name="Ian Arch" userId="27dc412b4527548d" providerId="LiveId" clId="{00CA51AF-EBBF-4E16-9C07-17B75FFB120B}" dt="2021-05-25T16:30:37.841" v="2615" actId="6549"/>
          <ac:spMkLst>
            <pc:docMk/>
            <pc:sldMk cId="3874451766" sldId="266"/>
            <ac:spMk id="3" creationId="{8441EDFC-EC21-4D54-9BD6-590B5906B47D}"/>
          </ac:spMkLst>
        </pc:spChg>
      </pc:sldChg>
      <pc:sldChg chg="modSp add mod">
        <pc:chgData name="Ian Arch" userId="27dc412b4527548d" providerId="LiveId" clId="{00CA51AF-EBBF-4E16-9C07-17B75FFB120B}" dt="2021-05-25T00:13:30.593" v="1275" actId="403"/>
        <pc:sldMkLst>
          <pc:docMk/>
          <pc:sldMk cId="604414982" sldId="267"/>
        </pc:sldMkLst>
        <pc:spChg chg="mod">
          <ac:chgData name="Ian Arch" userId="27dc412b4527548d" providerId="LiveId" clId="{00CA51AF-EBBF-4E16-9C07-17B75FFB120B}" dt="2021-05-25T00:13:30.593" v="1275" actId="403"/>
          <ac:spMkLst>
            <pc:docMk/>
            <pc:sldMk cId="604414982" sldId="267"/>
            <ac:spMk id="2" creationId="{02A61E0E-092E-481F-8A70-1A1A1EFB372F}"/>
          </ac:spMkLst>
        </pc:spChg>
        <pc:spChg chg="mod">
          <ac:chgData name="Ian Arch" userId="27dc412b4527548d" providerId="LiveId" clId="{00CA51AF-EBBF-4E16-9C07-17B75FFB120B}" dt="2021-05-25T00:13:10.916" v="1254" actId="20577"/>
          <ac:spMkLst>
            <pc:docMk/>
            <pc:sldMk cId="604414982" sldId="267"/>
            <ac:spMk id="3" creationId="{8441EDFC-EC21-4D54-9BD6-590B5906B47D}"/>
          </ac:spMkLst>
        </pc:spChg>
      </pc:sldChg>
      <pc:sldChg chg="addSp delSp modSp add mod">
        <pc:chgData name="Ian Arch" userId="27dc412b4527548d" providerId="LiveId" clId="{00CA51AF-EBBF-4E16-9C07-17B75FFB120B}" dt="2021-05-25T15:58:17.990" v="1808" actId="14100"/>
        <pc:sldMkLst>
          <pc:docMk/>
          <pc:sldMk cId="3814564333" sldId="268"/>
        </pc:sldMkLst>
        <pc:spChg chg="mod">
          <ac:chgData name="Ian Arch" userId="27dc412b4527548d" providerId="LiveId" clId="{00CA51AF-EBBF-4E16-9C07-17B75FFB120B}" dt="2021-05-25T00:23:19.514" v="1284" actId="20577"/>
          <ac:spMkLst>
            <pc:docMk/>
            <pc:sldMk cId="3814564333" sldId="268"/>
            <ac:spMk id="2" creationId="{356BF46D-2D73-44F0-AD9E-0FEC2BFDE3EA}"/>
          </ac:spMkLst>
        </pc:spChg>
        <pc:spChg chg="mod">
          <ac:chgData name="Ian Arch" userId="27dc412b4527548d" providerId="LiveId" clId="{00CA51AF-EBBF-4E16-9C07-17B75FFB120B}" dt="2021-05-25T15:55:27.828" v="1787" actId="1076"/>
          <ac:spMkLst>
            <pc:docMk/>
            <pc:sldMk cId="3814564333" sldId="268"/>
            <ac:spMk id="3" creationId="{FE0F0902-579D-46B2-8EF5-0AE61F17FE18}"/>
          </ac:spMkLst>
        </pc:spChg>
        <pc:picChg chg="add del mod">
          <ac:chgData name="Ian Arch" userId="27dc412b4527548d" providerId="LiveId" clId="{00CA51AF-EBBF-4E16-9C07-17B75FFB120B}" dt="2021-05-25T15:56:11.241" v="1789" actId="478"/>
          <ac:picMkLst>
            <pc:docMk/>
            <pc:sldMk cId="3814564333" sldId="268"/>
            <ac:picMk id="6" creationId="{DFAE7F3A-C89A-49E9-8814-F8FB2A5B822C}"/>
          </ac:picMkLst>
        </pc:picChg>
        <pc:picChg chg="add mod">
          <ac:chgData name="Ian Arch" userId="27dc412b4527548d" providerId="LiveId" clId="{00CA51AF-EBBF-4E16-9C07-17B75FFB120B}" dt="2021-05-25T15:56:37.860" v="1795" actId="1076"/>
          <ac:picMkLst>
            <pc:docMk/>
            <pc:sldMk cId="3814564333" sldId="268"/>
            <ac:picMk id="9" creationId="{4DECA14B-F0CA-4735-84A3-FF9128AC1994}"/>
          </ac:picMkLst>
        </pc:picChg>
        <pc:picChg chg="add mod modCrop">
          <ac:chgData name="Ian Arch" userId="27dc412b4527548d" providerId="LiveId" clId="{00CA51AF-EBBF-4E16-9C07-17B75FFB120B}" dt="2021-05-25T15:57:27.765" v="1801" actId="732"/>
          <ac:picMkLst>
            <pc:docMk/>
            <pc:sldMk cId="3814564333" sldId="268"/>
            <ac:picMk id="11" creationId="{B2ACB17D-EB87-4D0F-A6B1-9D31B19383FD}"/>
          </ac:picMkLst>
        </pc:picChg>
        <pc:picChg chg="add mod modCrop">
          <ac:chgData name="Ian Arch" userId="27dc412b4527548d" providerId="LiveId" clId="{00CA51AF-EBBF-4E16-9C07-17B75FFB120B}" dt="2021-05-25T15:58:17.990" v="1808" actId="14100"/>
          <ac:picMkLst>
            <pc:docMk/>
            <pc:sldMk cId="3814564333" sldId="268"/>
            <ac:picMk id="13" creationId="{2FCC4DF7-E1E9-4650-A4D2-80E262E9673B}"/>
          </ac:picMkLst>
        </pc:picChg>
      </pc:sldChg>
      <pc:sldChg chg="addSp modSp add mod">
        <pc:chgData name="Ian Arch" userId="27dc412b4527548d" providerId="LiveId" clId="{00CA51AF-EBBF-4E16-9C07-17B75FFB120B}" dt="2021-05-25T16:11:44.064" v="2235" actId="14100"/>
        <pc:sldMkLst>
          <pc:docMk/>
          <pc:sldMk cId="1829544758" sldId="269"/>
        </pc:sldMkLst>
        <pc:spChg chg="mod">
          <ac:chgData name="Ian Arch" userId="27dc412b4527548d" providerId="LiveId" clId="{00CA51AF-EBBF-4E16-9C07-17B75FFB120B}" dt="2021-05-25T16:03:57.142" v="1844" actId="20577"/>
          <ac:spMkLst>
            <pc:docMk/>
            <pc:sldMk cId="1829544758" sldId="269"/>
            <ac:spMk id="2" creationId="{356BF46D-2D73-44F0-AD9E-0FEC2BFDE3EA}"/>
          </ac:spMkLst>
        </pc:spChg>
        <pc:spChg chg="mod">
          <ac:chgData name="Ian Arch" userId="27dc412b4527548d" providerId="LiveId" clId="{00CA51AF-EBBF-4E16-9C07-17B75FFB120B}" dt="2021-05-25T16:10:02.255" v="2220" actId="6549"/>
          <ac:spMkLst>
            <pc:docMk/>
            <pc:sldMk cId="1829544758" sldId="269"/>
            <ac:spMk id="3" creationId="{FE0F0902-579D-46B2-8EF5-0AE61F17FE18}"/>
          </ac:spMkLst>
        </pc:spChg>
        <pc:picChg chg="mod modCrop">
          <ac:chgData name="Ian Arch" userId="27dc412b4527548d" providerId="LiveId" clId="{00CA51AF-EBBF-4E16-9C07-17B75FFB120B}" dt="2021-05-25T16:11:44.064" v="2235" actId="14100"/>
          <ac:picMkLst>
            <pc:docMk/>
            <pc:sldMk cId="1829544758" sldId="269"/>
            <ac:picMk id="6" creationId="{F8231BE9-E65D-4C47-8933-DB0413F1E717}"/>
          </ac:picMkLst>
        </pc:picChg>
        <pc:picChg chg="add mod modCrop">
          <ac:chgData name="Ian Arch" userId="27dc412b4527548d" providerId="LiveId" clId="{00CA51AF-EBBF-4E16-9C07-17B75FFB120B}" dt="2021-05-25T16:11:39.734" v="2233" actId="14100"/>
          <ac:picMkLst>
            <pc:docMk/>
            <pc:sldMk cId="1829544758" sldId="269"/>
            <ac:picMk id="7" creationId="{F9703591-E81D-4337-BBA5-2541C7EB49C3}"/>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4695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458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27086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39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81590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2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16599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9858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130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30541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5767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075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A69CB-1466-4EED-AE5E-F8C63754211A}"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67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A69CB-1466-4EED-AE5E-F8C63754211A}"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892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69CB-1466-4EED-AE5E-F8C63754211A}"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4262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2695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777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A69CB-1466-4EED-AE5E-F8C63754211A}" type="datetimeFigureOut">
              <a:rPr lang="en-US" smtClean="0"/>
              <a:t>5/25/2021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AF3391-E123-4459-A936-8A3EF53A5EBB}" type="slidenum">
              <a:rPr lang="en-US" smtClean="0"/>
              <a:t>‹#›</a:t>
            </a:fld>
            <a:endParaRPr lang="en-US"/>
          </a:p>
        </p:txBody>
      </p:sp>
    </p:spTree>
    <p:extLst>
      <p:ext uri="{BB962C8B-B14F-4D97-AF65-F5344CB8AC3E}">
        <p14:creationId xmlns:p14="http://schemas.microsoft.com/office/powerpoint/2010/main" val="1329499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hyperlink" Target="https://pokeapi.c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pokeapi.co/api/v2/generation/1"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7BB52E-97E1-4E04-AB9E-A3B95816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101" y="4095200"/>
            <a:ext cx="231181" cy="222801"/>
          </a:xfrm>
          <a:prstGeom prst="rect">
            <a:avLst/>
          </a:prstGeom>
        </p:spPr>
      </p:pic>
      <p:sp>
        <p:nvSpPr>
          <p:cNvPr id="2" name="Title 1">
            <a:extLst>
              <a:ext uri="{FF2B5EF4-FFF2-40B4-BE49-F238E27FC236}">
                <a16:creationId xmlns:a16="http://schemas.microsoft.com/office/drawing/2014/main" id="{FF0CFCAB-121E-4B04-85C1-8D344B65BA33}"/>
              </a:ext>
            </a:extLst>
          </p:cNvPr>
          <p:cNvSpPr>
            <a:spLocks noGrp="1"/>
          </p:cNvSpPr>
          <p:nvPr>
            <p:ph type="ctrTitle"/>
          </p:nvPr>
        </p:nvSpPr>
        <p:spPr>
          <a:xfrm>
            <a:off x="4687410" y="1803405"/>
            <a:ext cx="6132990" cy="1825096"/>
          </a:xfrm>
        </p:spPr>
        <p:txBody>
          <a:bodyPr vert="horz" lIns="91440" tIns="45720" rIns="91440" bIns="45720" rtlCol="0" anchor="b">
            <a:normAutofit/>
          </a:bodyPr>
          <a:lstStyle/>
          <a:p>
            <a:r>
              <a:rPr lang="en-US" sz="4200" dirty="0"/>
              <a:t>Pokémon : Gen 1</a:t>
            </a:r>
            <a:br>
              <a:rPr lang="en-US" sz="4200" dirty="0"/>
            </a:br>
            <a:r>
              <a:rPr lang="en-US" sz="4200" dirty="0" err="1"/>
              <a:t>gotta</a:t>
            </a:r>
            <a:r>
              <a:rPr lang="en-US" sz="4200" dirty="0"/>
              <a:t> graph </a:t>
            </a:r>
            <a:r>
              <a:rPr lang="en-US" sz="4200" dirty="0" err="1"/>
              <a:t>em</a:t>
            </a:r>
            <a:r>
              <a:rPr lang="en-US" sz="4200" dirty="0"/>
              <a:t> all </a:t>
            </a:r>
          </a:p>
        </p:txBody>
      </p:sp>
      <p:sp>
        <p:nvSpPr>
          <p:cNvPr id="3" name="Subtitle 2">
            <a:extLst>
              <a:ext uri="{FF2B5EF4-FFF2-40B4-BE49-F238E27FC236}">
                <a16:creationId xmlns:a16="http://schemas.microsoft.com/office/drawing/2014/main" id="{0C3B90E6-95F3-43D8-9442-1E6D35332EDE}"/>
              </a:ext>
            </a:extLst>
          </p:cNvPr>
          <p:cNvSpPr>
            <a:spLocks noGrp="1"/>
          </p:cNvSpPr>
          <p:nvPr>
            <p:ph type="subTitle" idx="1"/>
          </p:nvPr>
        </p:nvSpPr>
        <p:spPr>
          <a:xfrm>
            <a:off x="3823855" y="3632201"/>
            <a:ext cx="8081157" cy="685800"/>
          </a:xfrm>
        </p:spPr>
        <p:txBody>
          <a:bodyPr vert="horz" lIns="91440" tIns="45720" rIns="91440" bIns="45720" rtlCol="0">
            <a:normAutofit/>
          </a:bodyPr>
          <a:lstStyle/>
          <a:p>
            <a:r>
              <a:rPr lang="en-US" dirty="0"/>
              <a:t>Ian Arch, Paige Breyfogle, Daniel Buescher, Andrew Stepanek </a:t>
            </a:r>
          </a:p>
          <a:p>
            <a:endParaRPr lang="en-US" dirty="0"/>
          </a:p>
        </p:txBody>
      </p:sp>
      <p:pic>
        <p:nvPicPr>
          <p:cNvPr id="8" name="Picture 7" descr="Icon&#10;&#10;Description automatically generated">
            <a:extLst>
              <a:ext uri="{FF2B5EF4-FFF2-40B4-BE49-F238E27FC236}">
                <a16:creationId xmlns:a16="http://schemas.microsoft.com/office/drawing/2014/main" id="{529B9001-645A-4927-A0C4-E6DC3EE0D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803405"/>
            <a:ext cx="2660904" cy="2660904"/>
          </a:xfrm>
          <a:prstGeom prst="rect">
            <a:avLst/>
          </a:prstGeom>
        </p:spPr>
      </p:pic>
      <p:sp>
        <p:nvSpPr>
          <p:cNvPr id="4" name="TextBox 3">
            <a:extLst>
              <a:ext uri="{FF2B5EF4-FFF2-40B4-BE49-F238E27FC236}">
                <a16:creationId xmlns:a16="http://schemas.microsoft.com/office/drawing/2014/main" id="{15023F75-C253-47A8-A92D-8E2BCCAF9126}"/>
              </a:ext>
            </a:extLst>
          </p:cNvPr>
          <p:cNvSpPr txBox="1"/>
          <p:nvPr/>
        </p:nvSpPr>
        <p:spPr>
          <a:xfrm>
            <a:off x="0" y="6626431"/>
            <a:ext cx="6062353" cy="184666"/>
          </a:xfrm>
          <a:prstGeom prst="rect">
            <a:avLst/>
          </a:prstGeom>
          <a:noFill/>
        </p:spPr>
        <p:txBody>
          <a:bodyPr wrap="square" rtlCol="0">
            <a:spAutoFit/>
          </a:bodyPr>
          <a:lstStyle/>
          <a:p>
            <a:pPr>
              <a:spcAft>
                <a:spcPts val="600"/>
              </a:spcAft>
            </a:pPr>
            <a:r>
              <a:rPr lang="en-US" sz="600"/>
              <a:t>Ya know.. Instead of catch em all… oof tough crowd</a:t>
            </a:r>
          </a:p>
        </p:txBody>
      </p:sp>
    </p:spTree>
    <p:extLst>
      <p:ext uri="{BB962C8B-B14F-4D97-AF65-F5344CB8AC3E}">
        <p14:creationId xmlns:p14="http://schemas.microsoft.com/office/powerpoint/2010/main" val="458590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447" y="801730"/>
            <a:ext cx="166897" cy="160847"/>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25855" y="5794295"/>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a:xfrm>
            <a:off x="3048327" y="477142"/>
            <a:ext cx="8610600" cy="1293028"/>
          </a:xfrm>
        </p:spPr>
        <p:txBody>
          <a:bodyPr/>
          <a:lstStyle/>
          <a:p>
            <a:r>
              <a:rPr lang="en-US" dirty="0"/>
              <a:t>Coding approach</a:t>
            </a:r>
            <a:br>
              <a:rPr lang="en-US" dirty="0"/>
            </a:br>
            <a:r>
              <a:rPr lang="en-US" dirty="0"/>
              <a:t>Step 7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a:xfrm>
            <a:off x="623657" y="1770170"/>
            <a:ext cx="10820400" cy="4024125"/>
          </a:xfrm>
        </p:spPr>
        <p:txBody>
          <a:bodyPr/>
          <a:lstStyle/>
          <a:p>
            <a:r>
              <a:rPr lang="en-US" dirty="0"/>
              <a:t>We used a JavaScript library not covered in class: Anime.js</a:t>
            </a:r>
          </a:p>
          <a:p>
            <a:r>
              <a:rPr lang="en-US" dirty="0"/>
              <a:t>This allowed us to create an animation of the title upon loading of the page</a:t>
            </a:r>
          </a:p>
          <a:p>
            <a:pPr lvl="1"/>
            <a:r>
              <a:rPr lang="en-US" dirty="0"/>
              <a:t>*Will be shown momentarily </a:t>
            </a:r>
          </a:p>
          <a:p>
            <a:pPr marL="0" indent="0">
              <a:buNone/>
            </a:pPr>
            <a:endParaRPr lang="en-US" dirty="0"/>
          </a:p>
        </p:txBody>
      </p:sp>
      <p:pic>
        <p:nvPicPr>
          <p:cNvPr id="6" name="Picture 5">
            <a:extLst>
              <a:ext uri="{FF2B5EF4-FFF2-40B4-BE49-F238E27FC236}">
                <a16:creationId xmlns:a16="http://schemas.microsoft.com/office/drawing/2014/main" id="{0CE7C079-751A-4108-B6E9-D77179B21C91}"/>
              </a:ext>
            </a:extLst>
          </p:cNvPr>
          <p:cNvPicPr>
            <a:picLocks noChangeAspect="1"/>
          </p:cNvPicPr>
          <p:nvPr/>
        </p:nvPicPr>
        <p:blipFill>
          <a:blip r:embed="rId4"/>
          <a:stretch>
            <a:fillRect/>
          </a:stretch>
        </p:blipFill>
        <p:spPr>
          <a:xfrm>
            <a:off x="1898758" y="3180181"/>
            <a:ext cx="2134594" cy="3421707"/>
          </a:xfrm>
          <a:prstGeom prst="rect">
            <a:avLst/>
          </a:prstGeom>
        </p:spPr>
      </p:pic>
      <p:pic>
        <p:nvPicPr>
          <p:cNvPr id="8" name="Picture 7">
            <a:extLst>
              <a:ext uri="{FF2B5EF4-FFF2-40B4-BE49-F238E27FC236}">
                <a16:creationId xmlns:a16="http://schemas.microsoft.com/office/drawing/2014/main" id="{3AA46057-5770-478A-A328-EDC2D84B961D}"/>
              </a:ext>
            </a:extLst>
          </p:cNvPr>
          <p:cNvPicPr>
            <a:picLocks noChangeAspect="1"/>
          </p:cNvPicPr>
          <p:nvPr/>
        </p:nvPicPr>
        <p:blipFill>
          <a:blip r:embed="rId5"/>
          <a:stretch>
            <a:fillRect/>
          </a:stretch>
        </p:blipFill>
        <p:spPr>
          <a:xfrm>
            <a:off x="4344010" y="3180181"/>
            <a:ext cx="5304875" cy="3421706"/>
          </a:xfrm>
          <a:prstGeom prst="rect">
            <a:avLst/>
          </a:prstGeom>
        </p:spPr>
      </p:pic>
    </p:spTree>
    <p:extLst>
      <p:ext uri="{BB962C8B-B14F-4D97-AF65-F5344CB8AC3E}">
        <p14:creationId xmlns:p14="http://schemas.microsoft.com/office/powerpoint/2010/main" val="9491819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2975499" y="243826"/>
            <a:ext cx="8610600" cy="1293028"/>
          </a:xfrm>
        </p:spPr>
        <p:txBody>
          <a:bodyPr/>
          <a:lstStyle/>
          <a:p>
            <a:r>
              <a:rPr lang="en-US" dirty="0"/>
              <a:t>Final Visualization  </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552286" y="1592555"/>
            <a:ext cx="10549218" cy="3433109"/>
          </a:xfrm>
        </p:spPr>
        <p:txBody>
          <a:bodyPr/>
          <a:lstStyle/>
          <a:p>
            <a:r>
              <a:rPr lang="en-US" dirty="0"/>
              <a:t>We wanted to have graphic representation of the different stats and incorporate some interaction with updates based on the selected Pokémon type.</a:t>
            </a:r>
          </a:p>
          <a:p>
            <a:r>
              <a:rPr lang="en-US" dirty="0"/>
              <a:t>We broke the data down into the types, so it was more visually appealing and easier to digest. </a:t>
            </a:r>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pic>
        <p:nvPicPr>
          <p:cNvPr id="6" name="Picture 5">
            <a:extLst>
              <a:ext uri="{FF2B5EF4-FFF2-40B4-BE49-F238E27FC236}">
                <a16:creationId xmlns:a16="http://schemas.microsoft.com/office/drawing/2014/main" id="{567069C6-DDD3-44FE-A0D4-B05D71F4508F}"/>
              </a:ext>
            </a:extLst>
          </p:cNvPr>
          <p:cNvPicPr>
            <a:picLocks noChangeAspect="1"/>
          </p:cNvPicPr>
          <p:nvPr/>
        </p:nvPicPr>
        <p:blipFill>
          <a:blip r:embed="rId4"/>
          <a:stretch>
            <a:fillRect/>
          </a:stretch>
        </p:blipFill>
        <p:spPr>
          <a:xfrm>
            <a:off x="1401146" y="3649123"/>
            <a:ext cx="970533" cy="2816913"/>
          </a:xfrm>
          <a:prstGeom prst="rect">
            <a:avLst/>
          </a:prstGeom>
        </p:spPr>
      </p:pic>
      <p:pic>
        <p:nvPicPr>
          <p:cNvPr id="8" name="Picture 7">
            <a:extLst>
              <a:ext uri="{FF2B5EF4-FFF2-40B4-BE49-F238E27FC236}">
                <a16:creationId xmlns:a16="http://schemas.microsoft.com/office/drawing/2014/main" id="{4AFD2A20-379F-4879-880A-ED829B079E87}"/>
              </a:ext>
            </a:extLst>
          </p:cNvPr>
          <p:cNvPicPr>
            <a:picLocks noChangeAspect="1"/>
          </p:cNvPicPr>
          <p:nvPr/>
        </p:nvPicPr>
        <p:blipFill>
          <a:blip r:embed="rId5"/>
          <a:stretch>
            <a:fillRect/>
          </a:stretch>
        </p:blipFill>
        <p:spPr>
          <a:xfrm>
            <a:off x="2668253" y="3966354"/>
            <a:ext cx="4249185" cy="2118619"/>
          </a:xfrm>
          <a:prstGeom prst="rect">
            <a:avLst/>
          </a:prstGeom>
        </p:spPr>
      </p:pic>
      <p:pic>
        <p:nvPicPr>
          <p:cNvPr id="10" name="Picture 9">
            <a:extLst>
              <a:ext uri="{FF2B5EF4-FFF2-40B4-BE49-F238E27FC236}">
                <a16:creationId xmlns:a16="http://schemas.microsoft.com/office/drawing/2014/main" id="{F940320B-5779-45CB-A9A1-222E7621FC6F}"/>
              </a:ext>
            </a:extLst>
          </p:cNvPr>
          <p:cNvPicPr>
            <a:picLocks noChangeAspect="1"/>
          </p:cNvPicPr>
          <p:nvPr/>
        </p:nvPicPr>
        <p:blipFill>
          <a:blip r:embed="rId6"/>
          <a:stretch>
            <a:fillRect/>
          </a:stretch>
        </p:blipFill>
        <p:spPr>
          <a:xfrm>
            <a:off x="7214012" y="3963270"/>
            <a:ext cx="4433656" cy="2121703"/>
          </a:xfrm>
          <a:prstGeom prst="rect">
            <a:avLst/>
          </a:prstGeom>
        </p:spPr>
      </p:pic>
    </p:spTree>
    <p:extLst>
      <p:ext uri="{BB962C8B-B14F-4D97-AF65-F5344CB8AC3E}">
        <p14:creationId xmlns:p14="http://schemas.microsoft.com/office/powerpoint/2010/main" val="371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2962712" y="605622"/>
            <a:ext cx="8610600" cy="1293028"/>
          </a:xfrm>
        </p:spPr>
        <p:txBody>
          <a:bodyPr/>
          <a:lstStyle/>
          <a:p>
            <a:r>
              <a:rPr lang="en-US" dirty="0"/>
              <a:t>Lost Battles</a:t>
            </a:r>
            <a:br>
              <a:rPr lang="en-US" dirty="0"/>
            </a:br>
            <a:r>
              <a:rPr lang="en-US" dirty="0"/>
              <a:t>Trials &amp; Tribulations</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77411" y="1974151"/>
            <a:ext cx="10549218" cy="3433109"/>
          </a:xfrm>
        </p:spPr>
        <p:txBody>
          <a:bodyPr/>
          <a:lstStyle/>
          <a:p>
            <a:r>
              <a:rPr lang="en-US" dirty="0"/>
              <a:t>Additional JavaScript library selection</a:t>
            </a:r>
          </a:p>
          <a:p>
            <a:pPr lvl="1"/>
            <a:r>
              <a:rPr lang="en-US" dirty="0"/>
              <a:t>Multiple options tested and failed: </a:t>
            </a:r>
            <a:r>
              <a:rPr lang="en-US" dirty="0" err="1"/>
              <a:t>FullPage</a:t>
            </a:r>
            <a:r>
              <a:rPr lang="en-US" dirty="0"/>
              <a:t>, </a:t>
            </a:r>
            <a:r>
              <a:rPr lang="en-US" dirty="0" err="1"/>
              <a:t>ScreenFull</a:t>
            </a:r>
            <a:r>
              <a:rPr lang="en-US" dirty="0"/>
              <a:t>, and others</a:t>
            </a:r>
          </a:p>
          <a:p>
            <a:r>
              <a:rPr lang="en-US" dirty="0"/>
              <a:t>D3 Edits</a:t>
            </a:r>
          </a:p>
          <a:p>
            <a:pPr lvl="1"/>
            <a:r>
              <a:rPr lang="en-US" dirty="0"/>
              <a:t>Visualization tested and failed: Radar-Chart</a:t>
            </a:r>
          </a:p>
          <a:p>
            <a:r>
              <a:rPr lang="en-US" dirty="0"/>
              <a:t>CSS Styling</a:t>
            </a:r>
          </a:p>
          <a:p>
            <a:pPr lvl="1"/>
            <a:r>
              <a:rPr lang="en-US" dirty="0"/>
              <a:t>Focused on getting a functioning website – did not get to the styling we had hoped for</a:t>
            </a:r>
          </a:p>
          <a:p>
            <a:pPr lvl="2"/>
            <a:r>
              <a:rPr lang="en-US" dirty="0"/>
              <a:t>Misalignment of components</a:t>
            </a:r>
          </a:p>
          <a:p>
            <a:pPr lvl="2"/>
            <a:r>
              <a:rPr lang="en-US" dirty="0"/>
              <a:t>Failure to build </a:t>
            </a:r>
            <a:r>
              <a:rPr lang="en-US"/>
              <a:t>table surrounding </a:t>
            </a:r>
            <a:r>
              <a:rPr lang="en-US" dirty="0"/>
              <a:t>listed Pokémon</a:t>
            </a:r>
          </a:p>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387445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1646720" y="2560257"/>
            <a:ext cx="8610600" cy="1293028"/>
          </a:xfrm>
        </p:spPr>
        <p:txBody>
          <a:bodyPr>
            <a:normAutofit/>
          </a:bodyPr>
          <a:lstStyle/>
          <a:p>
            <a:pPr algn="ctr"/>
            <a:r>
              <a:rPr lang="en-US" sz="5400" dirty="0"/>
              <a:t>TO THE WEBSITE!</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77411" y="1974151"/>
            <a:ext cx="10549218" cy="3433109"/>
          </a:xfrm>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60441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5DC943-86CA-445B-B5C1-9732C7B02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00525" flipH="1">
            <a:off x="98449" y="6543353"/>
            <a:ext cx="217631" cy="209742"/>
          </a:xfrm>
          <a:prstGeom prst="rect">
            <a:avLst/>
          </a:prstGeom>
        </p:spPr>
      </p:pic>
      <p:pic>
        <p:nvPicPr>
          <p:cNvPr id="3" name="Picture 2">
            <a:extLst>
              <a:ext uri="{FF2B5EF4-FFF2-40B4-BE49-F238E27FC236}">
                <a16:creationId xmlns:a16="http://schemas.microsoft.com/office/drawing/2014/main" id="{F122FC4D-D693-4A8C-B3A2-3DAE7D584082}"/>
              </a:ext>
            </a:extLst>
          </p:cNvPr>
          <p:cNvPicPr>
            <a:picLocks noChangeAspect="1"/>
          </p:cNvPicPr>
          <p:nvPr/>
        </p:nvPicPr>
        <p:blipFill>
          <a:blip r:embed="rId3"/>
          <a:stretch>
            <a:fillRect/>
          </a:stretch>
        </p:blipFill>
        <p:spPr>
          <a:xfrm>
            <a:off x="10330991" y="274751"/>
            <a:ext cx="1912557" cy="1908180"/>
          </a:xfrm>
          <a:prstGeom prst="rect">
            <a:avLst/>
          </a:prstGeom>
        </p:spPr>
      </p:pic>
      <p:pic>
        <p:nvPicPr>
          <p:cNvPr id="5" name="Content Placeholder 4" descr="A picture containing diagram&#10;&#10;Description automatically generated">
            <a:extLst>
              <a:ext uri="{FF2B5EF4-FFF2-40B4-BE49-F238E27FC236}">
                <a16:creationId xmlns:a16="http://schemas.microsoft.com/office/drawing/2014/main" id="{3E5E3933-35E0-4F6B-A4FE-E3A90D90A1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7264" y="1442082"/>
            <a:ext cx="4108704" cy="5317147"/>
          </a:xfrm>
        </p:spPr>
      </p:pic>
      <p:sp>
        <p:nvSpPr>
          <p:cNvPr id="2" name="Title 1">
            <a:extLst>
              <a:ext uri="{FF2B5EF4-FFF2-40B4-BE49-F238E27FC236}">
                <a16:creationId xmlns:a16="http://schemas.microsoft.com/office/drawing/2014/main" id="{C1C6327B-85E9-4B74-993C-59C5BDF671EA}"/>
              </a:ext>
            </a:extLst>
          </p:cNvPr>
          <p:cNvSpPr>
            <a:spLocks noGrp="1"/>
          </p:cNvSpPr>
          <p:nvPr>
            <p:ph type="title"/>
          </p:nvPr>
        </p:nvSpPr>
        <p:spPr>
          <a:xfrm>
            <a:off x="2925288" y="415200"/>
            <a:ext cx="8610600" cy="1293028"/>
          </a:xfrm>
        </p:spPr>
        <p:txBody>
          <a:bodyPr/>
          <a:lstStyle/>
          <a:p>
            <a:pPr algn="ctr"/>
            <a:r>
              <a:rPr lang="en-US" dirty="0"/>
              <a:t>Theme </a:t>
            </a:r>
          </a:p>
        </p:txBody>
      </p:sp>
      <p:sp>
        <p:nvSpPr>
          <p:cNvPr id="6" name="TextBox 5">
            <a:extLst>
              <a:ext uri="{FF2B5EF4-FFF2-40B4-BE49-F238E27FC236}">
                <a16:creationId xmlns:a16="http://schemas.microsoft.com/office/drawing/2014/main" id="{22F092E9-1209-4EF0-A891-EE569B9229D5}"/>
              </a:ext>
            </a:extLst>
          </p:cNvPr>
          <p:cNvSpPr txBox="1"/>
          <p:nvPr/>
        </p:nvSpPr>
        <p:spPr>
          <a:xfrm>
            <a:off x="4532140" y="1708228"/>
            <a:ext cx="5846379"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topic that we have chosen is Pokemon, the reason we have chose this topic is the nostalgia factor because of Pokémon's prominence in our childhood, as well as educating the current youth on the Original (OG) Gen 1 Pokémon.</a:t>
            </a:r>
            <a:endParaRPr lang="en-US" dirty="0"/>
          </a:p>
        </p:txBody>
      </p:sp>
      <p:pic>
        <p:nvPicPr>
          <p:cNvPr id="4" name="Picture 3">
            <a:extLst>
              <a:ext uri="{FF2B5EF4-FFF2-40B4-BE49-F238E27FC236}">
                <a16:creationId xmlns:a16="http://schemas.microsoft.com/office/drawing/2014/main" id="{93653D0D-0DC8-4E05-AD33-11949B7BF05B}"/>
              </a:ext>
            </a:extLst>
          </p:cNvPr>
          <p:cNvPicPr>
            <a:picLocks noChangeAspect="1"/>
          </p:cNvPicPr>
          <p:nvPr/>
        </p:nvPicPr>
        <p:blipFill rotWithShape="1">
          <a:blip r:embed="rId5">
            <a:extLst>
              <a:ext uri="{28A0092B-C50C-407E-A947-70E740481C1C}">
                <a14:useLocalDpi xmlns:a14="http://schemas.microsoft.com/office/drawing/2010/main" val="0"/>
              </a:ext>
            </a:extLst>
          </a:blip>
          <a:srcRect l="655" t="6055" r="2320" b="6316"/>
          <a:stretch/>
        </p:blipFill>
        <p:spPr>
          <a:xfrm>
            <a:off x="9702053" y="4740088"/>
            <a:ext cx="2282683" cy="1702712"/>
          </a:xfrm>
          <a:prstGeom prst="rect">
            <a:avLst/>
          </a:prstGeom>
        </p:spPr>
      </p:pic>
    </p:spTree>
    <p:extLst>
      <p:ext uri="{BB962C8B-B14F-4D97-AF65-F5344CB8AC3E}">
        <p14:creationId xmlns:p14="http://schemas.microsoft.com/office/powerpoint/2010/main" val="3194138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055" y="6558442"/>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1</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607804" y="1392113"/>
            <a:ext cx="11302251" cy="4552543"/>
          </a:xfrm>
        </p:spPr>
        <p:txBody>
          <a:bodyPr>
            <a:normAutofit/>
          </a:bodyPr>
          <a:lstStyle/>
          <a:p>
            <a:pPr marL="0" indent="0">
              <a:buNone/>
            </a:pPr>
            <a:r>
              <a:rPr lang="en-US" dirty="0"/>
              <a:t>	</a:t>
            </a:r>
          </a:p>
          <a:p>
            <a:r>
              <a:rPr lang="en-US" dirty="0"/>
              <a:t>Pulled in Gen 1 list from Kaggle dataset</a:t>
            </a:r>
          </a:p>
          <a:p>
            <a:pPr lvl="1"/>
            <a:r>
              <a:rPr lang="en-US" dirty="0"/>
              <a:t>Dataset was not sufficient, and untrustworthy</a:t>
            </a:r>
          </a:p>
          <a:p>
            <a:r>
              <a:rPr lang="en-US" dirty="0"/>
              <a:t>Located an API to communicate with - </a:t>
            </a:r>
            <a:r>
              <a:rPr lang="en-US" dirty="0">
                <a:hlinkClick r:id="rId3"/>
              </a:rPr>
              <a:t>https://pokeapi.co/</a:t>
            </a:r>
            <a:r>
              <a:rPr lang="en-US" dirty="0"/>
              <a:t> </a:t>
            </a:r>
          </a:p>
          <a:p>
            <a:pPr marL="0" indent="0">
              <a:buNone/>
            </a:pPr>
            <a:endParaRPr lang="en-US" dirty="0"/>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4"/>
          <a:stretch>
            <a:fillRect/>
          </a:stretch>
        </p:blipFill>
        <p:spPr>
          <a:xfrm>
            <a:off x="11193406" y="5903634"/>
            <a:ext cx="979957" cy="977714"/>
          </a:xfrm>
          <a:prstGeom prst="rect">
            <a:avLst/>
          </a:prstGeom>
        </p:spPr>
      </p:pic>
      <p:pic>
        <p:nvPicPr>
          <p:cNvPr id="9" name="Picture 8">
            <a:extLst>
              <a:ext uri="{FF2B5EF4-FFF2-40B4-BE49-F238E27FC236}">
                <a16:creationId xmlns:a16="http://schemas.microsoft.com/office/drawing/2014/main" id="{14C26BCB-F1AA-44A6-84FE-1ABC0FE638A1}"/>
              </a:ext>
            </a:extLst>
          </p:cNvPr>
          <p:cNvPicPr>
            <a:picLocks noChangeAspect="1"/>
          </p:cNvPicPr>
          <p:nvPr/>
        </p:nvPicPr>
        <p:blipFill rotWithShape="1">
          <a:blip r:embed="rId5"/>
          <a:srcRect r="39212"/>
          <a:stretch/>
        </p:blipFill>
        <p:spPr>
          <a:xfrm>
            <a:off x="607804" y="3378595"/>
            <a:ext cx="4492017" cy="2906471"/>
          </a:xfrm>
          <a:prstGeom prst="rect">
            <a:avLst/>
          </a:prstGeom>
        </p:spPr>
      </p:pic>
      <p:pic>
        <p:nvPicPr>
          <p:cNvPr id="11" name="Picture 10">
            <a:extLst>
              <a:ext uri="{FF2B5EF4-FFF2-40B4-BE49-F238E27FC236}">
                <a16:creationId xmlns:a16="http://schemas.microsoft.com/office/drawing/2014/main" id="{404FC658-B5F5-4FCE-B601-788C06B8F1AF}"/>
              </a:ext>
            </a:extLst>
          </p:cNvPr>
          <p:cNvPicPr>
            <a:picLocks noChangeAspect="1"/>
          </p:cNvPicPr>
          <p:nvPr/>
        </p:nvPicPr>
        <p:blipFill>
          <a:blip r:embed="rId6"/>
          <a:stretch>
            <a:fillRect/>
          </a:stretch>
        </p:blipFill>
        <p:spPr>
          <a:xfrm>
            <a:off x="5700875" y="3378596"/>
            <a:ext cx="4943484" cy="2906471"/>
          </a:xfrm>
          <a:prstGeom prst="rect">
            <a:avLst/>
          </a:prstGeom>
        </p:spPr>
      </p:pic>
    </p:spTree>
    <p:extLst>
      <p:ext uri="{BB962C8B-B14F-4D97-AF65-F5344CB8AC3E}">
        <p14:creationId xmlns:p14="http://schemas.microsoft.com/office/powerpoint/2010/main" val="3319003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299372" y="6585357"/>
            <a:ext cx="224620" cy="216478"/>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2</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481349" y="1066191"/>
            <a:ext cx="11302251" cy="4552543"/>
          </a:xfrm>
        </p:spPr>
        <p:txBody>
          <a:bodyPr>
            <a:normAutofit/>
          </a:bodyPr>
          <a:lstStyle/>
          <a:p>
            <a:pPr marL="0" indent="0">
              <a:buNone/>
            </a:pPr>
            <a:r>
              <a:rPr lang="en-US" dirty="0"/>
              <a:t>	</a:t>
            </a:r>
          </a:p>
          <a:p>
            <a:r>
              <a:rPr lang="en-US" dirty="0"/>
              <a:t>Used </a:t>
            </a:r>
            <a:r>
              <a:rPr lang="en-US" dirty="0" err="1"/>
              <a:t>Jupyter</a:t>
            </a:r>
            <a:r>
              <a:rPr lang="en-US" dirty="0"/>
              <a:t> to read csv into pandas</a:t>
            </a:r>
          </a:p>
          <a:p>
            <a:r>
              <a:rPr lang="en-US" dirty="0"/>
              <a:t>Pulled the list of </a:t>
            </a:r>
            <a:r>
              <a:rPr lang="en-US" sz="2000" dirty="0"/>
              <a:t>Pokémon</a:t>
            </a:r>
            <a:endParaRPr lang="en-US" dirty="0"/>
          </a:p>
          <a:p>
            <a:r>
              <a:rPr lang="en-US" dirty="0"/>
              <a:t>Created data frame with their name and empty table of stats </a:t>
            </a:r>
          </a:p>
          <a:p>
            <a:endParaRPr lang="en-US" dirty="0"/>
          </a:p>
          <a:p>
            <a:pPr marL="0" indent="0">
              <a:buNone/>
            </a:pPr>
            <a:endParaRPr lang="en-US" dirty="0"/>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1220672" y="5884744"/>
            <a:ext cx="979957" cy="977714"/>
          </a:xfrm>
          <a:prstGeom prst="rect">
            <a:avLst/>
          </a:prstGeom>
        </p:spPr>
      </p:pic>
      <p:pic>
        <p:nvPicPr>
          <p:cNvPr id="9" name="Picture 8">
            <a:extLst>
              <a:ext uri="{FF2B5EF4-FFF2-40B4-BE49-F238E27FC236}">
                <a16:creationId xmlns:a16="http://schemas.microsoft.com/office/drawing/2014/main" id="{4DECA14B-F0CA-4735-84A3-FF9128AC1994}"/>
              </a:ext>
            </a:extLst>
          </p:cNvPr>
          <p:cNvPicPr>
            <a:picLocks noChangeAspect="1"/>
          </p:cNvPicPr>
          <p:nvPr/>
        </p:nvPicPr>
        <p:blipFill>
          <a:blip r:embed="rId4"/>
          <a:stretch>
            <a:fillRect/>
          </a:stretch>
        </p:blipFill>
        <p:spPr>
          <a:xfrm>
            <a:off x="481349" y="3037405"/>
            <a:ext cx="3676173" cy="2085797"/>
          </a:xfrm>
          <a:prstGeom prst="rect">
            <a:avLst/>
          </a:prstGeom>
        </p:spPr>
      </p:pic>
      <p:pic>
        <p:nvPicPr>
          <p:cNvPr id="11" name="Picture 10">
            <a:extLst>
              <a:ext uri="{FF2B5EF4-FFF2-40B4-BE49-F238E27FC236}">
                <a16:creationId xmlns:a16="http://schemas.microsoft.com/office/drawing/2014/main" id="{B2ACB17D-EB87-4D0F-A6B1-9D31B19383FD}"/>
              </a:ext>
            </a:extLst>
          </p:cNvPr>
          <p:cNvPicPr>
            <a:picLocks noChangeAspect="1"/>
          </p:cNvPicPr>
          <p:nvPr/>
        </p:nvPicPr>
        <p:blipFill rotWithShape="1">
          <a:blip r:embed="rId5"/>
          <a:srcRect r="6924"/>
          <a:stretch/>
        </p:blipFill>
        <p:spPr>
          <a:xfrm>
            <a:off x="481349" y="5284869"/>
            <a:ext cx="3676173" cy="1441563"/>
          </a:xfrm>
          <a:prstGeom prst="rect">
            <a:avLst/>
          </a:prstGeom>
        </p:spPr>
      </p:pic>
      <p:pic>
        <p:nvPicPr>
          <p:cNvPr id="13" name="Picture 12">
            <a:extLst>
              <a:ext uri="{FF2B5EF4-FFF2-40B4-BE49-F238E27FC236}">
                <a16:creationId xmlns:a16="http://schemas.microsoft.com/office/drawing/2014/main" id="{2FCC4DF7-E1E9-4650-A4D2-80E262E9673B}"/>
              </a:ext>
            </a:extLst>
          </p:cNvPr>
          <p:cNvPicPr>
            <a:picLocks noChangeAspect="1"/>
          </p:cNvPicPr>
          <p:nvPr/>
        </p:nvPicPr>
        <p:blipFill rotWithShape="1">
          <a:blip r:embed="rId6"/>
          <a:srcRect l="3975" r="18798"/>
          <a:stretch/>
        </p:blipFill>
        <p:spPr>
          <a:xfrm>
            <a:off x="4314547" y="3037404"/>
            <a:ext cx="6349280" cy="3689027"/>
          </a:xfrm>
          <a:prstGeom prst="rect">
            <a:avLst/>
          </a:prstGeom>
        </p:spPr>
      </p:pic>
    </p:spTree>
    <p:extLst>
      <p:ext uri="{BB962C8B-B14F-4D97-AF65-F5344CB8AC3E}">
        <p14:creationId xmlns:p14="http://schemas.microsoft.com/office/powerpoint/2010/main" val="38145643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027" y="5908866"/>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3.1</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270290"/>
            <a:ext cx="11302251" cy="3440352"/>
          </a:xfrm>
        </p:spPr>
        <p:txBody>
          <a:bodyPr>
            <a:normAutofit/>
          </a:bodyPr>
          <a:lstStyle/>
          <a:p>
            <a:pPr marL="0" indent="0">
              <a:buNone/>
            </a:pPr>
            <a:r>
              <a:rPr lang="en-US" dirty="0"/>
              <a:t>	</a:t>
            </a:r>
          </a:p>
          <a:p>
            <a:r>
              <a:rPr lang="en-US" dirty="0"/>
              <a:t>Called to </a:t>
            </a:r>
            <a:r>
              <a:rPr lang="en-US" dirty="0">
                <a:hlinkClick r:id="rId3"/>
              </a:rPr>
              <a:t>https://pokeapi.co/api/v2/generation/1</a:t>
            </a:r>
            <a:r>
              <a:rPr lang="en-US" dirty="0"/>
              <a:t> to pull data in </a:t>
            </a:r>
          </a:p>
          <a:p>
            <a:pPr lvl="1"/>
            <a:r>
              <a:rPr lang="en-US" dirty="0"/>
              <a:t>Did not receive expected results – URLs</a:t>
            </a:r>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4"/>
          <a:stretch>
            <a:fillRect/>
          </a:stretch>
        </p:blipFill>
        <p:spPr>
          <a:xfrm>
            <a:off x="11224623" y="5880286"/>
            <a:ext cx="979957" cy="977714"/>
          </a:xfrm>
          <a:prstGeom prst="rect">
            <a:avLst/>
          </a:prstGeom>
        </p:spPr>
      </p:pic>
      <p:pic>
        <p:nvPicPr>
          <p:cNvPr id="11" name="Picture 10">
            <a:extLst>
              <a:ext uri="{FF2B5EF4-FFF2-40B4-BE49-F238E27FC236}">
                <a16:creationId xmlns:a16="http://schemas.microsoft.com/office/drawing/2014/main" id="{724ADB45-EA4F-41A7-A159-0EBE66985579}"/>
              </a:ext>
            </a:extLst>
          </p:cNvPr>
          <p:cNvPicPr>
            <a:picLocks noChangeAspect="1"/>
          </p:cNvPicPr>
          <p:nvPr/>
        </p:nvPicPr>
        <p:blipFill>
          <a:blip r:embed="rId5"/>
          <a:stretch>
            <a:fillRect/>
          </a:stretch>
        </p:blipFill>
        <p:spPr>
          <a:xfrm>
            <a:off x="324972" y="2563318"/>
            <a:ext cx="5240085" cy="4059080"/>
          </a:xfrm>
          <a:prstGeom prst="rect">
            <a:avLst/>
          </a:prstGeom>
        </p:spPr>
      </p:pic>
      <p:pic>
        <p:nvPicPr>
          <p:cNvPr id="13" name="Picture 12">
            <a:extLst>
              <a:ext uri="{FF2B5EF4-FFF2-40B4-BE49-F238E27FC236}">
                <a16:creationId xmlns:a16="http://schemas.microsoft.com/office/drawing/2014/main" id="{93BF6B59-11FA-447F-B854-346649F44574}"/>
              </a:ext>
            </a:extLst>
          </p:cNvPr>
          <p:cNvPicPr>
            <a:picLocks noChangeAspect="1"/>
          </p:cNvPicPr>
          <p:nvPr/>
        </p:nvPicPr>
        <p:blipFill>
          <a:blip r:embed="rId6"/>
          <a:stretch>
            <a:fillRect/>
          </a:stretch>
        </p:blipFill>
        <p:spPr>
          <a:xfrm>
            <a:off x="5804861" y="2563317"/>
            <a:ext cx="5179958" cy="4055483"/>
          </a:xfrm>
          <a:prstGeom prst="rect">
            <a:avLst/>
          </a:prstGeom>
        </p:spPr>
      </p:pic>
    </p:spTree>
    <p:extLst>
      <p:ext uri="{BB962C8B-B14F-4D97-AF65-F5344CB8AC3E}">
        <p14:creationId xmlns:p14="http://schemas.microsoft.com/office/powerpoint/2010/main" val="2590858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027" y="6618801"/>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3.2</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270290"/>
            <a:ext cx="11302251" cy="3440352"/>
          </a:xfrm>
        </p:spPr>
        <p:txBody>
          <a:bodyPr>
            <a:normAutofit/>
          </a:bodyPr>
          <a:lstStyle/>
          <a:p>
            <a:pPr marL="0" indent="0">
              <a:buNone/>
            </a:pPr>
            <a:r>
              <a:rPr lang="en-US" dirty="0"/>
              <a:t>	</a:t>
            </a:r>
          </a:p>
          <a:p>
            <a:r>
              <a:rPr lang="en-US" dirty="0"/>
              <a:t>We used a for- loop to call out to each URL to retrieve stats to fill our empty </a:t>
            </a:r>
            <a:r>
              <a:rPr lang="en-US" dirty="0" err="1"/>
              <a:t>dataframe</a:t>
            </a:r>
            <a:endParaRPr lang="en-US" dirty="0"/>
          </a:p>
          <a:p>
            <a:r>
              <a:rPr lang="en-US" dirty="0"/>
              <a:t>Exported data frame to CSV</a:t>
            </a:r>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1212043" y="5880286"/>
            <a:ext cx="979957" cy="977714"/>
          </a:xfrm>
          <a:prstGeom prst="rect">
            <a:avLst/>
          </a:prstGeom>
        </p:spPr>
      </p:pic>
      <p:pic>
        <p:nvPicPr>
          <p:cNvPr id="6" name="Picture 5">
            <a:extLst>
              <a:ext uri="{FF2B5EF4-FFF2-40B4-BE49-F238E27FC236}">
                <a16:creationId xmlns:a16="http://schemas.microsoft.com/office/drawing/2014/main" id="{F8231BE9-E65D-4C47-8933-DB0413F1E717}"/>
              </a:ext>
            </a:extLst>
          </p:cNvPr>
          <p:cNvPicPr>
            <a:picLocks noChangeAspect="1"/>
          </p:cNvPicPr>
          <p:nvPr/>
        </p:nvPicPr>
        <p:blipFill rotWithShape="1">
          <a:blip r:embed="rId4"/>
          <a:srcRect t="64155" r="29974"/>
          <a:stretch/>
        </p:blipFill>
        <p:spPr>
          <a:xfrm>
            <a:off x="6822585" y="2990465"/>
            <a:ext cx="5145917" cy="2210799"/>
          </a:xfrm>
          <a:prstGeom prst="rect">
            <a:avLst/>
          </a:prstGeom>
        </p:spPr>
      </p:pic>
      <p:pic>
        <p:nvPicPr>
          <p:cNvPr id="7" name="Picture 6">
            <a:extLst>
              <a:ext uri="{FF2B5EF4-FFF2-40B4-BE49-F238E27FC236}">
                <a16:creationId xmlns:a16="http://schemas.microsoft.com/office/drawing/2014/main" id="{F9703591-E81D-4337-BBA5-2541C7EB49C3}"/>
              </a:ext>
            </a:extLst>
          </p:cNvPr>
          <p:cNvPicPr>
            <a:picLocks noChangeAspect="1"/>
          </p:cNvPicPr>
          <p:nvPr/>
        </p:nvPicPr>
        <p:blipFill rotWithShape="1">
          <a:blip r:embed="rId4"/>
          <a:srcRect b="34497"/>
          <a:stretch/>
        </p:blipFill>
        <p:spPr>
          <a:xfrm>
            <a:off x="324973" y="2990466"/>
            <a:ext cx="6257809" cy="3440352"/>
          </a:xfrm>
          <a:prstGeom prst="rect">
            <a:avLst/>
          </a:prstGeom>
        </p:spPr>
      </p:pic>
    </p:spTree>
    <p:extLst>
      <p:ext uri="{BB962C8B-B14F-4D97-AF65-F5344CB8AC3E}">
        <p14:creationId xmlns:p14="http://schemas.microsoft.com/office/powerpoint/2010/main" val="18295447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224240" y="5851765"/>
            <a:ext cx="207590" cy="200065"/>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25855" y="5794295"/>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4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a:xfrm>
            <a:off x="685800" y="1799866"/>
            <a:ext cx="10820400" cy="4024125"/>
          </a:xfrm>
        </p:spPr>
        <p:txBody>
          <a:bodyPr/>
          <a:lstStyle/>
          <a:p>
            <a:r>
              <a:rPr lang="en-US" dirty="0"/>
              <a:t>Created SQL database using </a:t>
            </a:r>
            <a:r>
              <a:rPr lang="en-US" dirty="0" err="1"/>
              <a:t>PGAdmin</a:t>
            </a:r>
            <a:endParaRPr lang="en-US" dirty="0"/>
          </a:p>
          <a:p>
            <a:r>
              <a:rPr lang="en-US" dirty="0"/>
              <a:t>Created table</a:t>
            </a:r>
          </a:p>
          <a:p>
            <a:r>
              <a:rPr lang="en-US" dirty="0"/>
              <a:t>Imported data frame CSV into table</a:t>
            </a:r>
          </a:p>
        </p:txBody>
      </p:sp>
      <p:pic>
        <p:nvPicPr>
          <p:cNvPr id="6" name="Picture 5">
            <a:extLst>
              <a:ext uri="{FF2B5EF4-FFF2-40B4-BE49-F238E27FC236}">
                <a16:creationId xmlns:a16="http://schemas.microsoft.com/office/drawing/2014/main" id="{5535391E-A0E6-45BF-B515-38D1B91A8ABC}"/>
              </a:ext>
            </a:extLst>
          </p:cNvPr>
          <p:cNvPicPr>
            <a:picLocks noChangeAspect="1"/>
          </p:cNvPicPr>
          <p:nvPr/>
        </p:nvPicPr>
        <p:blipFill>
          <a:blip r:embed="rId4"/>
          <a:stretch>
            <a:fillRect/>
          </a:stretch>
        </p:blipFill>
        <p:spPr>
          <a:xfrm>
            <a:off x="2120953" y="3267451"/>
            <a:ext cx="7950093" cy="3367748"/>
          </a:xfrm>
          <a:prstGeom prst="rect">
            <a:avLst/>
          </a:prstGeom>
        </p:spPr>
      </p:pic>
    </p:spTree>
    <p:extLst>
      <p:ext uri="{BB962C8B-B14F-4D97-AF65-F5344CB8AC3E}">
        <p14:creationId xmlns:p14="http://schemas.microsoft.com/office/powerpoint/2010/main" val="27946966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163658" y="1043924"/>
            <a:ext cx="123948" cy="119455"/>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51654" y="5731847"/>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a:xfrm>
            <a:off x="3250627" y="272028"/>
            <a:ext cx="8610600" cy="1293028"/>
          </a:xfrm>
        </p:spPr>
        <p:txBody>
          <a:bodyPr/>
          <a:lstStyle/>
          <a:p>
            <a:r>
              <a:rPr lang="en-US" dirty="0"/>
              <a:t>Coding approach</a:t>
            </a:r>
            <a:br>
              <a:rPr lang="en-US" dirty="0"/>
            </a:br>
            <a:r>
              <a:rPr lang="en-US" dirty="0"/>
              <a:t>Step 5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a:xfrm>
            <a:off x="331254" y="1892653"/>
            <a:ext cx="10820400" cy="4024125"/>
          </a:xfrm>
        </p:spPr>
        <p:txBody>
          <a:bodyPr/>
          <a:lstStyle/>
          <a:p>
            <a:r>
              <a:rPr lang="en-US" dirty="0"/>
              <a:t>Created python flask-powered API to communicate with our SQL database</a:t>
            </a:r>
          </a:p>
          <a:p>
            <a:r>
              <a:rPr lang="en-US" dirty="0"/>
              <a:t>Created routes for each “Type” (Dragon, Fire, Water, etc.)</a:t>
            </a:r>
          </a:p>
          <a:p>
            <a:r>
              <a:rPr lang="en-US" sz="2400" dirty="0"/>
              <a:t>Each route brought in all the Pokémon for that type, as well as their stats</a:t>
            </a:r>
          </a:p>
        </p:txBody>
      </p:sp>
      <p:pic>
        <p:nvPicPr>
          <p:cNvPr id="6" name="Picture 5">
            <a:extLst>
              <a:ext uri="{FF2B5EF4-FFF2-40B4-BE49-F238E27FC236}">
                <a16:creationId xmlns:a16="http://schemas.microsoft.com/office/drawing/2014/main" id="{18CE7359-C5CD-47D5-A5D2-359232D39928}"/>
              </a:ext>
            </a:extLst>
          </p:cNvPr>
          <p:cNvPicPr>
            <a:picLocks noChangeAspect="1"/>
          </p:cNvPicPr>
          <p:nvPr/>
        </p:nvPicPr>
        <p:blipFill>
          <a:blip r:embed="rId4"/>
          <a:stretch>
            <a:fillRect/>
          </a:stretch>
        </p:blipFill>
        <p:spPr>
          <a:xfrm>
            <a:off x="331254" y="3519947"/>
            <a:ext cx="4188318" cy="3006297"/>
          </a:xfrm>
          <a:prstGeom prst="rect">
            <a:avLst/>
          </a:prstGeom>
        </p:spPr>
      </p:pic>
      <p:pic>
        <p:nvPicPr>
          <p:cNvPr id="8" name="Picture 7">
            <a:extLst>
              <a:ext uri="{FF2B5EF4-FFF2-40B4-BE49-F238E27FC236}">
                <a16:creationId xmlns:a16="http://schemas.microsoft.com/office/drawing/2014/main" id="{85B25F97-FF78-4A6A-B9FE-7C17F9E2B099}"/>
              </a:ext>
            </a:extLst>
          </p:cNvPr>
          <p:cNvPicPr>
            <a:picLocks noChangeAspect="1"/>
          </p:cNvPicPr>
          <p:nvPr/>
        </p:nvPicPr>
        <p:blipFill>
          <a:blip r:embed="rId5"/>
          <a:stretch>
            <a:fillRect/>
          </a:stretch>
        </p:blipFill>
        <p:spPr>
          <a:xfrm>
            <a:off x="4732619" y="3519947"/>
            <a:ext cx="2548287" cy="3006297"/>
          </a:xfrm>
          <a:prstGeom prst="rect">
            <a:avLst/>
          </a:prstGeom>
        </p:spPr>
      </p:pic>
      <p:pic>
        <p:nvPicPr>
          <p:cNvPr id="11" name="Picture 10">
            <a:extLst>
              <a:ext uri="{FF2B5EF4-FFF2-40B4-BE49-F238E27FC236}">
                <a16:creationId xmlns:a16="http://schemas.microsoft.com/office/drawing/2014/main" id="{B460865C-3986-498C-ACB4-10F098695C62}"/>
              </a:ext>
            </a:extLst>
          </p:cNvPr>
          <p:cNvPicPr>
            <a:picLocks noChangeAspect="1"/>
          </p:cNvPicPr>
          <p:nvPr/>
        </p:nvPicPr>
        <p:blipFill>
          <a:blip r:embed="rId6"/>
          <a:stretch>
            <a:fillRect/>
          </a:stretch>
        </p:blipFill>
        <p:spPr>
          <a:xfrm>
            <a:off x="7493953" y="3518076"/>
            <a:ext cx="3152655" cy="3006296"/>
          </a:xfrm>
          <a:prstGeom prst="rect">
            <a:avLst/>
          </a:prstGeom>
        </p:spPr>
      </p:pic>
    </p:spTree>
    <p:extLst>
      <p:ext uri="{BB962C8B-B14F-4D97-AF65-F5344CB8AC3E}">
        <p14:creationId xmlns:p14="http://schemas.microsoft.com/office/powerpoint/2010/main" val="2370051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3681" y="6625479"/>
            <a:ext cx="231181" cy="222801"/>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42677" y="5823991"/>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a:xfrm>
            <a:off x="2895600" y="513911"/>
            <a:ext cx="8610600" cy="1293028"/>
          </a:xfrm>
        </p:spPr>
        <p:txBody>
          <a:bodyPr/>
          <a:lstStyle/>
          <a:p>
            <a:r>
              <a:rPr lang="en-US" dirty="0"/>
              <a:t>Coding approach</a:t>
            </a:r>
            <a:br>
              <a:rPr lang="en-US" dirty="0"/>
            </a:br>
            <a:r>
              <a:rPr lang="en-US" dirty="0"/>
              <a:t>Step 6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a:xfrm>
            <a:off x="685800" y="1673450"/>
            <a:ext cx="10820400" cy="4024125"/>
          </a:xfrm>
        </p:spPr>
        <p:txBody>
          <a:bodyPr/>
          <a:lstStyle/>
          <a:p>
            <a:r>
              <a:rPr lang="en-US" dirty="0"/>
              <a:t>Used HTML to lay out page</a:t>
            </a:r>
          </a:p>
          <a:p>
            <a:r>
              <a:rPr lang="en-US" dirty="0"/>
              <a:t>Used CSS to style </a:t>
            </a:r>
          </a:p>
          <a:p>
            <a:r>
              <a:rPr lang="en-US" dirty="0"/>
              <a:t>Used JavaScript, D3, and </a:t>
            </a:r>
            <a:r>
              <a:rPr lang="en-US" dirty="0" err="1"/>
              <a:t>Plotly</a:t>
            </a:r>
            <a:r>
              <a:rPr lang="en-US" dirty="0"/>
              <a:t> to visualize the data</a:t>
            </a:r>
          </a:p>
        </p:txBody>
      </p:sp>
      <p:pic>
        <p:nvPicPr>
          <p:cNvPr id="6" name="Picture 5">
            <a:extLst>
              <a:ext uri="{FF2B5EF4-FFF2-40B4-BE49-F238E27FC236}">
                <a16:creationId xmlns:a16="http://schemas.microsoft.com/office/drawing/2014/main" id="{3FDA5243-7723-4FED-AF09-EA9C55E17378}"/>
              </a:ext>
            </a:extLst>
          </p:cNvPr>
          <p:cNvPicPr>
            <a:picLocks noChangeAspect="1"/>
          </p:cNvPicPr>
          <p:nvPr/>
        </p:nvPicPr>
        <p:blipFill>
          <a:blip r:embed="rId4"/>
          <a:stretch>
            <a:fillRect/>
          </a:stretch>
        </p:blipFill>
        <p:spPr>
          <a:xfrm>
            <a:off x="685800" y="3196479"/>
            <a:ext cx="2891193" cy="3429000"/>
          </a:xfrm>
          <a:prstGeom prst="rect">
            <a:avLst/>
          </a:prstGeom>
        </p:spPr>
      </p:pic>
      <p:pic>
        <p:nvPicPr>
          <p:cNvPr id="8" name="Picture 7">
            <a:extLst>
              <a:ext uri="{FF2B5EF4-FFF2-40B4-BE49-F238E27FC236}">
                <a16:creationId xmlns:a16="http://schemas.microsoft.com/office/drawing/2014/main" id="{4D9E4C8C-52F8-432A-AF6F-8804C5E50B02}"/>
              </a:ext>
            </a:extLst>
          </p:cNvPr>
          <p:cNvPicPr>
            <a:picLocks noChangeAspect="1"/>
          </p:cNvPicPr>
          <p:nvPr/>
        </p:nvPicPr>
        <p:blipFill>
          <a:blip r:embed="rId5"/>
          <a:stretch>
            <a:fillRect/>
          </a:stretch>
        </p:blipFill>
        <p:spPr>
          <a:xfrm>
            <a:off x="4228462" y="3196478"/>
            <a:ext cx="2155837" cy="3429000"/>
          </a:xfrm>
          <a:prstGeom prst="rect">
            <a:avLst/>
          </a:prstGeom>
        </p:spPr>
      </p:pic>
      <p:pic>
        <p:nvPicPr>
          <p:cNvPr id="11" name="Picture 10">
            <a:extLst>
              <a:ext uri="{FF2B5EF4-FFF2-40B4-BE49-F238E27FC236}">
                <a16:creationId xmlns:a16="http://schemas.microsoft.com/office/drawing/2014/main" id="{350E46B0-087F-45DE-A096-DE0EE8C67727}"/>
              </a:ext>
            </a:extLst>
          </p:cNvPr>
          <p:cNvPicPr>
            <a:picLocks noChangeAspect="1"/>
          </p:cNvPicPr>
          <p:nvPr/>
        </p:nvPicPr>
        <p:blipFill>
          <a:blip r:embed="rId6"/>
          <a:stretch>
            <a:fillRect/>
          </a:stretch>
        </p:blipFill>
        <p:spPr>
          <a:xfrm>
            <a:off x="7035768" y="3196478"/>
            <a:ext cx="3277163" cy="3429001"/>
          </a:xfrm>
          <a:prstGeom prst="rect">
            <a:avLst/>
          </a:prstGeom>
        </p:spPr>
      </p:pic>
    </p:spTree>
    <p:extLst>
      <p:ext uri="{BB962C8B-B14F-4D97-AF65-F5344CB8AC3E}">
        <p14:creationId xmlns:p14="http://schemas.microsoft.com/office/powerpoint/2010/main" val="426154037"/>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321</TotalTime>
  <Words>440</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Vapor Trail</vt:lpstr>
      <vt:lpstr>Pokémon : Gen 1 gotta graph em all </vt:lpstr>
      <vt:lpstr>Theme </vt:lpstr>
      <vt:lpstr>Coding approach Step 1</vt:lpstr>
      <vt:lpstr>Coding approach Step 2</vt:lpstr>
      <vt:lpstr>Coding approach Step 3.1</vt:lpstr>
      <vt:lpstr>Coding approach Step 3.2</vt:lpstr>
      <vt:lpstr>Coding approach Step 4 </vt:lpstr>
      <vt:lpstr>Coding approach Step 5 </vt:lpstr>
      <vt:lpstr>Coding approach Step 6 </vt:lpstr>
      <vt:lpstr>Coding approach Step 7 </vt:lpstr>
      <vt:lpstr>Final Visualization  </vt:lpstr>
      <vt:lpstr>Lost Battles Trials &amp; Tribulations</vt:lpstr>
      <vt:lpstr>TO THE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 Gen 1 gotta graph em call</dc:title>
  <dc:creator>Daniel Buescher</dc:creator>
  <cp:lastModifiedBy>Daniel Buescher</cp:lastModifiedBy>
  <cp:revision>3</cp:revision>
  <dcterms:created xsi:type="dcterms:W3CDTF">2021-05-15T16:54:02Z</dcterms:created>
  <dcterms:modified xsi:type="dcterms:W3CDTF">2021-05-25T18:35:03Z</dcterms:modified>
</cp:coreProperties>
</file>