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uescher" userId="be4f4dfaf1c4f0c1" providerId="LiveId" clId="{95EEA666-69A3-4711-8A24-78F8FF8B7B8F}"/>
    <pc:docChg chg="undo redo custSel modSld">
      <pc:chgData name="Daniel Buescher" userId="be4f4dfaf1c4f0c1" providerId="LiveId" clId="{95EEA666-69A3-4711-8A24-78F8FF8B7B8F}" dt="2021-05-15T18:17:54.236" v="783" actId="20577"/>
      <pc:docMkLst>
        <pc:docMk/>
      </pc:docMkLst>
      <pc:sldChg chg="modSp mod">
        <pc:chgData name="Daniel Buescher" userId="be4f4dfaf1c4f0c1" providerId="LiveId" clId="{95EEA666-69A3-4711-8A24-78F8FF8B7B8F}" dt="2021-05-15T18:16:49.347" v="554"/>
        <pc:sldMkLst>
          <pc:docMk/>
          <pc:sldMk cId="458590539" sldId="256"/>
        </pc:sldMkLst>
        <pc:spChg chg="mod">
          <ac:chgData name="Daniel Buescher" userId="be4f4dfaf1c4f0c1" providerId="LiveId" clId="{95EEA666-69A3-4711-8A24-78F8FF8B7B8F}" dt="2021-05-15T18:16:49.347" v="554"/>
          <ac:spMkLst>
            <pc:docMk/>
            <pc:sldMk cId="458590539" sldId="256"/>
            <ac:spMk id="2" creationId="{FF0CFCAB-121E-4B04-85C1-8D344B65BA33}"/>
          </ac:spMkLst>
        </pc:spChg>
      </pc:sldChg>
      <pc:sldChg chg="addSp delSp modSp mod">
        <pc:chgData name="Daniel Buescher" userId="be4f4dfaf1c4f0c1" providerId="LiveId" clId="{95EEA666-69A3-4711-8A24-78F8FF8B7B8F}" dt="2021-05-15T18:04:28.575" v="322" actId="20577"/>
        <pc:sldMkLst>
          <pc:docMk/>
          <pc:sldMk cId="3319003307" sldId="258"/>
        </pc:sldMkLst>
        <pc:spChg chg="mod">
          <ac:chgData name="Daniel Buescher" userId="be4f4dfaf1c4f0c1" providerId="LiveId" clId="{95EEA666-69A3-4711-8A24-78F8FF8B7B8F}" dt="2021-05-15T18:00:33.294" v="96" actId="14100"/>
          <ac:spMkLst>
            <pc:docMk/>
            <pc:sldMk cId="3319003307" sldId="258"/>
            <ac:spMk id="2" creationId="{356BF46D-2D73-44F0-AD9E-0FEC2BFDE3EA}"/>
          </ac:spMkLst>
        </pc:spChg>
        <pc:spChg chg="mod">
          <ac:chgData name="Daniel Buescher" userId="be4f4dfaf1c4f0c1" providerId="LiveId" clId="{95EEA666-69A3-4711-8A24-78F8FF8B7B8F}" dt="2021-05-15T18:04:28.575" v="322" actId="20577"/>
          <ac:spMkLst>
            <pc:docMk/>
            <pc:sldMk cId="3319003307" sldId="258"/>
            <ac:spMk id="3" creationId="{FE0F0902-579D-46B2-8EF5-0AE61F17FE18}"/>
          </ac:spMkLst>
        </pc:spChg>
        <pc:picChg chg="add del mod ord">
          <ac:chgData name="Daniel Buescher" userId="be4f4dfaf1c4f0c1" providerId="LiveId" clId="{95EEA666-69A3-4711-8A24-78F8FF8B7B8F}" dt="2021-05-15T18:00:49.493" v="102" actId="478"/>
          <ac:picMkLst>
            <pc:docMk/>
            <pc:sldMk cId="3319003307" sldId="258"/>
            <ac:picMk id="5" creationId="{6A7B6567-580D-4F96-80B6-8EB8CA207322}"/>
          </ac:picMkLst>
        </pc:picChg>
      </pc:sldChg>
      <pc:sldChg chg="modSp mod">
        <pc:chgData name="Daniel Buescher" userId="be4f4dfaf1c4f0c1" providerId="LiveId" clId="{95EEA666-69A3-4711-8A24-78F8FF8B7B8F}" dt="2021-05-15T18:17:54.236" v="783" actId="20577"/>
        <pc:sldMkLst>
          <pc:docMk/>
          <pc:sldMk cId="37169486" sldId="260"/>
        </pc:sldMkLst>
        <pc:spChg chg="mod">
          <ac:chgData name="Daniel Buescher" userId="be4f4dfaf1c4f0c1" providerId="LiveId" clId="{95EEA666-69A3-4711-8A24-78F8FF8B7B8F}" dt="2021-05-15T18:04:56.550" v="359" actId="20577"/>
          <ac:spMkLst>
            <pc:docMk/>
            <pc:sldMk cId="37169486" sldId="260"/>
            <ac:spMk id="2" creationId="{02A61E0E-092E-481F-8A70-1A1A1EFB372F}"/>
          </ac:spMkLst>
        </pc:spChg>
        <pc:spChg chg="mod">
          <ac:chgData name="Daniel Buescher" userId="be4f4dfaf1c4f0c1" providerId="LiveId" clId="{95EEA666-69A3-4711-8A24-78F8FF8B7B8F}" dt="2021-05-15T18:17:54.236" v="783" actId="20577"/>
          <ac:spMkLst>
            <pc:docMk/>
            <pc:sldMk cId="37169486" sldId="260"/>
            <ac:spMk id="3" creationId="{8441EDFC-EC21-4D54-9BD6-590B5906B47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6BA69CB-1466-4EED-AE5E-F8C63754211A}" type="datetimeFigureOut">
              <a:rPr lang="en-US" smtClean="0"/>
              <a:t>5/15/2021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46951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4582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27086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39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81590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272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165991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98588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6BA69CB-1466-4EED-AE5E-F8C63754211A}" type="datetimeFigureOut">
              <a:rPr lang="en-US" smtClean="0"/>
              <a:t>5/15/2021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1301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30541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5/15/2021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5767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0757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A69CB-1466-4EED-AE5E-F8C63754211A}" type="datetimeFigureOut">
              <a:rPr lang="en-US" smtClean="0"/>
              <a:t>5/15/2021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67432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A69CB-1466-4EED-AE5E-F8C63754211A}" type="datetimeFigureOut">
              <a:rPr lang="en-US" smtClean="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892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A69CB-1466-4EED-AE5E-F8C63754211A}" type="datetimeFigureOut">
              <a:rPr lang="en-US" smtClean="0"/>
              <a:t>5/15/2021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42625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2695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77799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BA69CB-1466-4EED-AE5E-F8C63754211A}" type="datetimeFigureOut">
              <a:rPr lang="en-US" smtClean="0"/>
              <a:t>5/15/2021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AF3391-E123-4459-A936-8A3EF53A5EBB}" type="slidenum">
              <a:rPr lang="en-US" smtClean="0"/>
              <a:t>‹#›</a:t>
            </a:fld>
            <a:endParaRPr lang="en-US"/>
          </a:p>
        </p:txBody>
      </p:sp>
    </p:spTree>
    <p:extLst>
      <p:ext uri="{BB962C8B-B14F-4D97-AF65-F5344CB8AC3E}">
        <p14:creationId xmlns:p14="http://schemas.microsoft.com/office/powerpoint/2010/main" val="13294992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FCAB-121E-4B04-85C1-8D344B65BA33}"/>
              </a:ext>
            </a:extLst>
          </p:cNvPr>
          <p:cNvSpPr>
            <a:spLocks noGrp="1"/>
          </p:cNvSpPr>
          <p:nvPr>
            <p:ph type="ctrTitle"/>
          </p:nvPr>
        </p:nvSpPr>
        <p:spPr/>
        <p:txBody>
          <a:bodyPr/>
          <a:lstStyle/>
          <a:p>
            <a:pPr algn="ctr"/>
            <a:r>
              <a:rPr lang="en-US" dirty="0"/>
              <a:t>Pokémon : Gen 1</a:t>
            </a:r>
            <a:br>
              <a:rPr lang="en-US" dirty="0"/>
            </a:br>
            <a:r>
              <a:rPr lang="en-US" dirty="0"/>
              <a:t>gotta graph em all </a:t>
            </a:r>
          </a:p>
        </p:txBody>
      </p:sp>
      <p:sp>
        <p:nvSpPr>
          <p:cNvPr id="3" name="Subtitle 2">
            <a:extLst>
              <a:ext uri="{FF2B5EF4-FFF2-40B4-BE49-F238E27FC236}">
                <a16:creationId xmlns:a16="http://schemas.microsoft.com/office/drawing/2014/main" id="{0C3B90E6-95F3-43D8-9442-1E6D35332EDE}"/>
              </a:ext>
            </a:extLst>
          </p:cNvPr>
          <p:cNvSpPr>
            <a:spLocks noGrp="1"/>
          </p:cNvSpPr>
          <p:nvPr>
            <p:ph type="subTitle" idx="1"/>
          </p:nvPr>
        </p:nvSpPr>
        <p:spPr/>
        <p:txBody>
          <a:bodyPr>
            <a:normAutofit/>
          </a:bodyPr>
          <a:lstStyle/>
          <a:p>
            <a:r>
              <a:rPr lang="en-US" dirty="0"/>
              <a:t>	Ian Arch, Paige Breyfogle, Daniel Buescher, Andrew Stepanek </a:t>
            </a:r>
          </a:p>
          <a:p>
            <a:endParaRPr lang="en-US" dirty="0"/>
          </a:p>
        </p:txBody>
      </p:sp>
      <p:sp>
        <p:nvSpPr>
          <p:cNvPr id="4" name="TextBox 3">
            <a:extLst>
              <a:ext uri="{FF2B5EF4-FFF2-40B4-BE49-F238E27FC236}">
                <a16:creationId xmlns:a16="http://schemas.microsoft.com/office/drawing/2014/main" id="{15023F75-C253-47A8-A92D-8E2BCCAF9126}"/>
              </a:ext>
            </a:extLst>
          </p:cNvPr>
          <p:cNvSpPr txBox="1"/>
          <p:nvPr/>
        </p:nvSpPr>
        <p:spPr>
          <a:xfrm>
            <a:off x="0" y="6626431"/>
            <a:ext cx="6062353" cy="184666"/>
          </a:xfrm>
          <a:prstGeom prst="rect">
            <a:avLst/>
          </a:prstGeom>
          <a:noFill/>
        </p:spPr>
        <p:txBody>
          <a:bodyPr wrap="square" rtlCol="0">
            <a:spAutoFit/>
          </a:bodyPr>
          <a:lstStyle/>
          <a:p>
            <a:r>
              <a:rPr lang="en-US" sz="600" dirty="0" err="1"/>
              <a:t>Ya</a:t>
            </a:r>
            <a:r>
              <a:rPr lang="en-US" sz="600" dirty="0"/>
              <a:t> know.. Instead of catch em all… oof tough crowd</a:t>
            </a:r>
          </a:p>
        </p:txBody>
      </p:sp>
    </p:spTree>
    <p:extLst>
      <p:ext uri="{BB962C8B-B14F-4D97-AF65-F5344CB8AC3E}">
        <p14:creationId xmlns:p14="http://schemas.microsoft.com/office/powerpoint/2010/main" val="45859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3E5E3933-35E0-4F6B-A4FE-E3A90D90A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528" y="1597660"/>
            <a:ext cx="3941379" cy="5100609"/>
          </a:xfrm>
        </p:spPr>
      </p:pic>
      <p:sp>
        <p:nvSpPr>
          <p:cNvPr id="2" name="Title 1">
            <a:extLst>
              <a:ext uri="{FF2B5EF4-FFF2-40B4-BE49-F238E27FC236}">
                <a16:creationId xmlns:a16="http://schemas.microsoft.com/office/drawing/2014/main" id="{C1C6327B-85E9-4B74-993C-59C5BDF671EA}"/>
              </a:ext>
            </a:extLst>
          </p:cNvPr>
          <p:cNvSpPr>
            <a:spLocks noGrp="1"/>
          </p:cNvSpPr>
          <p:nvPr>
            <p:ph type="title"/>
          </p:nvPr>
        </p:nvSpPr>
        <p:spPr/>
        <p:txBody>
          <a:bodyPr/>
          <a:lstStyle/>
          <a:p>
            <a:r>
              <a:rPr lang="en-US" dirty="0"/>
              <a:t>Theme </a:t>
            </a:r>
          </a:p>
        </p:txBody>
      </p:sp>
      <p:sp>
        <p:nvSpPr>
          <p:cNvPr id="6" name="TextBox 5">
            <a:extLst>
              <a:ext uri="{FF2B5EF4-FFF2-40B4-BE49-F238E27FC236}">
                <a16:creationId xmlns:a16="http://schemas.microsoft.com/office/drawing/2014/main" id="{22F092E9-1209-4EF0-A891-EE569B9229D5}"/>
              </a:ext>
            </a:extLst>
          </p:cNvPr>
          <p:cNvSpPr txBox="1"/>
          <p:nvPr/>
        </p:nvSpPr>
        <p:spPr>
          <a:xfrm>
            <a:off x="5220909" y="1951672"/>
            <a:ext cx="5846379"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topic that we have chosen is Pokemon, the reason we have chose this topic is the nostalgia factor because of Pokémon's prominence in our childhood, as well as educating the current youth on the Original (OG) Gen 1 Pokémon.</a:t>
            </a:r>
            <a:endParaRPr lang="en-US" dirty="0"/>
          </a:p>
        </p:txBody>
      </p:sp>
    </p:spTree>
    <p:extLst>
      <p:ext uri="{BB962C8B-B14F-4D97-AF65-F5344CB8AC3E}">
        <p14:creationId xmlns:p14="http://schemas.microsoft.com/office/powerpoint/2010/main" val="3194138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156011" y="757650"/>
            <a:ext cx="9711017" cy="1293028"/>
          </a:xfrm>
        </p:spPr>
        <p:txBody>
          <a:bodyPr/>
          <a:lstStyle/>
          <a:p>
            <a:r>
              <a:rPr lang="en-US" dirty="0"/>
              <a:t>Coding approach/ how we did it </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909482"/>
            <a:ext cx="11302251" cy="4552543"/>
          </a:xfrm>
        </p:spPr>
        <p:txBody>
          <a:bodyPr>
            <a:normAutofit/>
          </a:bodyPr>
          <a:lstStyle/>
          <a:p>
            <a:r>
              <a:rPr lang="en-US" dirty="0"/>
              <a:t>https://pokeapi.co/to pull data in ; data was raw and extremely broad 		</a:t>
            </a:r>
          </a:p>
          <a:p>
            <a:endParaRPr lang="en-US" dirty="0"/>
          </a:p>
          <a:p>
            <a:r>
              <a:rPr lang="en-US" dirty="0"/>
              <a:t>Filtered data down to make it more workable/useable </a:t>
            </a:r>
          </a:p>
          <a:p>
            <a:endParaRPr lang="en-US" dirty="0"/>
          </a:p>
          <a:p>
            <a:endParaRPr lang="en-US" dirty="0"/>
          </a:p>
          <a:p>
            <a:r>
              <a:rPr lang="en-US" dirty="0"/>
              <a:t>Used </a:t>
            </a:r>
            <a:r>
              <a:rPr lang="en-US" dirty="0" err="1"/>
              <a:t>jupyter</a:t>
            </a:r>
            <a:r>
              <a:rPr lang="en-US" dirty="0"/>
              <a:t> notebook to convert data into a data frame, </a:t>
            </a:r>
          </a:p>
          <a:p>
            <a:endParaRPr lang="en-US" dirty="0"/>
          </a:p>
          <a:p>
            <a:endParaRPr lang="en-US" dirty="0"/>
          </a:p>
          <a:p>
            <a:r>
              <a:rPr lang="en-US" dirty="0"/>
              <a:t>Postgres to store and sort through data </a:t>
            </a:r>
          </a:p>
        </p:txBody>
      </p:sp>
    </p:spTree>
    <p:extLst>
      <p:ext uri="{BB962C8B-B14F-4D97-AF65-F5344CB8AC3E}">
        <p14:creationId xmlns:p14="http://schemas.microsoft.com/office/powerpoint/2010/main" val="331900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469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p:txBody>
          <a:bodyPr/>
          <a:lstStyle/>
          <a:p>
            <a:r>
              <a:rPr lang="en-US" dirty="0"/>
              <a:t>Final </a:t>
            </a:r>
            <a:r>
              <a:rPr lang="en-US" dirty="0" err="1"/>
              <a:t>Visulation</a:t>
            </a:r>
            <a:r>
              <a:rPr lang="en-US" dirty="0"/>
              <a:t> </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p:txBody>
          <a:bodyPr/>
          <a:lstStyle/>
          <a:p>
            <a:r>
              <a:rPr lang="en-US" dirty="0"/>
              <a:t>We wanted to have graphic representation of the different stats and incorporate some interaction with updates based on the selected Pokémon type.</a:t>
            </a:r>
          </a:p>
          <a:p>
            <a:endParaRPr lang="en-US" dirty="0"/>
          </a:p>
          <a:p>
            <a:r>
              <a:rPr lang="en-US" dirty="0"/>
              <a:t>We broke the data down into the types so it was more visually appealing and easier to digest. </a:t>
            </a:r>
          </a:p>
          <a:p>
            <a:endParaRPr lang="en-US" dirty="0"/>
          </a:p>
          <a:p>
            <a:r>
              <a:rPr lang="en-US" dirty="0"/>
              <a:t>We used a </a:t>
            </a:r>
            <a:r>
              <a:rPr lang="en-US" dirty="0" err="1"/>
              <a:t>Javascript</a:t>
            </a:r>
            <a:r>
              <a:rPr lang="en-US" dirty="0"/>
              <a:t> library not covered in class – this allowed us to do- </a:t>
            </a:r>
          </a:p>
        </p:txBody>
      </p:sp>
    </p:spTree>
    <p:extLst>
      <p:ext uri="{BB962C8B-B14F-4D97-AF65-F5344CB8AC3E}">
        <p14:creationId xmlns:p14="http://schemas.microsoft.com/office/powerpoint/2010/main" val="3716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2120-29AB-4623-BD74-C28D4D714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44843E-D596-44D4-9635-E84DA67E44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396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55C7-56AA-44C7-99E6-0946E741D2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7A6A63-81A4-4C66-84D9-9D1D82C746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24058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73</TotalTime>
  <Words>192</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Vapor Trail</vt:lpstr>
      <vt:lpstr>Pokémon : Gen 1 gotta graph em all </vt:lpstr>
      <vt:lpstr>Theme </vt:lpstr>
      <vt:lpstr>Coding approach/ how we did it </vt:lpstr>
      <vt:lpstr>PowerPoint Presentation</vt:lpstr>
      <vt:lpstr>Final Visulation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 Gen 1 gotta graph em call</dc:title>
  <dc:creator>Daniel Buescher</dc:creator>
  <cp:lastModifiedBy>Daniel Buescher</cp:lastModifiedBy>
  <cp:revision>3</cp:revision>
  <dcterms:created xsi:type="dcterms:W3CDTF">2021-05-15T16:54:02Z</dcterms:created>
  <dcterms:modified xsi:type="dcterms:W3CDTF">2021-05-15T18:18:03Z</dcterms:modified>
</cp:coreProperties>
</file>