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EEA666-69A3-4711-8A24-78F8FF8B7B8F}" v="34" dt="2021-05-21T23:55:38.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uescher" userId="be4f4dfaf1c4f0c1" providerId="LiveId" clId="{95EEA666-69A3-4711-8A24-78F8FF8B7B8F}"/>
    <pc:docChg chg="undo redo custSel modSld">
      <pc:chgData name="Daniel Buescher" userId="be4f4dfaf1c4f0c1" providerId="LiveId" clId="{95EEA666-69A3-4711-8A24-78F8FF8B7B8F}" dt="2021-05-21T23:55:38.931" v="2162"/>
      <pc:docMkLst>
        <pc:docMk/>
      </pc:docMkLst>
      <pc:sldChg chg="addSp delSp modSp mod modTransition setBg">
        <pc:chgData name="Daniel Buescher" userId="be4f4dfaf1c4f0c1" providerId="LiveId" clId="{95EEA666-69A3-4711-8A24-78F8FF8B7B8F}" dt="2021-05-21T23:55:00.722" v="2161" actId="1076"/>
        <pc:sldMkLst>
          <pc:docMk/>
          <pc:sldMk cId="458590539" sldId="256"/>
        </pc:sldMkLst>
        <pc:spChg chg="mod">
          <ac:chgData name="Daniel Buescher" userId="be4f4dfaf1c4f0c1" providerId="LiveId" clId="{95EEA666-69A3-4711-8A24-78F8FF8B7B8F}" dt="2021-05-21T03:18:09.163" v="1925" actId="26606"/>
          <ac:spMkLst>
            <pc:docMk/>
            <pc:sldMk cId="458590539" sldId="256"/>
            <ac:spMk id="2" creationId="{FF0CFCAB-121E-4B04-85C1-8D344B65BA33}"/>
          </ac:spMkLst>
        </pc:spChg>
        <pc:spChg chg="mod">
          <ac:chgData name="Daniel Buescher" userId="be4f4dfaf1c4f0c1" providerId="LiveId" clId="{95EEA666-69A3-4711-8A24-78F8FF8B7B8F}" dt="2021-05-21T23:44:51.639" v="1928" actId="20577"/>
          <ac:spMkLst>
            <pc:docMk/>
            <pc:sldMk cId="458590539" sldId="256"/>
            <ac:spMk id="3" creationId="{0C3B90E6-95F3-43D8-9442-1E6D35332EDE}"/>
          </ac:spMkLst>
        </pc:spChg>
        <pc:spChg chg="mod">
          <ac:chgData name="Daniel Buescher" userId="be4f4dfaf1c4f0c1" providerId="LiveId" clId="{95EEA666-69A3-4711-8A24-78F8FF8B7B8F}" dt="2021-05-21T03:18:09.163" v="1925" actId="26606"/>
          <ac:spMkLst>
            <pc:docMk/>
            <pc:sldMk cId="458590539" sldId="256"/>
            <ac:spMk id="4" creationId="{15023F75-C253-47A8-A92D-8E2BCCAF9126}"/>
          </ac:spMkLst>
        </pc:spChg>
        <pc:picChg chg="add del mod">
          <ac:chgData name="Daniel Buescher" userId="be4f4dfaf1c4f0c1" providerId="LiveId" clId="{95EEA666-69A3-4711-8A24-78F8FF8B7B8F}" dt="2021-05-21T03:15:27.319" v="1908" actId="931"/>
          <ac:picMkLst>
            <pc:docMk/>
            <pc:sldMk cId="458590539" sldId="256"/>
            <ac:picMk id="6" creationId="{10327C88-FB5D-42E8-ADC6-D364A86FB3F0}"/>
          </ac:picMkLst>
        </pc:picChg>
        <pc:picChg chg="add del mod">
          <ac:chgData name="Daniel Buescher" userId="be4f4dfaf1c4f0c1" providerId="LiveId" clId="{95EEA666-69A3-4711-8A24-78F8FF8B7B8F}" dt="2021-05-21T23:54:26.640" v="2153" actId="478"/>
          <ac:picMkLst>
            <pc:docMk/>
            <pc:sldMk cId="458590539" sldId="256"/>
            <ac:picMk id="6" creationId="{1A77A092-E681-42E8-8E5D-8A7E20B5DCA5}"/>
          </ac:picMkLst>
        </pc:picChg>
        <pc:picChg chg="add mod ord">
          <ac:chgData name="Daniel Buescher" userId="be4f4dfaf1c4f0c1" providerId="LiveId" clId="{95EEA666-69A3-4711-8A24-78F8FF8B7B8F}" dt="2021-05-21T23:55:00.722" v="2161" actId="1076"/>
          <ac:picMkLst>
            <pc:docMk/>
            <pc:sldMk cId="458590539" sldId="256"/>
            <ac:picMk id="8" creationId="{529B9001-645A-4927-A0C4-E6DC3EE0DBEF}"/>
          </ac:picMkLst>
        </pc:picChg>
        <pc:picChg chg="add mod ord">
          <ac:chgData name="Daniel Buescher" userId="be4f4dfaf1c4f0c1" providerId="LiveId" clId="{95EEA666-69A3-4711-8A24-78F8FF8B7B8F}" dt="2021-05-21T23:54:56.752" v="2160" actId="167"/>
          <ac:picMkLst>
            <pc:docMk/>
            <pc:sldMk cId="458590539" sldId="256"/>
            <ac:picMk id="9" creationId="{EC7BB52E-97E1-4E04-AB9E-A3B958161ACD}"/>
          </ac:picMkLst>
        </pc:picChg>
      </pc:sldChg>
      <pc:sldChg chg="addSp delSp modSp mod modTransition">
        <pc:chgData name="Daniel Buescher" userId="be4f4dfaf1c4f0c1" providerId="LiveId" clId="{95EEA666-69A3-4711-8A24-78F8FF8B7B8F}" dt="2021-05-21T23:53:23.794" v="2146" actId="1076"/>
        <pc:sldMkLst>
          <pc:docMk/>
          <pc:sldMk cId="3194138466" sldId="257"/>
        </pc:sldMkLst>
        <pc:spChg chg="mod">
          <ac:chgData name="Daniel Buescher" userId="be4f4dfaf1c4f0c1" providerId="LiveId" clId="{95EEA666-69A3-4711-8A24-78F8FF8B7B8F}" dt="2021-05-19T00:29:01.142" v="1861" actId="1076"/>
          <ac:spMkLst>
            <pc:docMk/>
            <pc:sldMk cId="3194138466" sldId="257"/>
            <ac:spMk id="2" creationId="{C1C6327B-85E9-4B74-993C-59C5BDF671EA}"/>
          </ac:spMkLst>
        </pc:spChg>
        <pc:spChg chg="mod">
          <ac:chgData name="Daniel Buescher" userId="be4f4dfaf1c4f0c1" providerId="LiveId" clId="{95EEA666-69A3-4711-8A24-78F8FF8B7B8F}" dt="2021-05-21T23:48:12.476" v="2078" actId="20577"/>
          <ac:spMkLst>
            <pc:docMk/>
            <pc:sldMk cId="3194138466" sldId="257"/>
            <ac:spMk id="6" creationId="{22F092E9-1209-4EF0-A891-EE569B9229D5}"/>
          </ac:spMkLst>
        </pc:spChg>
        <pc:picChg chg="add mod ord">
          <ac:chgData name="Daniel Buescher" userId="be4f4dfaf1c4f0c1" providerId="LiveId" clId="{95EEA666-69A3-4711-8A24-78F8FF8B7B8F}" dt="2021-05-21T23:45:39.516" v="1933" actId="1076"/>
          <ac:picMkLst>
            <pc:docMk/>
            <pc:sldMk cId="3194138466" sldId="257"/>
            <ac:picMk id="3" creationId="{F122FC4D-D693-4A8C-B3A2-3DAE7D584082}"/>
          </ac:picMkLst>
        </pc:picChg>
        <pc:picChg chg="add mod modCrop">
          <ac:chgData name="Daniel Buescher" userId="be4f4dfaf1c4f0c1" providerId="LiveId" clId="{95EEA666-69A3-4711-8A24-78F8FF8B7B8F}" dt="2021-05-21T03:16:35.868" v="1922" actId="732"/>
          <ac:picMkLst>
            <pc:docMk/>
            <pc:sldMk cId="3194138466" sldId="257"/>
            <ac:picMk id="4" creationId="{93653D0D-0DC8-4E05-AD33-11949B7BF05B}"/>
          </ac:picMkLst>
        </pc:picChg>
        <pc:picChg chg="mod ord">
          <ac:chgData name="Daniel Buescher" userId="be4f4dfaf1c4f0c1" providerId="LiveId" clId="{95EEA666-69A3-4711-8A24-78F8FF8B7B8F}" dt="2021-05-21T23:45:13.241" v="1929" actId="167"/>
          <ac:picMkLst>
            <pc:docMk/>
            <pc:sldMk cId="3194138466" sldId="257"/>
            <ac:picMk id="5" creationId="{3E5E3933-35E0-4F6B-A4FE-E3A90D90A12B}"/>
          </ac:picMkLst>
        </pc:picChg>
        <pc:picChg chg="add del mod">
          <ac:chgData name="Daniel Buescher" userId="be4f4dfaf1c4f0c1" providerId="LiveId" clId="{95EEA666-69A3-4711-8A24-78F8FF8B7B8F}" dt="2021-05-21T23:52:06.271" v="2128" actId="478"/>
          <ac:picMkLst>
            <pc:docMk/>
            <pc:sldMk cId="3194138466" sldId="257"/>
            <ac:picMk id="8" creationId="{D77B2807-6B77-41B3-B0DF-B36A9D7A9B81}"/>
          </ac:picMkLst>
        </pc:picChg>
        <pc:picChg chg="add mod ord">
          <ac:chgData name="Daniel Buescher" userId="be4f4dfaf1c4f0c1" providerId="LiveId" clId="{95EEA666-69A3-4711-8A24-78F8FF8B7B8F}" dt="2021-05-21T23:53:23.794" v="2146" actId="1076"/>
          <ac:picMkLst>
            <pc:docMk/>
            <pc:sldMk cId="3194138466" sldId="257"/>
            <ac:picMk id="9" creationId="{EC5DC943-86CA-445B-B5C1-9732C7B022BD}"/>
          </ac:picMkLst>
        </pc:picChg>
      </pc:sldChg>
      <pc:sldChg chg="addSp delSp modSp mod modTransition">
        <pc:chgData name="Daniel Buescher" userId="be4f4dfaf1c4f0c1" providerId="LiveId" clId="{95EEA666-69A3-4711-8A24-78F8FF8B7B8F}" dt="2021-05-21T23:54:43.254" v="2157" actId="478"/>
        <pc:sldMkLst>
          <pc:docMk/>
          <pc:sldMk cId="3319003307" sldId="258"/>
        </pc:sldMkLst>
        <pc:spChg chg="mod">
          <ac:chgData name="Daniel Buescher" userId="be4f4dfaf1c4f0c1" providerId="LiveId" clId="{95EEA666-69A3-4711-8A24-78F8FF8B7B8F}" dt="2021-05-19T00:16:47.393" v="860" actId="1076"/>
          <ac:spMkLst>
            <pc:docMk/>
            <pc:sldMk cId="3319003307" sldId="258"/>
            <ac:spMk id="2" creationId="{356BF46D-2D73-44F0-AD9E-0FEC2BFDE3EA}"/>
          </ac:spMkLst>
        </pc:spChg>
        <pc:spChg chg="mod">
          <ac:chgData name="Daniel Buescher" userId="be4f4dfaf1c4f0c1" providerId="LiveId" clId="{95EEA666-69A3-4711-8A24-78F8FF8B7B8F}" dt="2021-05-19T00:24:37.912" v="1856" actId="20577"/>
          <ac:spMkLst>
            <pc:docMk/>
            <pc:sldMk cId="3319003307" sldId="258"/>
            <ac:spMk id="3" creationId="{FE0F0902-579D-46B2-8EF5-0AE61F17FE18}"/>
          </ac:spMkLst>
        </pc:spChg>
        <pc:picChg chg="add mod">
          <ac:chgData name="Daniel Buescher" userId="be4f4dfaf1c4f0c1" providerId="LiveId" clId="{95EEA666-69A3-4711-8A24-78F8FF8B7B8F}" dt="2021-05-21T23:49:33.682" v="2092" actId="14100"/>
          <ac:picMkLst>
            <pc:docMk/>
            <pc:sldMk cId="3319003307" sldId="258"/>
            <ac:picMk id="4" creationId="{FA4D4607-89AD-4F8F-99CB-23BAF300A079}"/>
          </ac:picMkLst>
        </pc:picChg>
        <pc:picChg chg="add del mod ord">
          <ac:chgData name="Daniel Buescher" userId="be4f4dfaf1c4f0c1" providerId="LiveId" clId="{95EEA666-69A3-4711-8A24-78F8FF8B7B8F}" dt="2021-05-15T18:00:49.493" v="102" actId="478"/>
          <ac:picMkLst>
            <pc:docMk/>
            <pc:sldMk cId="3319003307" sldId="258"/>
            <ac:picMk id="5" creationId="{6A7B6567-580D-4F96-80B6-8EB8CA207322}"/>
          </ac:picMkLst>
        </pc:picChg>
        <pc:picChg chg="add del mod">
          <ac:chgData name="Daniel Buescher" userId="be4f4dfaf1c4f0c1" providerId="LiveId" clId="{95EEA666-69A3-4711-8A24-78F8FF8B7B8F}" dt="2021-05-21T23:51:51.301" v="2124" actId="478"/>
          <ac:picMkLst>
            <pc:docMk/>
            <pc:sldMk cId="3319003307" sldId="258"/>
            <ac:picMk id="6" creationId="{A7DAA3E0-7768-402C-8916-703E6B48B196}"/>
          </ac:picMkLst>
        </pc:picChg>
        <pc:picChg chg="add del mod">
          <ac:chgData name="Daniel Buescher" userId="be4f4dfaf1c4f0c1" providerId="LiveId" clId="{95EEA666-69A3-4711-8A24-78F8FF8B7B8F}" dt="2021-05-21T23:54:43.254" v="2157" actId="478"/>
          <ac:picMkLst>
            <pc:docMk/>
            <pc:sldMk cId="3319003307" sldId="258"/>
            <ac:picMk id="7" creationId="{EE9906B7-09E8-475C-B38D-8B75BED99BDA}"/>
          </ac:picMkLst>
        </pc:picChg>
        <pc:picChg chg="add mod ord">
          <ac:chgData name="Daniel Buescher" userId="be4f4dfaf1c4f0c1" providerId="LiveId" clId="{95EEA666-69A3-4711-8A24-78F8FF8B7B8F}" dt="2021-05-21T23:54:40.476" v="2156" actId="167"/>
          <ac:picMkLst>
            <pc:docMk/>
            <pc:sldMk cId="3319003307" sldId="258"/>
            <ac:picMk id="8" creationId="{D56400BE-B04B-4AE2-8D1D-D6F807DC520E}"/>
          </ac:picMkLst>
        </pc:picChg>
      </pc:sldChg>
      <pc:sldChg chg="addSp delSp modSp mod modTransition">
        <pc:chgData name="Daniel Buescher" userId="be4f4dfaf1c4f0c1" providerId="LiveId" clId="{95EEA666-69A3-4711-8A24-78F8FF8B7B8F}" dt="2021-05-21T23:52:19.180" v="2133" actId="1076"/>
        <pc:sldMkLst>
          <pc:docMk/>
          <pc:sldMk cId="2794696610" sldId="259"/>
        </pc:sldMkLst>
        <pc:spChg chg="mod">
          <ac:chgData name="Daniel Buescher" userId="be4f4dfaf1c4f0c1" providerId="LiveId" clId="{95EEA666-69A3-4711-8A24-78F8FF8B7B8F}" dt="2021-05-21T01:49:09.321" v="1899" actId="313"/>
          <ac:spMkLst>
            <pc:docMk/>
            <pc:sldMk cId="2794696610" sldId="259"/>
            <ac:spMk id="2" creationId="{CE1D6688-B20B-4C52-BA61-6976BF236D8D}"/>
          </ac:spMkLst>
        </pc:spChg>
        <pc:spChg chg="mod">
          <ac:chgData name="Daniel Buescher" userId="be4f4dfaf1c4f0c1" providerId="LiveId" clId="{95EEA666-69A3-4711-8A24-78F8FF8B7B8F}" dt="2021-05-20T23:57:48.702" v="1867" actId="5793"/>
          <ac:spMkLst>
            <pc:docMk/>
            <pc:sldMk cId="2794696610" sldId="259"/>
            <ac:spMk id="3" creationId="{127EA3C2-E5D9-4D4C-B5F7-91809A55AE19}"/>
          </ac:spMkLst>
        </pc:spChg>
        <pc:picChg chg="add mod ord">
          <ac:chgData name="Daniel Buescher" userId="be4f4dfaf1c4f0c1" providerId="LiveId" clId="{95EEA666-69A3-4711-8A24-78F8FF8B7B8F}" dt="2021-05-21T23:46:09.663" v="1941" actId="1076"/>
          <ac:picMkLst>
            <pc:docMk/>
            <pc:sldMk cId="2794696610" sldId="259"/>
            <ac:picMk id="4" creationId="{4F2B592D-46FD-40EC-A8E3-1CEEFCAB5D82}"/>
          </ac:picMkLst>
        </pc:picChg>
        <pc:picChg chg="add del mod">
          <ac:chgData name="Daniel Buescher" userId="be4f4dfaf1c4f0c1" providerId="LiveId" clId="{95EEA666-69A3-4711-8A24-78F8FF8B7B8F}" dt="2021-05-21T23:52:14.121" v="2131" actId="478"/>
          <ac:picMkLst>
            <pc:docMk/>
            <pc:sldMk cId="2794696610" sldId="259"/>
            <ac:picMk id="6" creationId="{C7230196-39CD-4E5A-96B5-DECAB8E4AAEF}"/>
          </ac:picMkLst>
        </pc:picChg>
        <pc:picChg chg="add del mod">
          <ac:chgData name="Daniel Buescher" userId="be4f4dfaf1c4f0c1" providerId="LiveId" clId="{95EEA666-69A3-4711-8A24-78F8FF8B7B8F}" dt="2021-05-21T23:51:17.387" v="2118" actId="478"/>
          <ac:picMkLst>
            <pc:docMk/>
            <pc:sldMk cId="2794696610" sldId="259"/>
            <ac:picMk id="7" creationId="{5B56194D-E8C9-489C-89F1-60B8D78D740A}"/>
          </ac:picMkLst>
        </pc:picChg>
        <pc:picChg chg="add del mod">
          <ac:chgData name="Daniel Buescher" userId="be4f4dfaf1c4f0c1" providerId="LiveId" clId="{95EEA666-69A3-4711-8A24-78F8FF8B7B8F}" dt="2021-05-21T23:51:36.346" v="2122" actId="478"/>
          <ac:picMkLst>
            <pc:docMk/>
            <pc:sldMk cId="2794696610" sldId="259"/>
            <ac:picMk id="9" creationId="{11AFFDBB-DE25-4BBC-ADC7-650B883DEEB8}"/>
          </ac:picMkLst>
        </pc:picChg>
        <pc:picChg chg="add mod">
          <ac:chgData name="Daniel Buescher" userId="be4f4dfaf1c4f0c1" providerId="LiveId" clId="{95EEA666-69A3-4711-8A24-78F8FF8B7B8F}" dt="2021-05-21T23:52:19.180" v="2133" actId="1076"/>
          <ac:picMkLst>
            <pc:docMk/>
            <pc:sldMk cId="2794696610" sldId="259"/>
            <ac:picMk id="10" creationId="{CD27AC62-DD14-4056-8830-44C4FCE0B6FA}"/>
          </ac:picMkLst>
        </pc:picChg>
      </pc:sldChg>
      <pc:sldChg chg="addSp delSp modSp mod modTransition setBg setClrOvrMap">
        <pc:chgData name="Daniel Buescher" userId="be4f4dfaf1c4f0c1" providerId="LiveId" clId="{95EEA666-69A3-4711-8A24-78F8FF8B7B8F}" dt="2021-05-21T23:55:38.931" v="2162"/>
        <pc:sldMkLst>
          <pc:docMk/>
          <pc:sldMk cId="37169486" sldId="260"/>
        </pc:sldMkLst>
        <pc:spChg chg="mod">
          <ac:chgData name="Daniel Buescher" userId="be4f4dfaf1c4f0c1" providerId="LiveId" clId="{95EEA666-69A3-4711-8A24-78F8FF8B7B8F}" dt="2021-05-21T23:51:06.531" v="2116" actId="26606"/>
          <ac:spMkLst>
            <pc:docMk/>
            <pc:sldMk cId="37169486" sldId="260"/>
            <ac:spMk id="2" creationId="{02A61E0E-092E-481F-8A70-1A1A1EFB372F}"/>
          </ac:spMkLst>
        </pc:spChg>
        <pc:spChg chg="mod">
          <ac:chgData name="Daniel Buescher" userId="be4f4dfaf1c4f0c1" providerId="LiveId" clId="{95EEA666-69A3-4711-8A24-78F8FF8B7B8F}" dt="2021-05-21T23:52:41.278" v="2138" actId="14100"/>
          <ac:spMkLst>
            <pc:docMk/>
            <pc:sldMk cId="37169486" sldId="260"/>
            <ac:spMk id="3" creationId="{8441EDFC-EC21-4D54-9BD6-590B5906B47D}"/>
          </ac:spMkLst>
        </pc:spChg>
        <pc:spChg chg="add del">
          <ac:chgData name="Daniel Buescher" userId="be4f4dfaf1c4f0c1" providerId="LiveId" clId="{95EEA666-69A3-4711-8A24-78F8FF8B7B8F}" dt="2021-05-21T23:51:03.959" v="2114" actId="26606"/>
          <ac:spMkLst>
            <pc:docMk/>
            <pc:sldMk cId="37169486" sldId="260"/>
            <ac:spMk id="9" creationId="{1EA5387D-64D8-4D6C-B109-FF4E81DF609A}"/>
          </ac:spMkLst>
        </pc:spChg>
        <pc:spChg chg="add del">
          <ac:chgData name="Daniel Buescher" userId="be4f4dfaf1c4f0c1" providerId="LiveId" clId="{95EEA666-69A3-4711-8A24-78F8FF8B7B8F}" dt="2021-05-21T23:47:27.326" v="2060" actId="26606"/>
          <ac:spMkLst>
            <pc:docMk/>
            <pc:sldMk cId="37169486" sldId="260"/>
            <ac:spMk id="12" creationId="{C2A13AAE-18EB-4BDF-BAF7-F2F97B8D00D6}"/>
          </ac:spMkLst>
        </pc:spChg>
        <pc:spChg chg="add del">
          <ac:chgData name="Daniel Buescher" userId="be4f4dfaf1c4f0c1" providerId="LiveId" clId="{95EEA666-69A3-4711-8A24-78F8FF8B7B8F}" dt="2021-05-21T23:47:27.326" v="2060" actId="26606"/>
          <ac:spMkLst>
            <pc:docMk/>
            <pc:sldMk cId="37169486" sldId="260"/>
            <ac:spMk id="13" creationId="{843DD86A-8FAA-443F-9211-42A2AE8A790C}"/>
          </ac:spMkLst>
        </pc:spChg>
        <pc:graphicFrameChg chg="add del">
          <ac:chgData name="Daniel Buescher" userId="be4f4dfaf1c4f0c1" providerId="LiveId" clId="{95EEA666-69A3-4711-8A24-78F8FF8B7B8F}" dt="2021-05-21T23:47:14.544" v="2053" actId="26606"/>
          <ac:graphicFrameMkLst>
            <pc:docMk/>
            <pc:sldMk cId="37169486" sldId="260"/>
            <ac:graphicFrameMk id="6" creationId="{ACE5F6A7-A043-4A87-9CD3-94DD52B1CCE0}"/>
          </ac:graphicFrameMkLst>
        </pc:graphicFrameChg>
        <pc:graphicFrameChg chg="add del">
          <ac:chgData name="Daniel Buescher" userId="be4f4dfaf1c4f0c1" providerId="LiveId" clId="{95EEA666-69A3-4711-8A24-78F8FF8B7B8F}" dt="2021-05-21T23:47:17.130" v="2055" actId="26606"/>
          <ac:graphicFrameMkLst>
            <pc:docMk/>
            <pc:sldMk cId="37169486" sldId="260"/>
            <ac:graphicFrameMk id="8" creationId="{3ACE436D-2734-4E3F-B480-17B72257F508}"/>
          </ac:graphicFrameMkLst>
        </pc:graphicFrameChg>
        <pc:graphicFrameChg chg="add del">
          <ac:chgData name="Daniel Buescher" userId="be4f4dfaf1c4f0c1" providerId="LiveId" clId="{95EEA666-69A3-4711-8A24-78F8FF8B7B8F}" dt="2021-05-21T23:47:20.848" v="2057" actId="26606"/>
          <ac:graphicFrameMkLst>
            <pc:docMk/>
            <pc:sldMk cId="37169486" sldId="260"/>
            <ac:graphicFrameMk id="10" creationId="{24D60DC4-E022-45FC-9B8A-120B189CE9C4}"/>
          </ac:graphicFrameMkLst>
        </pc:graphicFrameChg>
        <pc:graphicFrameChg chg="add del">
          <ac:chgData name="Daniel Buescher" userId="be4f4dfaf1c4f0c1" providerId="LiveId" clId="{95EEA666-69A3-4711-8A24-78F8FF8B7B8F}" dt="2021-05-21T23:47:27.326" v="2060" actId="26606"/>
          <ac:graphicFrameMkLst>
            <pc:docMk/>
            <pc:sldMk cId="37169486" sldId="260"/>
            <ac:graphicFrameMk id="15" creationId="{15DBCDBC-DC91-4497-9F55-823FD0CE8C8A}"/>
          </ac:graphicFrameMkLst>
        </pc:graphicFrameChg>
        <pc:picChg chg="add mod ord">
          <ac:chgData name="Daniel Buescher" userId="be4f4dfaf1c4f0c1" providerId="LiveId" clId="{95EEA666-69A3-4711-8A24-78F8FF8B7B8F}" dt="2021-05-21T23:54:02.028" v="2152" actId="1076"/>
          <ac:picMkLst>
            <pc:docMk/>
            <pc:sldMk cId="37169486" sldId="260"/>
            <ac:picMk id="4" creationId="{BBF34D38-0CB1-4318-9A7C-2E4F39EDEF77}"/>
          </ac:picMkLst>
        </pc:picChg>
        <pc:picChg chg="add del mod ord">
          <ac:chgData name="Daniel Buescher" userId="be4f4dfaf1c4f0c1" providerId="LiveId" clId="{95EEA666-69A3-4711-8A24-78F8FF8B7B8F}" dt="2021-05-21T23:52:27.113" v="2134" actId="478"/>
          <ac:picMkLst>
            <pc:docMk/>
            <pc:sldMk cId="37169486" sldId="260"/>
            <ac:picMk id="7" creationId="{2D0236CE-829E-46C8-AC0E-532924EFE62D}"/>
          </ac:picMkLst>
        </pc:picChg>
        <pc:picChg chg="add del">
          <ac:chgData name="Daniel Buescher" userId="be4f4dfaf1c4f0c1" providerId="LiveId" clId="{95EEA666-69A3-4711-8A24-78F8FF8B7B8F}" dt="2021-05-21T23:47:27.326" v="2060" actId="26606"/>
          <ac:picMkLst>
            <pc:docMk/>
            <pc:sldMk cId="37169486" sldId="260"/>
            <ac:picMk id="14" creationId="{0F5C1B21-B0DB-4206-99EE-C13D67038B93}"/>
          </ac:picMkLst>
        </pc:picChg>
        <pc:picChg chg="add del">
          <ac:chgData name="Daniel Buescher" userId="be4f4dfaf1c4f0c1" providerId="LiveId" clId="{95EEA666-69A3-4711-8A24-78F8FF8B7B8F}" dt="2021-05-21T23:47:27.326" v="2060" actId="26606"/>
          <ac:picMkLst>
            <pc:docMk/>
            <pc:sldMk cId="37169486" sldId="260"/>
            <ac:picMk id="16" creationId="{49261589-06E9-4B7C-A8F1-26648507B77B}"/>
          </ac:picMkLst>
        </pc:picChg>
        <pc:picChg chg="add mod ord">
          <ac:chgData name="Daniel Buescher" userId="be4f4dfaf1c4f0c1" providerId="LiveId" clId="{95EEA666-69A3-4711-8A24-78F8FF8B7B8F}" dt="2021-05-21T23:53:57.982" v="2151" actId="1076"/>
          <ac:picMkLst>
            <pc:docMk/>
            <pc:sldMk cId="37169486" sldId="260"/>
            <ac:picMk id="17" creationId="{D543B701-E33F-482C-876D-186407F34FF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6BA69CB-1466-4EED-AE5E-F8C63754211A}" type="datetimeFigureOut">
              <a:rPr lang="en-US" smtClean="0"/>
              <a:t>5/21/2021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4695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4582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27086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39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81590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272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A69CB-1466-4EED-AE5E-F8C63754211A}"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165991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98588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6BA69CB-1466-4EED-AE5E-F8C63754211A}" type="datetimeFigureOut">
              <a:rPr lang="en-US" smtClean="0"/>
              <a:t>5/21/2021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1301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A69CB-1466-4EED-AE5E-F8C63754211A}"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30541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6BA69CB-1466-4EED-AE5E-F8C63754211A}" type="datetimeFigureOut">
              <a:rPr lang="en-US" smtClean="0"/>
              <a:t>5/21/2021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5767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0757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A69CB-1466-4EED-AE5E-F8C63754211A}"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67432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A69CB-1466-4EED-AE5E-F8C63754211A}"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89892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A69CB-1466-4EED-AE5E-F8C63754211A}"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42625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262695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A69CB-1466-4EED-AE5E-F8C63754211A}"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F3391-E123-4459-A936-8A3EF53A5EBB}" type="slidenum">
              <a:rPr lang="en-US" smtClean="0"/>
              <a:t>‹#›</a:t>
            </a:fld>
            <a:endParaRPr lang="en-US"/>
          </a:p>
        </p:txBody>
      </p:sp>
    </p:spTree>
    <p:extLst>
      <p:ext uri="{BB962C8B-B14F-4D97-AF65-F5344CB8AC3E}">
        <p14:creationId xmlns:p14="http://schemas.microsoft.com/office/powerpoint/2010/main" val="37779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A69CB-1466-4EED-AE5E-F8C63754211A}" type="datetimeFigureOut">
              <a:rPr lang="en-US" smtClean="0"/>
              <a:t>5/21/2021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AF3391-E123-4459-A936-8A3EF53A5EBB}" type="slidenum">
              <a:rPr lang="en-US" smtClean="0"/>
              <a:t>‹#›</a:t>
            </a:fld>
            <a:endParaRPr lang="en-US"/>
          </a:p>
        </p:txBody>
      </p:sp>
    </p:spTree>
    <p:extLst>
      <p:ext uri="{BB962C8B-B14F-4D97-AF65-F5344CB8AC3E}">
        <p14:creationId xmlns:p14="http://schemas.microsoft.com/office/powerpoint/2010/main" val="13294992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7BB52E-97E1-4E04-AB9E-A3B95816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01" y="4095200"/>
            <a:ext cx="231181" cy="222801"/>
          </a:xfrm>
          <a:prstGeom prst="rect">
            <a:avLst/>
          </a:prstGeom>
        </p:spPr>
      </p:pic>
      <p:sp>
        <p:nvSpPr>
          <p:cNvPr id="2" name="Title 1">
            <a:extLst>
              <a:ext uri="{FF2B5EF4-FFF2-40B4-BE49-F238E27FC236}">
                <a16:creationId xmlns:a16="http://schemas.microsoft.com/office/drawing/2014/main" id="{FF0CFCAB-121E-4B04-85C1-8D344B65BA33}"/>
              </a:ext>
            </a:extLst>
          </p:cNvPr>
          <p:cNvSpPr>
            <a:spLocks noGrp="1"/>
          </p:cNvSpPr>
          <p:nvPr>
            <p:ph type="ctrTitle"/>
          </p:nvPr>
        </p:nvSpPr>
        <p:spPr>
          <a:xfrm>
            <a:off x="4687410" y="1803405"/>
            <a:ext cx="6132990" cy="1825096"/>
          </a:xfrm>
        </p:spPr>
        <p:txBody>
          <a:bodyPr vert="horz" lIns="91440" tIns="45720" rIns="91440" bIns="45720" rtlCol="0" anchor="b">
            <a:normAutofit/>
          </a:bodyPr>
          <a:lstStyle/>
          <a:p>
            <a:r>
              <a:rPr lang="en-US" sz="4200"/>
              <a:t>Pokémon : Gen 1</a:t>
            </a:r>
            <a:br>
              <a:rPr lang="en-US" sz="4200"/>
            </a:br>
            <a:r>
              <a:rPr lang="en-US" sz="4200"/>
              <a:t>gotta graph em all </a:t>
            </a:r>
          </a:p>
        </p:txBody>
      </p:sp>
      <p:sp>
        <p:nvSpPr>
          <p:cNvPr id="3" name="Subtitle 2">
            <a:extLst>
              <a:ext uri="{FF2B5EF4-FFF2-40B4-BE49-F238E27FC236}">
                <a16:creationId xmlns:a16="http://schemas.microsoft.com/office/drawing/2014/main" id="{0C3B90E6-95F3-43D8-9442-1E6D35332EDE}"/>
              </a:ext>
            </a:extLst>
          </p:cNvPr>
          <p:cNvSpPr>
            <a:spLocks noGrp="1"/>
          </p:cNvSpPr>
          <p:nvPr>
            <p:ph type="subTitle" idx="1"/>
          </p:nvPr>
        </p:nvSpPr>
        <p:spPr>
          <a:xfrm>
            <a:off x="3823855" y="3632201"/>
            <a:ext cx="8081157" cy="685800"/>
          </a:xfrm>
        </p:spPr>
        <p:txBody>
          <a:bodyPr vert="horz" lIns="91440" tIns="45720" rIns="91440" bIns="45720" rtlCol="0">
            <a:normAutofit/>
          </a:bodyPr>
          <a:lstStyle/>
          <a:p>
            <a:r>
              <a:rPr lang="en-US" dirty="0"/>
              <a:t>Ian Arch, Paige Breyfogle, Daniel Buescher, Andrew Stepanek </a:t>
            </a:r>
          </a:p>
          <a:p>
            <a:endParaRPr lang="en-US" dirty="0"/>
          </a:p>
        </p:txBody>
      </p:sp>
      <p:pic>
        <p:nvPicPr>
          <p:cNvPr id="8" name="Picture 7" descr="Icon&#10;&#10;Description automatically generated">
            <a:extLst>
              <a:ext uri="{FF2B5EF4-FFF2-40B4-BE49-F238E27FC236}">
                <a16:creationId xmlns:a16="http://schemas.microsoft.com/office/drawing/2014/main" id="{529B9001-645A-4927-A0C4-E6DC3EE0D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803405"/>
            <a:ext cx="2660904" cy="2660904"/>
          </a:xfrm>
          <a:prstGeom prst="rect">
            <a:avLst/>
          </a:prstGeom>
        </p:spPr>
      </p:pic>
      <p:sp>
        <p:nvSpPr>
          <p:cNvPr id="4" name="TextBox 3">
            <a:extLst>
              <a:ext uri="{FF2B5EF4-FFF2-40B4-BE49-F238E27FC236}">
                <a16:creationId xmlns:a16="http://schemas.microsoft.com/office/drawing/2014/main" id="{15023F75-C253-47A8-A92D-8E2BCCAF9126}"/>
              </a:ext>
            </a:extLst>
          </p:cNvPr>
          <p:cNvSpPr txBox="1"/>
          <p:nvPr/>
        </p:nvSpPr>
        <p:spPr>
          <a:xfrm>
            <a:off x="0" y="6626431"/>
            <a:ext cx="6062353" cy="184666"/>
          </a:xfrm>
          <a:prstGeom prst="rect">
            <a:avLst/>
          </a:prstGeom>
          <a:noFill/>
        </p:spPr>
        <p:txBody>
          <a:bodyPr wrap="square" rtlCol="0">
            <a:spAutoFit/>
          </a:bodyPr>
          <a:lstStyle/>
          <a:p>
            <a:pPr>
              <a:spcAft>
                <a:spcPts val="600"/>
              </a:spcAft>
            </a:pPr>
            <a:r>
              <a:rPr lang="en-US" sz="600"/>
              <a:t>Ya know.. Instead of catch em all… oof tough crowd</a:t>
            </a:r>
          </a:p>
        </p:txBody>
      </p:sp>
    </p:spTree>
    <p:extLst>
      <p:ext uri="{BB962C8B-B14F-4D97-AF65-F5344CB8AC3E}">
        <p14:creationId xmlns:p14="http://schemas.microsoft.com/office/powerpoint/2010/main" val="458590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vector graphics&#10;&#10;Description automatically generated">
            <a:extLst>
              <a:ext uri="{FF2B5EF4-FFF2-40B4-BE49-F238E27FC236}">
                <a16:creationId xmlns:a16="http://schemas.microsoft.com/office/drawing/2014/main" id="{EC5DC943-86CA-445B-B5C1-9732C7B0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00525" flipH="1">
            <a:off x="98449" y="6543353"/>
            <a:ext cx="217631" cy="209742"/>
          </a:xfrm>
          <a:prstGeom prst="rect">
            <a:avLst/>
          </a:prstGeom>
        </p:spPr>
      </p:pic>
      <p:pic>
        <p:nvPicPr>
          <p:cNvPr id="3" name="Picture 2">
            <a:extLst>
              <a:ext uri="{FF2B5EF4-FFF2-40B4-BE49-F238E27FC236}">
                <a16:creationId xmlns:a16="http://schemas.microsoft.com/office/drawing/2014/main" id="{F122FC4D-D693-4A8C-B3A2-3DAE7D584082}"/>
              </a:ext>
            </a:extLst>
          </p:cNvPr>
          <p:cNvPicPr>
            <a:picLocks noChangeAspect="1"/>
          </p:cNvPicPr>
          <p:nvPr/>
        </p:nvPicPr>
        <p:blipFill>
          <a:blip r:embed="rId3"/>
          <a:stretch>
            <a:fillRect/>
          </a:stretch>
        </p:blipFill>
        <p:spPr>
          <a:xfrm>
            <a:off x="10330991" y="274751"/>
            <a:ext cx="1912557" cy="1908180"/>
          </a:xfrm>
          <a:prstGeom prst="rect">
            <a:avLst/>
          </a:prstGeom>
        </p:spPr>
      </p:pic>
      <p:pic>
        <p:nvPicPr>
          <p:cNvPr id="5" name="Content Placeholder 4" descr="A picture containing diagram&#10;&#10;Description automatically generated">
            <a:extLst>
              <a:ext uri="{FF2B5EF4-FFF2-40B4-BE49-F238E27FC236}">
                <a16:creationId xmlns:a16="http://schemas.microsoft.com/office/drawing/2014/main" id="{3E5E3933-35E0-4F6B-A4FE-E3A90D90A1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7264" y="1442082"/>
            <a:ext cx="4108704" cy="5317147"/>
          </a:xfrm>
        </p:spPr>
      </p:pic>
      <p:sp>
        <p:nvSpPr>
          <p:cNvPr id="2" name="Title 1">
            <a:extLst>
              <a:ext uri="{FF2B5EF4-FFF2-40B4-BE49-F238E27FC236}">
                <a16:creationId xmlns:a16="http://schemas.microsoft.com/office/drawing/2014/main" id="{C1C6327B-85E9-4B74-993C-59C5BDF671EA}"/>
              </a:ext>
            </a:extLst>
          </p:cNvPr>
          <p:cNvSpPr>
            <a:spLocks noGrp="1"/>
          </p:cNvSpPr>
          <p:nvPr>
            <p:ph type="title"/>
          </p:nvPr>
        </p:nvSpPr>
        <p:spPr>
          <a:xfrm>
            <a:off x="2925288" y="415200"/>
            <a:ext cx="8610600" cy="1293028"/>
          </a:xfrm>
        </p:spPr>
        <p:txBody>
          <a:bodyPr/>
          <a:lstStyle/>
          <a:p>
            <a:pPr algn="ctr"/>
            <a:r>
              <a:rPr lang="en-US" dirty="0"/>
              <a:t>Theme </a:t>
            </a:r>
          </a:p>
        </p:txBody>
      </p:sp>
      <p:sp>
        <p:nvSpPr>
          <p:cNvPr id="6" name="TextBox 5">
            <a:extLst>
              <a:ext uri="{FF2B5EF4-FFF2-40B4-BE49-F238E27FC236}">
                <a16:creationId xmlns:a16="http://schemas.microsoft.com/office/drawing/2014/main" id="{22F092E9-1209-4EF0-A891-EE569B9229D5}"/>
              </a:ext>
            </a:extLst>
          </p:cNvPr>
          <p:cNvSpPr txBox="1"/>
          <p:nvPr/>
        </p:nvSpPr>
        <p:spPr>
          <a:xfrm>
            <a:off x="4532140" y="1708228"/>
            <a:ext cx="5846379"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topic that we have chosen is Pokemon, the reason we have chose this topic is the nostalgia factor because of Pokémon's prominence in our childhood, as well as educating the current youth on the Original (OG) Gen 1 Pokémon.</a:t>
            </a:r>
            <a:endParaRPr lang="en-US" dirty="0"/>
          </a:p>
        </p:txBody>
      </p:sp>
      <p:pic>
        <p:nvPicPr>
          <p:cNvPr id="4" name="Picture 3">
            <a:extLst>
              <a:ext uri="{FF2B5EF4-FFF2-40B4-BE49-F238E27FC236}">
                <a16:creationId xmlns:a16="http://schemas.microsoft.com/office/drawing/2014/main" id="{93653D0D-0DC8-4E05-AD33-11949B7BF05B}"/>
              </a:ext>
            </a:extLst>
          </p:cNvPr>
          <p:cNvPicPr>
            <a:picLocks noChangeAspect="1"/>
          </p:cNvPicPr>
          <p:nvPr/>
        </p:nvPicPr>
        <p:blipFill rotWithShape="1">
          <a:blip r:embed="rId5">
            <a:extLst>
              <a:ext uri="{28A0092B-C50C-407E-A947-70E740481C1C}">
                <a14:useLocalDpi xmlns:a14="http://schemas.microsoft.com/office/drawing/2010/main" val="0"/>
              </a:ext>
            </a:extLst>
          </a:blip>
          <a:srcRect l="655" t="6055" r="2320" b="6316"/>
          <a:stretch/>
        </p:blipFill>
        <p:spPr>
          <a:xfrm>
            <a:off x="9702053" y="4740088"/>
            <a:ext cx="2282683" cy="1702712"/>
          </a:xfrm>
          <a:prstGeom prst="rect">
            <a:avLst/>
          </a:prstGeom>
        </p:spPr>
      </p:pic>
    </p:spTree>
    <p:extLst>
      <p:ext uri="{BB962C8B-B14F-4D97-AF65-F5344CB8AC3E}">
        <p14:creationId xmlns:p14="http://schemas.microsoft.com/office/powerpoint/2010/main" val="3194138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vector graphics&#10;&#10;Description automatically generated">
            <a:extLst>
              <a:ext uri="{FF2B5EF4-FFF2-40B4-BE49-F238E27FC236}">
                <a16:creationId xmlns:a16="http://schemas.microsoft.com/office/drawing/2014/main" id="{D56400BE-B04B-4AE2-8D1D-D6F807DC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8874" y="6350624"/>
            <a:ext cx="231181" cy="222801"/>
          </a:xfrm>
          <a:prstGeom prst="rect">
            <a:avLst/>
          </a:prstGeom>
        </p:spPr>
      </p:pic>
      <p:sp>
        <p:nvSpPr>
          <p:cNvPr id="2" name="Title 1">
            <a:extLst>
              <a:ext uri="{FF2B5EF4-FFF2-40B4-BE49-F238E27FC236}">
                <a16:creationId xmlns:a16="http://schemas.microsoft.com/office/drawing/2014/main" id="{356BF46D-2D73-44F0-AD9E-0FEC2BFDE3EA}"/>
              </a:ext>
            </a:extLst>
          </p:cNvPr>
          <p:cNvSpPr>
            <a:spLocks noGrp="1"/>
          </p:cNvSpPr>
          <p:nvPr>
            <p:ph type="title"/>
          </p:nvPr>
        </p:nvSpPr>
        <p:spPr>
          <a:xfrm>
            <a:off x="2326699" y="395975"/>
            <a:ext cx="9711017" cy="1293028"/>
          </a:xfrm>
        </p:spPr>
        <p:txBody>
          <a:bodyPr/>
          <a:lstStyle/>
          <a:p>
            <a:r>
              <a:rPr lang="en-US" dirty="0"/>
              <a:t>Coding approach/ how we did it </a:t>
            </a:r>
          </a:p>
        </p:txBody>
      </p:sp>
      <p:sp>
        <p:nvSpPr>
          <p:cNvPr id="3" name="Content Placeholder 2">
            <a:extLst>
              <a:ext uri="{FF2B5EF4-FFF2-40B4-BE49-F238E27FC236}">
                <a16:creationId xmlns:a16="http://schemas.microsoft.com/office/drawing/2014/main" id="{FE0F0902-579D-46B2-8EF5-0AE61F17FE18}"/>
              </a:ext>
            </a:extLst>
          </p:cNvPr>
          <p:cNvSpPr>
            <a:spLocks noGrp="1"/>
          </p:cNvSpPr>
          <p:nvPr>
            <p:ph idx="1"/>
          </p:nvPr>
        </p:nvSpPr>
        <p:spPr>
          <a:xfrm>
            <a:off x="564776" y="1909482"/>
            <a:ext cx="11302251" cy="4552543"/>
          </a:xfrm>
        </p:spPr>
        <p:txBody>
          <a:bodyPr>
            <a:normAutofit lnSpcReduction="10000"/>
          </a:bodyPr>
          <a:lstStyle/>
          <a:p>
            <a:pPr marL="0" indent="0">
              <a:buNone/>
            </a:pPr>
            <a:r>
              <a:rPr lang="en-US" dirty="0"/>
              <a:t>	</a:t>
            </a:r>
          </a:p>
          <a:p>
            <a:r>
              <a:rPr lang="en-US" dirty="0"/>
              <a:t>Pulled in Gen 1 list from Kaggle data set , used </a:t>
            </a:r>
            <a:r>
              <a:rPr lang="en-US" dirty="0" err="1"/>
              <a:t>jupyter</a:t>
            </a:r>
            <a:r>
              <a:rPr lang="en-US" dirty="0"/>
              <a:t> to read csv in pandas, created data frame from data set, pulled a list of names</a:t>
            </a:r>
          </a:p>
          <a:p>
            <a:pPr marL="0" indent="0">
              <a:buNone/>
            </a:pPr>
            <a:endParaRPr lang="en-US" dirty="0"/>
          </a:p>
          <a:p>
            <a:r>
              <a:rPr lang="en-US" dirty="0"/>
              <a:t>Created data frame with their name and empty list of stats, </a:t>
            </a:r>
          </a:p>
          <a:p>
            <a:endParaRPr lang="en-US" dirty="0"/>
          </a:p>
          <a:p>
            <a:r>
              <a:rPr lang="en-US" dirty="0"/>
              <a:t>Called out to existing Poke API https://pokeapi.co/to pull data in , each Pokemon had a extensive list of URL links for stats so used poke-list in a for loop to call out to each URL to retrieve stats from empty data frame</a:t>
            </a:r>
          </a:p>
          <a:p>
            <a:endParaRPr lang="en-US" dirty="0"/>
          </a:p>
          <a:p>
            <a:endParaRPr lang="en-US" dirty="0"/>
          </a:p>
          <a:p>
            <a:r>
              <a:rPr lang="en-US" dirty="0"/>
              <a:t>Exported data frame to CSV</a:t>
            </a:r>
          </a:p>
        </p:txBody>
      </p:sp>
      <p:pic>
        <p:nvPicPr>
          <p:cNvPr id="4" name="Picture 3">
            <a:extLst>
              <a:ext uri="{FF2B5EF4-FFF2-40B4-BE49-F238E27FC236}">
                <a16:creationId xmlns:a16="http://schemas.microsoft.com/office/drawing/2014/main" id="{FA4D4607-89AD-4F8F-99CB-23BAF300A079}"/>
              </a:ext>
            </a:extLst>
          </p:cNvPr>
          <p:cNvPicPr>
            <a:picLocks noChangeAspect="1"/>
          </p:cNvPicPr>
          <p:nvPr/>
        </p:nvPicPr>
        <p:blipFill>
          <a:blip r:embed="rId3"/>
          <a:stretch>
            <a:fillRect/>
          </a:stretch>
        </p:blipFill>
        <p:spPr>
          <a:xfrm>
            <a:off x="10973127" y="5647765"/>
            <a:ext cx="979957" cy="977714"/>
          </a:xfrm>
          <a:prstGeom prst="rect">
            <a:avLst/>
          </a:prstGeom>
        </p:spPr>
      </p:pic>
    </p:spTree>
    <p:extLst>
      <p:ext uri="{BB962C8B-B14F-4D97-AF65-F5344CB8AC3E}">
        <p14:creationId xmlns:p14="http://schemas.microsoft.com/office/powerpoint/2010/main" val="3319003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B592D-46FD-40EC-A8E3-1CEEFCAB5D82}"/>
              </a:ext>
            </a:extLst>
          </p:cNvPr>
          <p:cNvPicPr>
            <a:picLocks noChangeAspect="1"/>
          </p:cNvPicPr>
          <p:nvPr/>
        </p:nvPicPr>
        <p:blipFill>
          <a:blip r:embed="rId2"/>
          <a:stretch>
            <a:fillRect/>
          </a:stretch>
        </p:blipFill>
        <p:spPr>
          <a:xfrm>
            <a:off x="10973127" y="5561774"/>
            <a:ext cx="1066145" cy="1063705"/>
          </a:xfrm>
          <a:prstGeom prst="rect">
            <a:avLst/>
          </a:prstGeom>
        </p:spPr>
      </p:pic>
      <p:sp>
        <p:nvSpPr>
          <p:cNvPr id="2" name="Title 1">
            <a:extLst>
              <a:ext uri="{FF2B5EF4-FFF2-40B4-BE49-F238E27FC236}">
                <a16:creationId xmlns:a16="http://schemas.microsoft.com/office/drawing/2014/main" id="{CE1D6688-B20B-4C52-BA61-6976BF236D8D}"/>
              </a:ext>
            </a:extLst>
          </p:cNvPr>
          <p:cNvSpPr>
            <a:spLocks noGrp="1"/>
          </p:cNvSpPr>
          <p:nvPr>
            <p:ph type="title"/>
          </p:nvPr>
        </p:nvSpPr>
        <p:spPr/>
        <p:txBody>
          <a:bodyPr/>
          <a:lstStyle/>
          <a:p>
            <a:r>
              <a:rPr lang="en-US" dirty="0"/>
              <a:t>Continued </a:t>
            </a:r>
          </a:p>
        </p:txBody>
      </p:sp>
      <p:sp>
        <p:nvSpPr>
          <p:cNvPr id="3" name="Content Placeholder 2">
            <a:extLst>
              <a:ext uri="{FF2B5EF4-FFF2-40B4-BE49-F238E27FC236}">
                <a16:creationId xmlns:a16="http://schemas.microsoft.com/office/drawing/2014/main" id="{127EA3C2-E5D9-4D4C-B5F7-91809A55AE19}"/>
              </a:ext>
            </a:extLst>
          </p:cNvPr>
          <p:cNvSpPr>
            <a:spLocks noGrp="1"/>
          </p:cNvSpPr>
          <p:nvPr>
            <p:ph idx="1"/>
          </p:nvPr>
        </p:nvSpPr>
        <p:spPr/>
        <p:txBody>
          <a:bodyPr/>
          <a:lstStyle/>
          <a:p>
            <a:r>
              <a:rPr lang="en-US" dirty="0"/>
              <a:t>Created SQL database using </a:t>
            </a:r>
            <a:r>
              <a:rPr lang="en-US" dirty="0" err="1"/>
              <a:t>PGAdmin</a:t>
            </a:r>
            <a:r>
              <a:rPr lang="en-US" dirty="0"/>
              <a:t>, imported data frame CSV</a:t>
            </a:r>
          </a:p>
          <a:p>
            <a:pPr marL="0" indent="0">
              <a:buNone/>
            </a:pPr>
            <a:endParaRPr lang="en-US" dirty="0"/>
          </a:p>
          <a:p>
            <a:r>
              <a:rPr lang="en-US" dirty="0"/>
              <a:t>Created python-flask powered API, created routes for each type of Pokemon </a:t>
            </a:r>
          </a:p>
          <a:p>
            <a:pPr marL="0" indent="0">
              <a:buNone/>
            </a:pPr>
            <a:endParaRPr lang="en-US" dirty="0"/>
          </a:p>
          <a:p>
            <a:r>
              <a:rPr lang="en-US" dirty="0"/>
              <a:t>Created HTML file to lay out page and used CSS to style </a:t>
            </a:r>
          </a:p>
          <a:p>
            <a:pPr marL="0" indent="0">
              <a:buNone/>
            </a:pPr>
            <a:endParaRPr lang="en-US" dirty="0"/>
          </a:p>
          <a:p>
            <a:r>
              <a:rPr lang="en-US" dirty="0"/>
              <a:t>Used d3 &amp; </a:t>
            </a:r>
            <a:r>
              <a:rPr lang="en-US" dirty="0" err="1"/>
              <a:t>plotly</a:t>
            </a:r>
            <a:r>
              <a:rPr lang="en-US" dirty="0"/>
              <a:t> within </a:t>
            </a:r>
            <a:r>
              <a:rPr lang="en-US" dirty="0" err="1"/>
              <a:t>Javascript</a:t>
            </a:r>
            <a:r>
              <a:rPr lang="en-US" dirty="0"/>
              <a:t> to read Json files from flask- API to create visualizations of data  </a:t>
            </a:r>
          </a:p>
          <a:p>
            <a:endParaRPr lang="en-US" dirty="0"/>
          </a:p>
        </p:txBody>
      </p:sp>
      <p:pic>
        <p:nvPicPr>
          <p:cNvPr id="10" name="Picture 9" descr="A picture containing vector graphics&#10;&#10;Description automatically generated">
            <a:extLst>
              <a:ext uri="{FF2B5EF4-FFF2-40B4-BE49-F238E27FC236}">
                <a16:creationId xmlns:a16="http://schemas.microsoft.com/office/drawing/2014/main" id="{CD27AC62-DD14-4056-8830-44C4FCE0B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629" y="-3921"/>
            <a:ext cx="231181" cy="222801"/>
          </a:xfrm>
          <a:prstGeom prst="rect">
            <a:avLst/>
          </a:prstGeom>
        </p:spPr>
      </p:pic>
    </p:spTree>
    <p:extLst>
      <p:ext uri="{BB962C8B-B14F-4D97-AF65-F5344CB8AC3E}">
        <p14:creationId xmlns:p14="http://schemas.microsoft.com/office/powerpoint/2010/main" val="27946966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vector graphics&#10;&#10;Description automatically generated">
            <a:extLst>
              <a:ext uri="{FF2B5EF4-FFF2-40B4-BE49-F238E27FC236}">
                <a16:creationId xmlns:a16="http://schemas.microsoft.com/office/drawing/2014/main" id="{D543B701-E33F-482C-876D-186407F34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16" y="6466036"/>
            <a:ext cx="231181" cy="222801"/>
          </a:xfrm>
          <a:prstGeom prst="rect">
            <a:avLst/>
          </a:prstGeom>
        </p:spPr>
      </p:pic>
      <p:sp>
        <p:nvSpPr>
          <p:cNvPr id="2" name="Title 1">
            <a:extLst>
              <a:ext uri="{FF2B5EF4-FFF2-40B4-BE49-F238E27FC236}">
                <a16:creationId xmlns:a16="http://schemas.microsoft.com/office/drawing/2014/main" id="{02A61E0E-092E-481F-8A70-1A1A1EFB372F}"/>
              </a:ext>
            </a:extLst>
          </p:cNvPr>
          <p:cNvSpPr>
            <a:spLocks noGrp="1"/>
          </p:cNvSpPr>
          <p:nvPr>
            <p:ph type="title"/>
          </p:nvPr>
        </p:nvSpPr>
        <p:spPr/>
        <p:txBody>
          <a:bodyPr/>
          <a:lstStyle/>
          <a:p>
            <a:r>
              <a:rPr lang="en-US" dirty="0"/>
              <a:t>Final Visualization  </a:t>
            </a:r>
          </a:p>
        </p:txBody>
      </p:sp>
      <p:sp>
        <p:nvSpPr>
          <p:cNvPr id="3" name="Content Placeholder 2">
            <a:extLst>
              <a:ext uri="{FF2B5EF4-FFF2-40B4-BE49-F238E27FC236}">
                <a16:creationId xmlns:a16="http://schemas.microsoft.com/office/drawing/2014/main" id="{8441EDFC-EC21-4D54-9BD6-590B5906B47D}"/>
              </a:ext>
            </a:extLst>
          </p:cNvPr>
          <p:cNvSpPr>
            <a:spLocks noGrp="1"/>
          </p:cNvSpPr>
          <p:nvPr>
            <p:ph idx="1"/>
          </p:nvPr>
        </p:nvSpPr>
        <p:spPr>
          <a:xfrm>
            <a:off x="685800" y="1898650"/>
            <a:ext cx="10549218" cy="3433109"/>
          </a:xfrm>
        </p:spPr>
        <p:txBody>
          <a:bodyPr/>
          <a:lstStyle/>
          <a:p>
            <a:r>
              <a:rPr lang="en-US" dirty="0"/>
              <a:t>We wanted to have graphic representation of the different stats and incorporate some interaction with updates based on the selected Pokémon type.</a:t>
            </a:r>
          </a:p>
          <a:p>
            <a:endParaRPr lang="en-US" dirty="0"/>
          </a:p>
          <a:p>
            <a:r>
              <a:rPr lang="en-US" dirty="0"/>
              <a:t>We broke the data down into the types, so it was more visually appealing and easier to digest. </a:t>
            </a:r>
          </a:p>
          <a:p>
            <a:endParaRPr lang="en-US" dirty="0"/>
          </a:p>
          <a:p>
            <a:r>
              <a:rPr lang="en-US" dirty="0"/>
              <a:t>We used a JavaScript library not covered in class , Anime.js which allowed us to create the small animation of the title upon the loading of the page </a:t>
            </a:r>
          </a:p>
        </p:txBody>
      </p:sp>
      <p:pic>
        <p:nvPicPr>
          <p:cNvPr id="4" name="Picture 3">
            <a:extLst>
              <a:ext uri="{FF2B5EF4-FFF2-40B4-BE49-F238E27FC236}">
                <a16:creationId xmlns:a16="http://schemas.microsoft.com/office/drawing/2014/main" id="{BBF34D38-0CB1-4318-9A7C-2E4F39EDEF77}"/>
              </a:ext>
            </a:extLst>
          </p:cNvPr>
          <p:cNvPicPr>
            <a:picLocks noChangeAspect="1"/>
          </p:cNvPicPr>
          <p:nvPr/>
        </p:nvPicPr>
        <p:blipFill>
          <a:blip r:embed="rId3"/>
          <a:stretch>
            <a:fillRect/>
          </a:stretch>
        </p:blipFill>
        <p:spPr>
          <a:xfrm>
            <a:off x="0" y="5693555"/>
            <a:ext cx="1104572" cy="1102044"/>
          </a:xfrm>
          <a:prstGeom prst="rect">
            <a:avLst/>
          </a:prstGeom>
        </p:spPr>
      </p:pic>
    </p:spTree>
    <p:extLst>
      <p:ext uri="{BB962C8B-B14F-4D97-AF65-F5344CB8AC3E}">
        <p14:creationId xmlns:p14="http://schemas.microsoft.com/office/powerpoint/2010/main" val="37169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2120-29AB-4623-BD74-C28D4D714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4843E-D596-44D4-9635-E84DA67E44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39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5C7-56AA-44C7-99E6-0946E741D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7A6A63-81A4-4C66-84D9-9D1D82C746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24058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230</TotalTime>
  <Words>309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Pokémon : Gen 1 gotta graph em all </vt:lpstr>
      <vt:lpstr>Theme </vt:lpstr>
      <vt:lpstr>Coding approach/ how we did it </vt:lpstr>
      <vt:lpstr>Continued </vt:lpstr>
      <vt:lpstr>Final Visualization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 Gen 1 gotta graph em call</dc:title>
  <dc:creator>Daniel Buescher</dc:creator>
  <cp:lastModifiedBy>Daniel Buescher</cp:lastModifiedBy>
  <cp:revision>3</cp:revision>
  <dcterms:created xsi:type="dcterms:W3CDTF">2021-05-15T16:54:02Z</dcterms:created>
  <dcterms:modified xsi:type="dcterms:W3CDTF">2021-05-21T23:55:57Z</dcterms:modified>
</cp:coreProperties>
</file>