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EA666-69A3-4711-8A24-78F8FF8B7B8F}" v="12" dt="2021-05-21T01:52:39.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0" d="100"/>
          <a:sy n="140" d="100"/>
        </p:scale>
        <p:origin x="132"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1T01:52:39.886" v="1906"/>
      <pc:docMkLst>
        <pc:docMk/>
      </pc:docMkLst>
      <pc:sldChg chg="modSp mod modTransition">
        <pc:chgData name="Daniel Buescher" userId="be4f4dfaf1c4f0c1" providerId="LiveId" clId="{95EEA666-69A3-4711-8A24-78F8FF8B7B8F}" dt="2021-05-21T01:52:26.909" v="1902"/>
        <pc:sldMkLst>
          <pc:docMk/>
          <pc:sldMk cId="458590539" sldId="256"/>
        </pc:sldMkLst>
        <pc:spChg chg="mod">
          <ac:chgData name="Daniel Buescher" userId="be4f4dfaf1c4f0c1" providerId="LiveId" clId="{95EEA666-69A3-4711-8A24-78F8FF8B7B8F}" dt="2021-05-15T18:16:49.347" v="554"/>
          <ac:spMkLst>
            <pc:docMk/>
            <pc:sldMk cId="458590539" sldId="256"/>
            <ac:spMk id="2" creationId="{FF0CFCAB-121E-4B04-85C1-8D344B65BA33}"/>
          </ac:spMkLst>
        </pc:spChg>
      </pc:sldChg>
      <pc:sldChg chg="modSp mod modTransition">
        <pc:chgData name="Daniel Buescher" userId="be4f4dfaf1c4f0c1" providerId="LiveId" clId="{95EEA666-69A3-4711-8A24-78F8FF8B7B8F}" dt="2021-05-21T01:52:39.886" v="190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19T00:28:57.702" v="1860" actId="1076"/>
          <ac:spMkLst>
            <pc:docMk/>
            <pc:sldMk cId="3194138466" sldId="257"/>
            <ac:spMk id="6" creationId="{22F092E9-1209-4EF0-A891-EE569B9229D5}"/>
          </ac:spMkLst>
        </pc:spChg>
        <pc:picChg chg="mod">
          <ac:chgData name="Daniel Buescher" userId="be4f4dfaf1c4f0c1" providerId="LiveId" clId="{95EEA666-69A3-4711-8A24-78F8FF8B7B8F}" dt="2021-05-19T00:24:47.635" v="1858" actId="1076"/>
          <ac:picMkLst>
            <pc:docMk/>
            <pc:sldMk cId="3194138466" sldId="257"/>
            <ac:picMk id="5" creationId="{3E5E3933-35E0-4F6B-A4FE-E3A90D90A12B}"/>
          </ac:picMkLst>
        </pc:picChg>
      </pc:sldChg>
      <pc:sldChg chg="addSp delSp modSp mod modTransition">
        <pc:chgData name="Daniel Buescher" userId="be4f4dfaf1c4f0c1" providerId="LiveId" clId="{95EEA666-69A3-4711-8A24-78F8FF8B7B8F}" dt="2021-05-21T01:52:32.815" v="1904"/>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sldChg>
      <pc:sldChg chg="modSp mod modTransition">
        <pc:chgData name="Daniel Buescher" userId="be4f4dfaf1c4f0c1" providerId="LiveId" clId="{95EEA666-69A3-4711-8A24-78F8FF8B7B8F}" dt="2021-05-21T01:49:09.321" v="1899" actId="313"/>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sldChg>
      <pc:sldChg chg="modSp mod modTransition">
        <pc:chgData name="Daniel Buescher" userId="be4f4dfaf1c4f0c1" providerId="LiveId" clId="{95EEA666-69A3-4711-8A24-78F8FF8B7B8F}" dt="2021-05-21T01:48:33.550" v="1898"/>
        <pc:sldMkLst>
          <pc:docMk/>
          <pc:sldMk cId="37169486" sldId="260"/>
        </pc:sldMkLst>
        <pc:spChg chg="mod">
          <ac:chgData name="Daniel Buescher" userId="be4f4dfaf1c4f0c1" providerId="LiveId" clId="{95EEA666-69A3-4711-8A24-78F8FF8B7B8F}" dt="2021-05-20T23:58:08.395" v="1893" actId="20577"/>
          <ac:spMkLst>
            <pc:docMk/>
            <pc:sldMk cId="37169486" sldId="260"/>
            <ac:spMk id="2" creationId="{02A61E0E-092E-481F-8A70-1A1A1EFB372F}"/>
          </ac:spMkLst>
        </pc:spChg>
        <pc:spChg chg="mod">
          <ac:chgData name="Daniel Buescher" userId="be4f4dfaf1c4f0c1" providerId="LiveId" clId="{95EEA666-69A3-4711-8A24-78F8FF8B7B8F}" dt="2021-05-15T18:17:54.236" v="783" actId="20577"/>
          <ac:spMkLst>
            <pc:docMk/>
            <pc:sldMk cId="37169486" sldId="260"/>
            <ac:spMk id="3" creationId="{8441EDFC-EC21-4D54-9BD6-590B5906B47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p:txBody>
          <a:bodyPr/>
          <a:lstStyle/>
          <a:p>
            <a:pPr algn="ctr"/>
            <a:r>
              <a:rPr lang="en-US" dirty="0"/>
              <a:t>Pokémon : Gen 1</a:t>
            </a:r>
            <a:br>
              <a:rPr lang="en-US" dirty="0"/>
            </a:br>
            <a:r>
              <a:rPr lang="en-US" dirty="0"/>
              <a:t>gotta graph em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p:txBody>
          <a:bodyPr>
            <a:normAutofit/>
          </a:bodyPr>
          <a:lstStyle/>
          <a:p>
            <a:r>
              <a:rPr lang="en-US" dirty="0"/>
              <a:t>	Ian Arch, Paige Breyfogle, Daniel Buescher, Andrew Stepanek </a:t>
            </a:r>
          </a:p>
          <a:p>
            <a:endParaRPr lang="en-US" dirty="0"/>
          </a:p>
        </p:txBody>
      </p:sp>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r>
              <a:rPr lang="en-US" sz="600" dirty="0" err="1"/>
              <a:t>Ya</a:t>
            </a:r>
            <a:r>
              <a:rPr lang="en-US" sz="600" dirty="0"/>
              <a:t>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spTree>
    <p:extLst>
      <p:ext uri="{BB962C8B-B14F-4D97-AF65-F5344CB8AC3E}">
        <p14:creationId xmlns:p14="http://schemas.microsoft.com/office/powerpoint/2010/main" val="31941384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 how we did it </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lnSpcReduction="10000"/>
          </a:bodyPr>
          <a:lstStyle/>
          <a:p>
            <a:pPr marL="0" indent="0">
              <a:buNone/>
            </a:pPr>
            <a:r>
              <a:rPr lang="en-US" dirty="0"/>
              <a:t>	</a:t>
            </a:r>
          </a:p>
          <a:p>
            <a:r>
              <a:rPr lang="en-US" dirty="0"/>
              <a:t>Pulled in Gen 1 list from Kaggle data set , used </a:t>
            </a:r>
            <a:r>
              <a:rPr lang="en-US" dirty="0" err="1"/>
              <a:t>jupyter</a:t>
            </a:r>
            <a:r>
              <a:rPr lang="en-US" dirty="0"/>
              <a:t> to read csv in pandas, created data frame from data set, pulled a list of names</a:t>
            </a:r>
          </a:p>
          <a:p>
            <a:pPr marL="0" indent="0">
              <a:buNone/>
            </a:pPr>
            <a:endParaRPr lang="en-US" dirty="0"/>
          </a:p>
          <a:p>
            <a:r>
              <a:rPr lang="en-US" dirty="0"/>
              <a:t>Created data frame with their name and empty list of stats, </a:t>
            </a:r>
          </a:p>
          <a:p>
            <a:endParaRPr lang="en-US" dirty="0"/>
          </a:p>
          <a:p>
            <a:r>
              <a:rPr lang="en-US" dirty="0"/>
              <a:t>Called out to existing Poke API https://pokeapi.co/to pull data in , each Pokemon had a extensive list of URL links for stats so used poke-list in a for loop to call out to each URL to retrieve stats from empty data frame</a:t>
            </a:r>
          </a:p>
          <a:p>
            <a:endParaRPr lang="en-US" dirty="0"/>
          </a:p>
          <a:p>
            <a:endParaRPr lang="en-US" dirty="0"/>
          </a:p>
          <a:p>
            <a:r>
              <a:rPr lang="en-US" dirty="0"/>
              <a:t>Exported data frame to CSV</a:t>
            </a:r>
          </a:p>
        </p:txBody>
      </p:sp>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Continued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SQL database using </a:t>
            </a:r>
            <a:r>
              <a:rPr lang="en-US" dirty="0" err="1"/>
              <a:t>PGAdmin</a:t>
            </a:r>
            <a:r>
              <a:rPr lang="en-US" dirty="0"/>
              <a:t>, imported data frame CSV</a:t>
            </a:r>
          </a:p>
          <a:p>
            <a:pPr marL="0" indent="0">
              <a:buNone/>
            </a:pPr>
            <a:endParaRPr lang="en-US" dirty="0"/>
          </a:p>
          <a:p>
            <a:r>
              <a:rPr lang="en-US" dirty="0"/>
              <a:t>Created python-flask powered API, created routes for each type of Pokemon </a:t>
            </a:r>
          </a:p>
          <a:p>
            <a:pPr marL="0" indent="0">
              <a:buNone/>
            </a:pPr>
            <a:endParaRPr lang="en-US" dirty="0"/>
          </a:p>
          <a:p>
            <a:r>
              <a:rPr lang="en-US" dirty="0"/>
              <a:t>Created HTML file to lay out page and used CSS to style </a:t>
            </a:r>
          </a:p>
          <a:p>
            <a:pPr marL="0" indent="0">
              <a:buNone/>
            </a:pPr>
            <a:endParaRPr lang="en-US" dirty="0"/>
          </a:p>
          <a:p>
            <a:r>
              <a:rPr lang="en-US" dirty="0"/>
              <a:t>Used d3 &amp; </a:t>
            </a:r>
            <a:r>
              <a:rPr lang="en-US" dirty="0" err="1"/>
              <a:t>plotly</a:t>
            </a:r>
            <a:r>
              <a:rPr lang="en-US" dirty="0"/>
              <a:t> within </a:t>
            </a:r>
            <a:r>
              <a:rPr lang="en-US" dirty="0" err="1"/>
              <a:t>Javascript</a:t>
            </a:r>
            <a:r>
              <a:rPr lang="en-US" dirty="0"/>
              <a:t> to read Json files from flask- API to create visualizations of data  </a:t>
            </a:r>
          </a:p>
          <a:p>
            <a:endParaRPr lang="en-US" dirty="0"/>
          </a:p>
        </p:txBody>
      </p:sp>
    </p:spTree>
    <p:extLst>
      <p:ext uri="{BB962C8B-B14F-4D97-AF65-F5344CB8AC3E}">
        <p14:creationId xmlns:p14="http://schemas.microsoft.com/office/powerpoint/2010/main" val="27946966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p:txBody>
          <a:bodyPr/>
          <a:lstStyle/>
          <a:p>
            <a:r>
              <a:rPr lang="en-US" dirty="0"/>
              <a:t>We wanted to have graphic representation of the different stats and incorporate some interaction with updates based on the selected Pokémon type.</a:t>
            </a:r>
          </a:p>
          <a:p>
            <a:endParaRPr lang="en-US" dirty="0"/>
          </a:p>
          <a:p>
            <a:r>
              <a:rPr lang="en-US" dirty="0"/>
              <a:t>We broke the data down into the types so it was more visually appealing and easier to digest. </a:t>
            </a:r>
          </a:p>
          <a:p>
            <a:endParaRPr lang="en-US" dirty="0"/>
          </a:p>
          <a:p>
            <a:r>
              <a:rPr lang="en-US" dirty="0"/>
              <a:t>We used a </a:t>
            </a:r>
            <a:r>
              <a:rPr lang="en-US" dirty="0" err="1"/>
              <a:t>Javascript</a:t>
            </a:r>
            <a:r>
              <a:rPr lang="en-US" dirty="0"/>
              <a:t> library not covered in class – this allowed us to do- </a:t>
            </a:r>
          </a:p>
        </p:txBody>
      </p:sp>
    </p:spTree>
    <p:extLst>
      <p:ext uri="{BB962C8B-B14F-4D97-AF65-F5344CB8AC3E}">
        <p14:creationId xmlns:p14="http://schemas.microsoft.com/office/powerpoint/2010/main" val="37169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2120-29AB-4623-BD74-C28D4D714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4843E-D596-44D4-9635-E84DA67E44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9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5C7-56AA-44C7-99E6-0946E741D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7A6A63-81A4-4C66-84D9-9D1D82C746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4058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216</TotalTime>
  <Words>294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Pokémon : Gen 1 gotta graph em all </vt:lpstr>
      <vt:lpstr>Theme </vt:lpstr>
      <vt:lpstr>Coding approach/ how we did it </vt:lpstr>
      <vt:lpstr>Continued </vt:lpstr>
      <vt:lpstr>Final Visualization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2021-05-21T01:52:51Z</dcterms:modified>
</cp:coreProperties>
</file>