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42" d="100"/>
          <a:sy n="142" d="100"/>
        </p:scale>
        <p:origin x="15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custSel modSld">
      <pc:chgData name="Daniel Buescher" userId="be4f4dfaf1c4f0c1" providerId="LiveId" clId="{95EEA666-69A3-4711-8A24-78F8FF8B7B8F}" dt="2021-05-15T18:04:56.550" v="359" actId="20577"/>
      <pc:docMkLst>
        <pc:docMk/>
      </pc:docMkLst>
      <pc:sldChg chg="addSp delSp modSp mod">
        <pc:chgData name="Daniel Buescher" userId="be4f4dfaf1c4f0c1" providerId="LiveId" clId="{95EEA666-69A3-4711-8A24-78F8FF8B7B8F}" dt="2021-05-15T18:04:28.575" v="322" actId="20577"/>
        <pc:sldMkLst>
          <pc:docMk/>
          <pc:sldMk cId="3319003307" sldId="258"/>
        </pc:sldMkLst>
        <pc:spChg chg="mod">
          <ac:chgData name="Daniel Buescher" userId="be4f4dfaf1c4f0c1" providerId="LiveId" clId="{95EEA666-69A3-4711-8A24-78F8FF8B7B8F}" dt="2021-05-15T18:00:33.294" v="96" actId="14100"/>
          <ac:spMkLst>
            <pc:docMk/>
            <pc:sldMk cId="3319003307" sldId="258"/>
            <ac:spMk id="2" creationId="{356BF46D-2D73-44F0-AD9E-0FEC2BFDE3EA}"/>
          </ac:spMkLst>
        </pc:spChg>
        <pc:spChg chg="mod">
          <ac:chgData name="Daniel Buescher" userId="be4f4dfaf1c4f0c1" providerId="LiveId" clId="{95EEA666-69A3-4711-8A24-78F8FF8B7B8F}" dt="2021-05-15T18:04:28.575" v="322" actId="20577"/>
          <ac:spMkLst>
            <pc:docMk/>
            <pc:sldMk cId="3319003307" sldId="258"/>
            <ac:spMk id="3" creationId="{FE0F0902-579D-46B2-8EF5-0AE61F17FE18}"/>
          </ac:spMkLst>
        </pc:sp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sldChg>
      <pc:sldChg chg="modSp mod">
        <pc:chgData name="Daniel Buescher" userId="be4f4dfaf1c4f0c1" providerId="LiveId" clId="{95EEA666-69A3-4711-8A24-78F8FF8B7B8F}" dt="2021-05-15T18:04:56.550" v="359" actId="20577"/>
        <pc:sldMkLst>
          <pc:docMk/>
          <pc:sldMk cId="37169486" sldId="260"/>
        </pc:sldMkLst>
        <pc:spChg chg="mod">
          <ac:chgData name="Daniel Buescher" userId="be4f4dfaf1c4f0c1" providerId="LiveId" clId="{95EEA666-69A3-4711-8A24-78F8FF8B7B8F}" dt="2021-05-15T18:04:56.550" v="359" actId="20577"/>
          <ac:spMkLst>
            <pc:docMk/>
            <pc:sldMk cId="37169486" sldId="260"/>
            <ac:spMk id="2" creationId="{02A61E0E-092E-481F-8A70-1A1A1EFB372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5/15/2021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p:txBody>
          <a:bodyPr/>
          <a:lstStyle/>
          <a:p>
            <a:pPr algn="ctr"/>
            <a:r>
              <a:rPr lang="en-US" dirty="0"/>
              <a:t>Pokemon : Gen 1</a:t>
            </a:r>
            <a:br>
              <a:rPr lang="en-US" dirty="0"/>
            </a:br>
            <a:r>
              <a:rPr lang="en-US" dirty="0"/>
              <a:t>gotta graph em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p:txBody>
          <a:bodyPr>
            <a:normAutofit/>
          </a:bodyPr>
          <a:lstStyle/>
          <a:p>
            <a:r>
              <a:rPr lang="en-US" dirty="0"/>
              <a:t>	Ian Arch, Paige Breyfogle, Daniel Buescher, Andrew Stepanek </a:t>
            </a:r>
          </a:p>
          <a:p>
            <a:endParaRPr lang="en-US" dirty="0"/>
          </a:p>
        </p:txBody>
      </p:sp>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r>
              <a:rPr lang="en-US" sz="600" dirty="0" err="1"/>
              <a:t>Ya</a:t>
            </a:r>
            <a:r>
              <a:rPr lang="en-US" sz="600" dirty="0"/>
              <a:t> know.. Instead of catch em all… oof tough crowd</a:t>
            </a:r>
          </a:p>
        </p:txBody>
      </p:sp>
    </p:spTree>
    <p:extLst>
      <p:ext uri="{BB962C8B-B14F-4D97-AF65-F5344CB8AC3E}">
        <p14:creationId xmlns:p14="http://schemas.microsoft.com/office/powerpoint/2010/main" val="45859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528" y="1597660"/>
            <a:ext cx="3941379" cy="5100609"/>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p:txBody>
          <a:bodyPr/>
          <a:lstStyle/>
          <a:p>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5220909" y="1951672"/>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spTree>
    <p:extLst>
      <p:ext uri="{BB962C8B-B14F-4D97-AF65-F5344CB8AC3E}">
        <p14:creationId xmlns:p14="http://schemas.microsoft.com/office/powerpoint/2010/main" val="319413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156011" y="757650"/>
            <a:ext cx="9711017" cy="1293028"/>
          </a:xfrm>
        </p:spPr>
        <p:txBody>
          <a:bodyPr/>
          <a:lstStyle/>
          <a:p>
            <a:r>
              <a:rPr lang="en-US" dirty="0"/>
              <a:t>Coding approach/ how we did it </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a:bodyPr>
          <a:lstStyle/>
          <a:p>
            <a:r>
              <a:rPr lang="en-US" dirty="0"/>
              <a:t>https://pokeapi.co/to pull data in ; data was raw and extremely broad 		</a:t>
            </a:r>
          </a:p>
          <a:p>
            <a:endParaRPr lang="en-US" dirty="0"/>
          </a:p>
          <a:p>
            <a:r>
              <a:rPr lang="en-US" dirty="0"/>
              <a:t>Filtered data down to make it more workable/useable </a:t>
            </a:r>
          </a:p>
          <a:p>
            <a:endParaRPr lang="en-US" dirty="0"/>
          </a:p>
          <a:p>
            <a:endParaRPr lang="en-US" dirty="0"/>
          </a:p>
          <a:p>
            <a:r>
              <a:rPr lang="en-US" dirty="0"/>
              <a:t>Used </a:t>
            </a:r>
            <a:r>
              <a:rPr lang="en-US" dirty="0" err="1"/>
              <a:t>jupyter</a:t>
            </a:r>
            <a:r>
              <a:rPr lang="en-US" dirty="0"/>
              <a:t> notebook to convert data into a data frame, </a:t>
            </a:r>
          </a:p>
          <a:p>
            <a:endParaRPr lang="en-US" dirty="0"/>
          </a:p>
          <a:p>
            <a:endParaRPr lang="en-US" dirty="0"/>
          </a:p>
          <a:p>
            <a:r>
              <a:rPr lang="en-US" dirty="0"/>
              <a:t>Postgres to store and sort through data </a:t>
            </a:r>
          </a:p>
        </p:txBody>
      </p:sp>
    </p:spTree>
    <p:extLst>
      <p:ext uri="{BB962C8B-B14F-4D97-AF65-F5344CB8AC3E}">
        <p14:creationId xmlns:p14="http://schemas.microsoft.com/office/powerpoint/2010/main" val="331900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469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a:t>
            </a:r>
            <a:r>
              <a:rPr lang="en-US" dirty="0" err="1"/>
              <a:t>Visulation</a:t>
            </a:r>
            <a:r>
              <a:rPr lang="en-US" dirty="0"/>
              <a:t>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6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2120-29AB-4623-BD74-C28D4D714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4843E-D596-44D4-9635-E84DA67E44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9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5C7-56AA-44C7-99E6-0946E741D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7A6A63-81A4-4C66-84D9-9D1D82C746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4058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135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Pokemon : Gen 1 gotta graph em all </vt:lpstr>
      <vt:lpstr>Theme </vt:lpstr>
      <vt:lpstr>Coding approach/ how we did it </vt:lpstr>
      <vt:lpstr>PowerPoint Presentation</vt:lpstr>
      <vt:lpstr>Final Visulation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2021-05-15T18:05:08Z</dcterms:modified>
</cp:coreProperties>
</file>