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8" r:id="rId4"/>
    <p:sldId id="26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6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7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01-Sep-21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01-Sep-21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40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9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A8B138-C4C4-4AB8-8589-BEB7F7627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5" y="0"/>
            <a:ext cx="12192615" cy="6858000"/>
            <a:chOff x="-615" y="0"/>
            <a:chExt cx="12192615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3E9556-A0BA-4A94-8487-6A1005711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3375" y="2049205"/>
              <a:ext cx="365126" cy="3651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4061F1E1-53FE-4B68-9C97-878669675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3B6EC6-D851-4EC9-9F2D-B4C0B25A3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15" y="2997654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2C387-E1FD-4E36-A894-EFBAB4DAB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403912"/>
              <a:ext cx="1424898" cy="2454088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5CAA13-8956-4EF2-9D99-AAC882053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31593" y="1819321"/>
              <a:ext cx="460407" cy="1419452"/>
            </a:xfrm>
            <a:custGeom>
              <a:avLst/>
              <a:gdLst>
                <a:gd name="connsiteX0" fmla="*/ 460407 w 460407"/>
                <a:gd name="connsiteY0" fmla="*/ 0 h 1419452"/>
                <a:gd name="connsiteX1" fmla="*/ 460407 w 460407"/>
                <a:gd name="connsiteY1" fmla="*/ 1419452 h 1419452"/>
                <a:gd name="connsiteX2" fmla="*/ 450116 w 460407"/>
                <a:gd name="connsiteY2" fmla="*/ 1411963 h 1419452"/>
                <a:gd name="connsiteX3" fmla="*/ 0 w 460407"/>
                <a:gd name="connsiteY3" fmla="*/ 709726 h 1419452"/>
                <a:gd name="connsiteX4" fmla="*/ 450116 w 460407"/>
                <a:gd name="connsiteY4" fmla="*/ 7489 h 141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07" h="1419452">
                  <a:moveTo>
                    <a:pt x="460407" y="0"/>
                  </a:moveTo>
                  <a:lnTo>
                    <a:pt x="460407" y="1419452"/>
                  </a:lnTo>
                  <a:lnTo>
                    <a:pt x="450116" y="1411963"/>
                  </a:lnTo>
                  <a:cubicBezTo>
                    <a:pt x="360093" y="1345123"/>
                    <a:pt x="0" y="1056114"/>
                    <a:pt x="0" y="709726"/>
                  </a:cubicBezTo>
                  <a:cubicBezTo>
                    <a:pt x="0" y="363339"/>
                    <a:pt x="360093" y="74329"/>
                    <a:pt x="450116" y="7489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447FF93B-9DE2-474F-AB23-81F3A4389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2F7A84-B313-48C2-A13E-D96D72729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13" y="4544623"/>
              <a:ext cx="1282383" cy="2223032"/>
            </a:xfrm>
            <a:custGeom>
              <a:avLst/>
              <a:gdLst>
                <a:gd name="connsiteX0" fmla="*/ 0 w 1282383"/>
                <a:gd name="connsiteY0" fmla="*/ 0 h 2223032"/>
                <a:gd name="connsiteX1" fmla="*/ 169235 w 1282383"/>
                <a:gd name="connsiteY1" fmla="*/ 0 h 2223032"/>
                <a:gd name="connsiteX2" fmla="*/ 1282383 w 1282383"/>
                <a:gd name="connsiteY2" fmla="*/ 1113149 h 2223032"/>
                <a:gd name="connsiteX3" fmla="*/ 1282383 w 1282383"/>
                <a:gd name="connsiteY3" fmla="*/ 2223032 h 2223032"/>
                <a:gd name="connsiteX4" fmla="*/ 172500 w 1282383"/>
                <a:gd name="connsiteY4" fmla="*/ 2223032 h 2223032"/>
                <a:gd name="connsiteX5" fmla="*/ 2977 w 1282383"/>
                <a:gd name="connsiteY5" fmla="*/ 2210207 h 2223032"/>
                <a:gd name="connsiteX6" fmla="*/ 0 w 1282383"/>
                <a:gd name="connsiteY6" fmla="*/ 2209520 h 222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2383" h="2223032">
                  <a:moveTo>
                    <a:pt x="0" y="0"/>
                  </a:moveTo>
                  <a:lnTo>
                    <a:pt x="169235" y="0"/>
                  </a:lnTo>
                  <a:cubicBezTo>
                    <a:pt x="784016" y="0"/>
                    <a:pt x="1282383" y="498367"/>
                    <a:pt x="1282383" y="1113149"/>
                  </a:cubicBezTo>
                  <a:lnTo>
                    <a:pt x="1282383" y="2223032"/>
                  </a:lnTo>
                  <a:lnTo>
                    <a:pt x="172500" y="2223032"/>
                  </a:lnTo>
                  <a:cubicBezTo>
                    <a:pt x="114864" y="2223032"/>
                    <a:pt x="58252" y="2218652"/>
                    <a:pt x="2977" y="2210207"/>
                  </a:cubicBezTo>
                  <a:lnTo>
                    <a:pt x="0" y="2209520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C48508-9605-4541-98D6-C1800F943FB6}"/>
              </a:ext>
            </a:extLst>
          </p:cNvPr>
          <p:cNvSpPr txBox="1"/>
          <p:nvPr/>
        </p:nvSpPr>
        <p:spPr>
          <a:xfrm>
            <a:off x="8879" y="2681059"/>
            <a:ext cx="1218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80310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A8B138-C4C4-4AB8-8589-BEB7F7627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5" y="0"/>
            <a:ext cx="12192615" cy="6858000"/>
            <a:chOff x="-615" y="0"/>
            <a:chExt cx="12192615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3E9556-A0BA-4A94-8487-6A1005711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3375" y="2049205"/>
              <a:ext cx="365126" cy="3651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4061F1E1-53FE-4B68-9C97-878669675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3B6EC6-D851-4EC9-9F2D-B4C0B25A3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15" y="2997654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2C387-E1FD-4E36-A894-EFBAB4DAB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403912"/>
              <a:ext cx="1424898" cy="2454088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5CAA13-8956-4EF2-9D99-AAC882053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31593" y="1819321"/>
              <a:ext cx="460407" cy="1419452"/>
            </a:xfrm>
            <a:custGeom>
              <a:avLst/>
              <a:gdLst>
                <a:gd name="connsiteX0" fmla="*/ 460407 w 460407"/>
                <a:gd name="connsiteY0" fmla="*/ 0 h 1419452"/>
                <a:gd name="connsiteX1" fmla="*/ 460407 w 460407"/>
                <a:gd name="connsiteY1" fmla="*/ 1419452 h 1419452"/>
                <a:gd name="connsiteX2" fmla="*/ 450116 w 460407"/>
                <a:gd name="connsiteY2" fmla="*/ 1411963 h 1419452"/>
                <a:gd name="connsiteX3" fmla="*/ 0 w 460407"/>
                <a:gd name="connsiteY3" fmla="*/ 709726 h 1419452"/>
                <a:gd name="connsiteX4" fmla="*/ 450116 w 460407"/>
                <a:gd name="connsiteY4" fmla="*/ 7489 h 141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07" h="1419452">
                  <a:moveTo>
                    <a:pt x="460407" y="0"/>
                  </a:moveTo>
                  <a:lnTo>
                    <a:pt x="460407" y="1419452"/>
                  </a:lnTo>
                  <a:lnTo>
                    <a:pt x="450116" y="1411963"/>
                  </a:lnTo>
                  <a:cubicBezTo>
                    <a:pt x="360093" y="1345123"/>
                    <a:pt x="0" y="1056114"/>
                    <a:pt x="0" y="709726"/>
                  </a:cubicBezTo>
                  <a:cubicBezTo>
                    <a:pt x="0" y="363339"/>
                    <a:pt x="360093" y="74329"/>
                    <a:pt x="450116" y="7489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447FF93B-9DE2-474F-AB23-81F3A4389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2F7A84-B313-48C2-A13E-D96D72729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13" y="4544623"/>
              <a:ext cx="1282383" cy="2223032"/>
            </a:xfrm>
            <a:custGeom>
              <a:avLst/>
              <a:gdLst>
                <a:gd name="connsiteX0" fmla="*/ 0 w 1282383"/>
                <a:gd name="connsiteY0" fmla="*/ 0 h 2223032"/>
                <a:gd name="connsiteX1" fmla="*/ 169235 w 1282383"/>
                <a:gd name="connsiteY1" fmla="*/ 0 h 2223032"/>
                <a:gd name="connsiteX2" fmla="*/ 1282383 w 1282383"/>
                <a:gd name="connsiteY2" fmla="*/ 1113149 h 2223032"/>
                <a:gd name="connsiteX3" fmla="*/ 1282383 w 1282383"/>
                <a:gd name="connsiteY3" fmla="*/ 2223032 h 2223032"/>
                <a:gd name="connsiteX4" fmla="*/ 172500 w 1282383"/>
                <a:gd name="connsiteY4" fmla="*/ 2223032 h 2223032"/>
                <a:gd name="connsiteX5" fmla="*/ 2977 w 1282383"/>
                <a:gd name="connsiteY5" fmla="*/ 2210207 h 2223032"/>
                <a:gd name="connsiteX6" fmla="*/ 0 w 1282383"/>
                <a:gd name="connsiteY6" fmla="*/ 2209520 h 222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2383" h="2223032">
                  <a:moveTo>
                    <a:pt x="0" y="0"/>
                  </a:moveTo>
                  <a:lnTo>
                    <a:pt x="169235" y="0"/>
                  </a:lnTo>
                  <a:cubicBezTo>
                    <a:pt x="784016" y="0"/>
                    <a:pt x="1282383" y="498367"/>
                    <a:pt x="1282383" y="1113149"/>
                  </a:cubicBezTo>
                  <a:lnTo>
                    <a:pt x="1282383" y="2223032"/>
                  </a:lnTo>
                  <a:lnTo>
                    <a:pt x="172500" y="2223032"/>
                  </a:lnTo>
                  <a:cubicBezTo>
                    <a:pt x="114864" y="2223032"/>
                    <a:pt x="58252" y="2218652"/>
                    <a:pt x="2977" y="2210207"/>
                  </a:cubicBezTo>
                  <a:lnTo>
                    <a:pt x="0" y="2209520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FB6BCC-83B4-4AAF-B624-F0B8C861A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216" y="1286070"/>
            <a:ext cx="7882761" cy="4423242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FFA95E-3EF0-4541-8360-5B47830D0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966" y="723522"/>
            <a:ext cx="997406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9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A8B138-C4C4-4AB8-8589-BEB7F7627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5" y="0"/>
            <a:ext cx="12192615" cy="6858000"/>
            <a:chOff x="-615" y="0"/>
            <a:chExt cx="12192615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3E9556-A0BA-4A94-8487-6A1005711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3375" y="2049205"/>
              <a:ext cx="365126" cy="3651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4061F1E1-53FE-4B68-9C97-878669675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3B6EC6-D851-4EC9-9F2D-B4C0B25A3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15" y="2997654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2C387-E1FD-4E36-A894-EFBAB4DAB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403912"/>
              <a:ext cx="1424898" cy="2454088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5CAA13-8956-4EF2-9D99-AAC882053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31593" y="1819321"/>
              <a:ext cx="460407" cy="1419452"/>
            </a:xfrm>
            <a:custGeom>
              <a:avLst/>
              <a:gdLst>
                <a:gd name="connsiteX0" fmla="*/ 460407 w 460407"/>
                <a:gd name="connsiteY0" fmla="*/ 0 h 1419452"/>
                <a:gd name="connsiteX1" fmla="*/ 460407 w 460407"/>
                <a:gd name="connsiteY1" fmla="*/ 1419452 h 1419452"/>
                <a:gd name="connsiteX2" fmla="*/ 450116 w 460407"/>
                <a:gd name="connsiteY2" fmla="*/ 1411963 h 1419452"/>
                <a:gd name="connsiteX3" fmla="*/ 0 w 460407"/>
                <a:gd name="connsiteY3" fmla="*/ 709726 h 1419452"/>
                <a:gd name="connsiteX4" fmla="*/ 450116 w 460407"/>
                <a:gd name="connsiteY4" fmla="*/ 7489 h 141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07" h="1419452">
                  <a:moveTo>
                    <a:pt x="460407" y="0"/>
                  </a:moveTo>
                  <a:lnTo>
                    <a:pt x="460407" y="1419452"/>
                  </a:lnTo>
                  <a:lnTo>
                    <a:pt x="450116" y="1411963"/>
                  </a:lnTo>
                  <a:cubicBezTo>
                    <a:pt x="360093" y="1345123"/>
                    <a:pt x="0" y="1056114"/>
                    <a:pt x="0" y="709726"/>
                  </a:cubicBezTo>
                  <a:cubicBezTo>
                    <a:pt x="0" y="363339"/>
                    <a:pt x="360093" y="74329"/>
                    <a:pt x="450116" y="7489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447FF93B-9DE2-474F-AB23-81F3A4389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2F7A84-B313-48C2-A13E-D96D72729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13" y="4544623"/>
              <a:ext cx="1282383" cy="2223032"/>
            </a:xfrm>
            <a:custGeom>
              <a:avLst/>
              <a:gdLst>
                <a:gd name="connsiteX0" fmla="*/ 0 w 1282383"/>
                <a:gd name="connsiteY0" fmla="*/ 0 h 2223032"/>
                <a:gd name="connsiteX1" fmla="*/ 169235 w 1282383"/>
                <a:gd name="connsiteY1" fmla="*/ 0 h 2223032"/>
                <a:gd name="connsiteX2" fmla="*/ 1282383 w 1282383"/>
                <a:gd name="connsiteY2" fmla="*/ 1113149 h 2223032"/>
                <a:gd name="connsiteX3" fmla="*/ 1282383 w 1282383"/>
                <a:gd name="connsiteY3" fmla="*/ 2223032 h 2223032"/>
                <a:gd name="connsiteX4" fmla="*/ 172500 w 1282383"/>
                <a:gd name="connsiteY4" fmla="*/ 2223032 h 2223032"/>
                <a:gd name="connsiteX5" fmla="*/ 2977 w 1282383"/>
                <a:gd name="connsiteY5" fmla="*/ 2210207 h 2223032"/>
                <a:gd name="connsiteX6" fmla="*/ 0 w 1282383"/>
                <a:gd name="connsiteY6" fmla="*/ 2209520 h 222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2383" h="2223032">
                  <a:moveTo>
                    <a:pt x="0" y="0"/>
                  </a:moveTo>
                  <a:lnTo>
                    <a:pt x="169235" y="0"/>
                  </a:lnTo>
                  <a:cubicBezTo>
                    <a:pt x="784016" y="0"/>
                    <a:pt x="1282383" y="498367"/>
                    <a:pt x="1282383" y="1113149"/>
                  </a:cubicBezTo>
                  <a:lnTo>
                    <a:pt x="1282383" y="2223032"/>
                  </a:lnTo>
                  <a:lnTo>
                    <a:pt x="172500" y="2223032"/>
                  </a:lnTo>
                  <a:cubicBezTo>
                    <a:pt x="114864" y="2223032"/>
                    <a:pt x="58252" y="2218652"/>
                    <a:pt x="2977" y="2210207"/>
                  </a:cubicBezTo>
                  <a:lnTo>
                    <a:pt x="0" y="2209520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19A63EE5-41FD-4CE1-BCC9-5CFF474D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93" y="661601"/>
            <a:ext cx="9955014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A8B138-C4C4-4AB8-8589-BEB7F7627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5" y="0"/>
            <a:ext cx="12192615" cy="6858000"/>
            <a:chOff x="-615" y="0"/>
            <a:chExt cx="12192615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3E9556-A0BA-4A94-8487-6A1005711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3375" y="2049205"/>
              <a:ext cx="365126" cy="3651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4061F1E1-53FE-4B68-9C97-878669675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3B6EC6-D851-4EC9-9F2D-B4C0B25A3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15" y="2997654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2C387-E1FD-4E36-A894-EFBAB4DAB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403912"/>
              <a:ext cx="1424898" cy="2454088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5CAA13-8956-4EF2-9D99-AAC882053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31593" y="1819321"/>
              <a:ext cx="460407" cy="1419452"/>
            </a:xfrm>
            <a:custGeom>
              <a:avLst/>
              <a:gdLst>
                <a:gd name="connsiteX0" fmla="*/ 460407 w 460407"/>
                <a:gd name="connsiteY0" fmla="*/ 0 h 1419452"/>
                <a:gd name="connsiteX1" fmla="*/ 460407 w 460407"/>
                <a:gd name="connsiteY1" fmla="*/ 1419452 h 1419452"/>
                <a:gd name="connsiteX2" fmla="*/ 450116 w 460407"/>
                <a:gd name="connsiteY2" fmla="*/ 1411963 h 1419452"/>
                <a:gd name="connsiteX3" fmla="*/ 0 w 460407"/>
                <a:gd name="connsiteY3" fmla="*/ 709726 h 1419452"/>
                <a:gd name="connsiteX4" fmla="*/ 450116 w 460407"/>
                <a:gd name="connsiteY4" fmla="*/ 7489 h 141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07" h="1419452">
                  <a:moveTo>
                    <a:pt x="460407" y="0"/>
                  </a:moveTo>
                  <a:lnTo>
                    <a:pt x="460407" y="1419452"/>
                  </a:lnTo>
                  <a:lnTo>
                    <a:pt x="450116" y="1411963"/>
                  </a:lnTo>
                  <a:cubicBezTo>
                    <a:pt x="360093" y="1345123"/>
                    <a:pt x="0" y="1056114"/>
                    <a:pt x="0" y="709726"/>
                  </a:cubicBezTo>
                  <a:cubicBezTo>
                    <a:pt x="0" y="363339"/>
                    <a:pt x="360093" y="74329"/>
                    <a:pt x="450116" y="7489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447FF93B-9DE2-474F-AB23-81F3A4389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2F7A84-B313-48C2-A13E-D96D72729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13" y="4544623"/>
              <a:ext cx="1282383" cy="2223032"/>
            </a:xfrm>
            <a:custGeom>
              <a:avLst/>
              <a:gdLst>
                <a:gd name="connsiteX0" fmla="*/ 0 w 1282383"/>
                <a:gd name="connsiteY0" fmla="*/ 0 h 2223032"/>
                <a:gd name="connsiteX1" fmla="*/ 169235 w 1282383"/>
                <a:gd name="connsiteY1" fmla="*/ 0 h 2223032"/>
                <a:gd name="connsiteX2" fmla="*/ 1282383 w 1282383"/>
                <a:gd name="connsiteY2" fmla="*/ 1113149 h 2223032"/>
                <a:gd name="connsiteX3" fmla="*/ 1282383 w 1282383"/>
                <a:gd name="connsiteY3" fmla="*/ 2223032 h 2223032"/>
                <a:gd name="connsiteX4" fmla="*/ 172500 w 1282383"/>
                <a:gd name="connsiteY4" fmla="*/ 2223032 h 2223032"/>
                <a:gd name="connsiteX5" fmla="*/ 2977 w 1282383"/>
                <a:gd name="connsiteY5" fmla="*/ 2210207 h 2223032"/>
                <a:gd name="connsiteX6" fmla="*/ 0 w 1282383"/>
                <a:gd name="connsiteY6" fmla="*/ 2209520 h 222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2383" h="2223032">
                  <a:moveTo>
                    <a:pt x="0" y="0"/>
                  </a:moveTo>
                  <a:lnTo>
                    <a:pt x="169235" y="0"/>
                  </a:lnTo>
                  <a:cubicBezTo>
                    <a:pt x="784016" y="0"/>
                    <a:pt x="1282383" y="498367"/>
                    <a:pt x="1282383" y="1113149"/>
                  </a:cubicBezTo>
                  <a:lnTo>
                    <a:pt x="1282383" y="2223032"/>
                  </a:lnTo>
                  <a:lnTo>
                    <a:pt x="172500" y="2223032"/>
                  </a:lnTo>
                  <a:cubicBezTo>
                    <a:pt x="114864" y="2223032"/>
                    <a:pt x="58252" y="2218652"/>
                    <a:pt x="2977" y="2210207"/>
                  </a:cubicBezTo>
                  <a:lnTo>
                    <a:pt x="0" y="2209520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61AD547-D535-4F7E-936F-0899F8C8E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0" b="-2566"/>
          <a:stretch/>
        </p:blipFill>
        <p:spPr>
          <a:xfrm>
            <a:off x="3312452" y="1234069"/>
            <a:ext cx="5844229" cy="44289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 descr="A person speaking into a microphone&#10;&#10;Description automatically generated with medium confidence">
            <a:extLst>
              <a:ext uri="{FF2B5EF4-FFF2-40B4-BE49-F238E27FC236}">
                <a16:creationId xmlns:a16="http://schemas.microsoft.com/office/drawing/2014/main" id="{EB4E1B65-01E6-4888-9969-C1F45C8D8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56" y="647312"/>
            <a:ext cx="9945488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A8B138-C4C4-4AB8-8589-BEB7F7627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5" y="0"/>
            <a:ext cx="12192615" cy="6858000"/>
            <a:chOff x="-615" y="0"/>
            <a:chExt cx="12192615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3E9556-A0BA-4A94-8487-6A1005711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3375" y="2049205"/>
              <a:ext cx="365126" cy="3651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4061F1E1-53FE-4B68-9C97-878669675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3B6EC6-D851-4EC9-9F2D-B4C0B25A3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15" y="2997654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2C387-E1FD-4E36-A894-EFBAB4DAB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403912"/>
              <a:ext cx="1424898" cy="2454088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5CAA13-8956-4EF2-9D99-AAC882053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31593" y="1819321"/>
              <a:ext cx="460407" cy="1419452"/>
            </a:xfrm>
            <a:custGeom>
              <a:avLst/>
              <a:gdLst>
                <a:gd name="connsiteX0" fmla="*/ 460407 w 460407"/>
                <a:gd name="connsiteY0" fmla="*/ 0 h 1419452"/>
                <a:gd name="connsiteX1" fmla="*/ 460407 w 460407"/>
                <a:gd name="connsiteY1" fmla="*/ 1419452 h 1419452"/>
                <a:gd name="connsiteX2" fmla="*/ 450116 w 460407"/>
                <a:gd name="connsiteY2" fmla="*/ 1411963 h 1419452"/>
                <a:gd name="connsiteX3" fmla="*/ 0 w 460407"/>
                <a:gd name="connsiteY3" fmla="*/ 709726 h 1419452"/>
                <a:gd name="connsiteX4" fmla="*/ 450116 w 460407"/>
                <a:gd name="connsiteY4" fmla="*/ 7489 h 141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07" h="1419452">
                  <a:moveTo>
                    <a:pt x="460407" y="0"/>
                  </a:moveTo>
                  <a:lnTo>
                    <a:pt x="460407" y="1419452"/>
                  </a:lnTo>
                  <a:lnTo>
                    <a:pt x="450116" y="1411963"/>
                  </a:lnTo>
                  <a:cubicBezTo>
                    <a:pt x="360093" y="1345123"/>
                    <a:pt x="0" y="1056114"/>
                    <a:pt x="0" y="709726"/>
                  </a:cubicBezTo>
                  <a:cubicBezTo>
                    <a:pt x="0" y="363339"/>
                    <a:pt x="360093" y="74329"/>
                    <a:pt x="450116" y="7489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447FF93B-9DE2-474F-AB23-81F3A4389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2F7A84-B313-48C2-A13E-D96D72729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13" y="4544623"/>
              <a:ext cx="1282383" cy="2223032"/>
            </a:xfrm>
            <a:custGeom>
              <a:avLst/>
              <a:gdLst>
                <a:gd name="connsiteX0" fmla="*/ 0 w 1282383"/>
                <a:gd name="connsiteY0" fmla="*/ 0 h 2223032"/>
                <a:gd name="connsiteX1" fmla="*/ 169235 w 1282383"/>
                <a:gd name="connsiteY1" fmla="*/ 0 h 2223032"/>
                <a:gd name="connsiteX2" fmla="*/ 1282383 w 1282383"/>
                <a:gd name="connsiteY2" fmla="*/ 1113149 h 2223032"/>
                <a:gd name="connsiteX3" fmla="*/ 1282383 w 1282383"/>
                <a:gd name="connsiteY3" fmla="*/ 2223032 h 2223032"/>
                <a:gd name="connsiteX4" fmla="*/ 172500 w 1282383"/>
                <a:gd name="connsiteY4" fmla="*/ 2223032 h 2223032"/>
                <a:gd name="connsiteX5" fmla="*/ 2977 w 1282383"/>
                <a:gd name="connsiteY5" fmla="*/ 2210207 h 2223032"/>
                <a:gd name="connsiteX6" fmla="*/ 0 w 1282383"/>
                <a:gd name="connsiteY6" fmla="*/ 2209520 h 222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2383" h="2223032">
                  <a:moveTo>
                    <a:pt x="0" y="0"/>
                  </a:moveTo>
                  <a:lnTo>
                    <a:pt x="169235" y="0"/>
                  </a:lnTo>
                  <a:cubicBezTo>
                    <a:pt x="784016" y="0"/>
                    <a:pt x="1282383" y="498367"/>
                    <a:pt x="1282383" y="1113149"/>
                  </a:cubicBezTo>
                  <a:lnTo>
                    <a:pt x="1282383" y="2223032"/>
                  </a:lnTo>
                  <a:lnTo>
                    <a:pt x="172500" y="2223032"/>
                  </a:lnTo>
                  <a:cubicBezTo>
                    <a:pt x="114864" y="2223032"/>
                    <a:pt x="58252" y="2218652"/>
                    <a:pt x="2977" y="2210207"/>
                  </a:cubicBezTo>
                  <a:lnTo>
                    <a:pt x="0" y="2209520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 descr="A picture containing website&#10;&#10;Description automatically generated">
            <a:extLst>
              <a:ext uri="{FF2B5EF4-FFF2-40B4-BE49-F238E27FC236}">
                <a16:creationId xmlns:a16="http://schemas.microsoft.com/office/drawing/2014/main" id="{4F17A9DB-3948-4717-9811-1A31CBE70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45" y="890233"/>
            <a:ext cx="9916909" cy="5077534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AC930EED-B714-4076-978F-A125FA44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014" y="4922841"/>
            <a:ext cx="1084440" cy="10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8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A8B138-C4C4-4AB8-8589-BEB7F7627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5" y="0"/>
            <a:ext cx="12192615" cy="6858000"/>
            <a:chOff x="-615" y="0"/>
            <a:chExt cx="12192615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3E9556-A0BA-4A94-8487-6A1005711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3375" y="2049205"/>
              <a:ext cx="365126" cy="3651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4061F1E1-53FE-4B68-9C97-878669675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3B6EC6-D851-4EC9-9F2D-B4C0B25A3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15" y="2997654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2C387-E1FD-4E36-A894-EFBAB4DAB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403912"/>
              <a:ext cx="1424898" cy="2454088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5CAA13-8956-4EF2-9D99-AAC882053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31593" y="1819321"/>
              <a:ext cx="460407" cy="1419452"/>
            </a:xfrm>
            <a:custGeom>
              <a:avLst/>
              <a:gdLst>
                <a:gd name="connsiteX0" fmla="*/ 460407 w 460407"/>
                <a:gd name="connsiteY0" fmla="*/ 0 h 1419452"/>
                <a:gd name="connsiteX1" fmla="*/ 460407 w 460407"/>
                <a:gd name="connsiteY1" fmla="*/ 1419452 h 1419452"/>
                <a:gd name="connsiteX2" fmla="*/ 450116 w 460407"/>
                <a:gd name="connsiteY2" fmla="*/ 1411963 h 1419452"/>
                <a:gd name="connsiteX3" fmla="*/ 0 w 460407"/>
                <a:gd name="connsiteY3" fmla="*/ 709726 h 1419452"/>
                <a:gd name="connsiteX4" fmla="*/ 450116 w 460407"/>
                <a:gd name="connsiteY4" fmla="*/ 7489 h 141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07" h="1419452">
                  <a:moveTo>
                    <a:pt x="460407" y="0"/>
                  </a:moveTo>
                  <a:lnTo>
                    <a:pt x="460407" y="1419452"/>
                  </a:lnTo>
                  <a:lnTo>
                    <a:pt x="450116" y="1411963"/>
                  </a:lnTo>
                  <a:cubicBezTo>
                    <a:pt x="360093" y="1345123"/>
                    <a:pt x="0" y="1056114"/>
                    <a:pt x="0" y="709726"/>
                  </a:cubicBezTo>
                  <a:cubicBezTo>
                    <a:pt x="0" y="363339"/>
                    <a:pt x="360093" y="74329"/>
                    <a:pt x="450116" y="7489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447FF93B-9DE2-474F-AB23-81F3A4389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2F7A84-B313-48C2-A13E-D96D72729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13" y="4544623"/>
              <a:ext cx="1282383" cy="2223032"/>
            </a:xfrm>
            <a:custGeom>
              <a:avLst/>
              <a:gdLst>
                <a:gd name="connsiteX0" fmla="*/ 0 w 1282383"/>
                <a:gd name="connsiteY0" fmla="*/ 0 h 2223032"/>
                <a:gd name="connsiteX1" fmla="*/ 169235 w 1282383"/>
                <a:gd name="connsiteY1" fmla="*/ 0 h 2223032"/>
                <a:gd name="connsiteX2" fmla="*/ 1282383 w 1282383"/>
                <a:gd name="connsiteY2" fmla="*/ 1113149 h 2223032"/>
                <a:gd name="connsiteX3" fmla="*/ 1282383 w 1282383"/>
                <a:gd name="connsiteY3" fmla="*/ 2223032 h 2223032"/>
                <a:gd name="connsiteX4" fmla="*/ 172500 w 1282383"/>
                <a:gd name="connsiteY4" fmla="*/ 2223032 h 2223032"/>
                <a:gd name="connsiteX5" fmla="*/ 2977 w 1282383"/>
                <a:gd name="connsiteY5" fmla="*/ 2210207 h 2223032"/>
                <a:gd name="connsiteX6" fmla="*/ 0 w 1282383"/>
                <a:gd name="connsiteY6" fmla="*/ 2209520 h 222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2383" h="2223032">
                  <a:moveTo>
                    <a:pt x="0" y="0"/>
                  </a:moveTo>
                  <a:lnTo>
                    <a:pt x="169235" y="0"/>
                  </a:lnTo>
                  <a:cubicBezTo>
                    <a:pt x="784016" y="0"/>
                    <a:pt x="1282383" y="498367"/>
                    <a:pt x="1282383" y="1113149"/>
                  </a:cubicBezTo>
                  <a:lnTo>
                    <a:pt x="1282383" y="2223032"/>
                  </a:lnTo>
                  <a:lnTo>
                    <a:pt x="172500" y="2223032"/>
                  </a:lnTo>
                  <a:cubicBezTo>
                    <a:pt x="114864" y="2223032"/>
                    <a:pt x="58252" y="2218652"/>
                    <a:pt x="2977" y="2210207"/>
                  </a:cubicBezTo>
                  <a:lnTo>
                    <a:pt x="0" y="2209520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F7286FC3-E08F-4194-AFBB-9067B68F3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"/>
          <a:stretch/>
        </p:blipFill>
        <p:spPr>
          <a:xfrm>
            <a:off x="1190624" y="647312"/>
            <a:ext cx="990193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7738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TropicVTI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Cheen</dc:creator>
  <cp:lastModifiedBy>Derek Cheen</cp:lastModifiedBy>
  <cp:revision>8</cp:revision>
  <dcterms:created xsi:type="dcterms:W3CDTF">2021-06-16T17:41:41Z</dcterms:created>
  <dcterms:modified xsi:type="dcterms:W3CDTF">2021-09-01T06:03:10Z</dcterms:modified>
</cp:coreProperties>
</file>