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248DB-5EC7-4779-8A40-8BCA7875FFFC}" v="1" dt="2020-12-02T17:27:14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rter" userId="c55b4aca4b242d05" providerId="LiveId" clId="{2E0248DB-5EC7-4779-8A40-8BCA7875FFFC}"/>
    <pc:docChg chg="custSel addSld modSld">
      <pc:chgData name="Daniel Carter" userId="c55b4aca4b242d05" providerId="LiveId" clId="{2E0248DB-5EC7-4779-8A40-8BCA7875FFFC}" dt="2020-12-02T17:27:43.257" v="7" actId="20577"/>
      <pc:docMkLst>
        <pc:docMk/>
      </pc:docMkLst>
      <pc:sldChg chg="modSp mod">
        <pc:chgData name="Daniel Carter" userId="c55b4aca4b242d05" providerId="LiveId" clId="{2E0248DB-5EC7-4779-8A40-8BCA7875FFFC}" dt="2020-12-02T17:27:43.257" v="7" actId="20577"/>
        <pc:sldMkLst>
          <pc:docMk/>
          <pc:sldMk cId="2849470101" sldId="261"/>
        </pc:sldMkLst>
        <pc:spChg chg="mod">
          <ac:chgData name="Daniel Carter" userId="c55b4aca4b242d05" providerId="LiveId" clId="{2E0248DB-5EC7-4779-8A40-8BCA7875FFFC}" dt="2020-12-02T17:27:43.257" v="7" actId="20577"/>
          <ac:spMkLst>
            <pc:docMk/>
            <pc:sldMk cId="2849470101" sldId="261"/>
            <ac:spMk id="3" creationId="{4E00190D-06B3-4AF9-AA36-831F274BD16C}"/>
          </ac:spMkLst>
        </pc:spChg>
      </pc:sldChg>
      <pc:sldChg chg="addSp delSp modSp new mod">
        <pc:chgData name="Daniel Carter" userId="c55b4aca4b242d05" providerId="LiveId" clId="{2E0248DB-5EC7-4779-8A40-8BCA7875FFFC}" dt="2020-12-02T17:27:30.697" v="6" actId="14100"/>
        <pc:sldMkLst>
          <pc:docMk/>
          <pc:sldMk cId="1037152796" sldId="269"/>
        </pc:sldMkLst>
        <pc:spChg chg="del">
          <ac:chgData name="Daniel Carter" userId="c55b4aca4b242d05" providerId="LiveId" clId="{2E0248DB-5EC7-4779-8A40-8BCA7875FFFC}" dt="2020-12-02T17:27:10.780" v="1" actId="478"/>
          <ac:spMkLst>
            <pc:docMk/>
            <pc:sldMk cId="1037152796" sldId="269"/>
            <ac:spMk id="2" creationId="{CC83493B-3423-4E5D-9042-50548C1E3129}"/>
          </ac:spMkLst>
        </pc:spChg>
        <pc:spChg chg="del">
          <ac:chgData name="Daniel Carter" userId="c55b4aca4b242d05" providerId="LiveId" clId="{2E0248DB-5EC7-4779-8A40-8BCA7875FFFC}" dt="2020-12-02T17:27:13.175" v="2" actId="478"/>
          <ac:spMkLst>
            <pc:docMk/>
            <pc:sldMk cId="1037152796" sldId="269"/>
            <ac:spMk id="3" creationId="{B4578C34-622D-48A9-A4CD-E37444D26695}"/>
          </ac:spMkLst>
        </pc:spChg>
        <pc:picChg chg="add mod">
          <ac:chgData name="Daniel Carter" userId="c55b4aca4b242d05" providerId="LiveId" clId="{2E0248DB-5EC7-4779-8A40-8BCA7875FFFC}" dt="2020-12-02T17:27:30.697" v="6" actId="14100"/>
          <ac:picMkLst>
            <pc:docMk/>
            <pc:sldMk cId="1037152796" sldId="269"/>
            <ac:picMk id="4" creationId="{21F98152-016F-4635-85D6-8A5791E757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981-1844-417D-9D3B-BA669803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Business Major’s GPA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74EA5-BDA2-4805-9086-74BECE830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Carter</a:t>
            </a:r>
          </a:p>
        </p:txBody>
      </p:sp>
    </p:spTree>
    <p:extLst>
      <p:ext uri="{BB962C8B-B14F-4D97-AF65-F5344CB8AC3E}">
        <p14:creationId xmlns:p14="http://schemas.microsoft.com/office/powerpoint/2010/main" val="5968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461F-439A-4C85-8BFA-1D66BBA6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1CA1C1E-493E-4649-A3F3-F402B6C82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97" y="2195654"/>
            <a:ext cx="11827206" cy="33792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291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6BEB-6334-4D82-8900-754DD375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EDAB91-DAD6-445B-B500-B8CF2A3A2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198" y="2091356"/>
            <a:ext cx="5295244" cy="38916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15641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7F6-A09A-4F2C-A077-249E8992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C53588-F74C-4980-8566-26D6317E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11" y="1619528"/>
            <a:ext cx="6654050" cy="4990538"/>
          </a:xfrm>
        </p:spPr>
      </p:pic>
    </p:spTree>
    <p:extLst>
      <p:ext uri="{BB962C8B-B14F-4D97-AF65-F5344CB8AC3E}">
        <p14:creationId xmlns:p14="http://schemas.microsoft.com/office/powerpoint/2010/main" val="94912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5A05-4620-4688-8DAD-D6AE0FC7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3937-BB88-46F2-902B-4EECC6F6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overall model</a:t>
            </a:r>
          </a:p>
          <a:p>
            <a:r>
              <a:rPr lang="en-US" dirty="0"/>
              <a:t>Significance</a:t>
            </a:r>
          </a:p>
          <a:p>
            <a:r>
              <a:rPr lang="en-US" dirty="0"/>
              <a:t>Give thanks</a:t>
            </a:r>
          </a:p>
        </p:txBody>
      </p:sp>
    </p:spTree>
    <p:extLst>
      <p:ext uri="{BB962C8B-B14F-4D97-AF65-F5344CB8AC3E}">
        <p14:creationId xmlns:p14="http://schemas.microsoft.com/office/powerpoint/2010/main" val="84975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CCDF-813F-446D-B91C-B5770666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824" y="2224584"/>
            <a:ext cx="8361527" cy="2145187"/>
          </a:xfrm>
        </p:spPr>
        <p:txBody>
          <a:bodyPr>
            <a:normAutofit/>
          </a:bodyPr>
          <a:lstStyle/>
          <a:p>
            <a:pPr algn="ctr"/>
            <a:r>
              <a:rPr lang="en-US" sz="9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25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2AD-6CFD-4E70-987F-76B31B03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D1E-74B2-470D-B661-5FB24F85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r>
              <a:rPr lang="en-US" dirty="0"/>
              <a:t>What this project implies</a:t>
            </a:r>
          </a:p>
          <a:p>
            <a:r>
              <a:rPr lang="en-US" dirty="0"/>
              <a:t>What can be done with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4601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B089-27E0-4D8A-8BB2-6B4BEF1D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5184-B9FC-44D6-A870-3CC10229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Research Question</a:t>
            </a:r>
            <a:r>
              <a:rPr lang="en-US" dirty="0"/>
              <a:t>:</a:t>
            </a:r>
          </a:p>
          <a:p>
            <a:pPr lvl="1"/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Can a machine learning linear regression model successfully predict a Business Major’s G.P.A. based on credits attempted and credits earned, classes, gender, whether the student is an athlete, style of class (online or in-person), and the grade received for each class?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B944-BA62-434B-A3B2-CD1D1B29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6E2B-4C26-4C69-B2DF-2372F4B3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AFB90-7024-41AE-8422-6BE80AEC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110-0D36-4266-98FA-08953BB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799F-F2E4-4E11-A941-E1FBD6E0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the data is from</a:t>
            </a:r>
          </a:p>
          <a:p>
            <a:r>
              <a:rPr lang="en-US" dirty="0"/>
              <a:t>How I got the data</a:t>
            </a:r>
          </a:p>
          <a:p>
            <a:r>
              <a:rPr lang="en-US" dirty="0"/>
              <a:t>Different ways data can be accessed</a:t>
            </a:r>
          </a:p>
        </p:txBody>
      </p:sp>
    </p:spTree>
    <p:extLst>
      <p:ext uri="{BB962C8B-B14F-4D97-AF65-F5344CB8AC3E}">
        <p14:creationId xmlns:p14="http://schemas.microsoft.com/office/powerpoint/2010/main" val="376975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38B-35C7-407A-AE71-1C0E5B8C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190D-06B3-4AF9-AA36-831F274B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two CSV files</a:t>
            </a:r>
          </a:p>
          <a:p>
            <a:r>
              <a:rPr lang="en-US" dirty="0"/>
              <a:t>Drop “NA’s”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849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98152-016F-4635-85D6-8A5791E7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63B9-961C-433F-8994-8D301851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9BD6-04F5-4A20-A3AD-A3AE373B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Regression Models 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r>
              <a:rPr lang="en-US" dirty="0" err="1"/>
              <a:t>DecisionTreeRegressor</a:t>
            </a:r>
            <a:endParaRPr lang="en-US" dirty="0"/>
          </a:p>
          <a:p>
            <a:pPr lvl="1"/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 err="1"/>
              <a:t>MLPRegressor</a:t>
            </a:r>
            <a:endParaRPr lang="en-US" dirty="0"/>
          </a:p>
          <a:p>
            <a:pPr lvl="1"/>
            <a:r>
              <a:rPr lang="en-US" dirty="0" err="1"/>
              <a:t>XGBRegressor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9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146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Predicting Business Major’s GPA with machine learning</vt:lpstr>
      <vt:lpstr>Overview</vt:lpstr>
      <vt:lpstr>Purpose</vt:lpstr>
      <vt:lpstr>Tools Used</vt:lpstr>
      <vt:lpstr>PowerPoint Presentation</vt:lpstr>
      <vt:lpstr>Data</vt:lpstr>
      <vt:lpstr>Preprocessing</vt:lpstr>
      <vt:lpstr>PowerPoint Presentation</vt:lpstr>
      <vt:lpstr>Model</vt:lpstr>
      <vt:lpstr>Results</vt:lpstr>
      <vt:lpstr>Results (continued)</vt:lpstr>
      <vt:lpstr>Results (Continued)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Business Major’s GPA with machine learning</dc:title>
  <dc:creator>Daniel Carter</dc:creator>
  <cp:lastModifiedBy>Daniel Carter</cp:lastModifiedBy>
  <cp:revision>7</cp:revision>
  <dcterms:created xsi:type="dcterms:W3CDTF">2020-12-02T03:47:46Z</dcterms:created>
  <dcterms:modified xsi:type="dcterms:W3CDTF">2020-12-02T17:28:01Z</dcterms:modified>
</cp:coreProperties>
</file>