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fif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FBB19-9022-4955-827A-5A64456A0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FBC706-D2EF-4D76-A976-CF1EA68D2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Relacionando classes</a:t>
            </a:r>
          </a:p>
        </p:txBody>
      </p:sp>
    </p:spTree>
    <p:extLst>
      <p:ext uri="{BB962C8B-B14F-4D97-AF65-F5344CB8AC3E}">
        <p14:creationId xmlns:p14="http://schemas.microsoft.com/office/powerpoint/2010/main" val="307155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4C2D3-CC57-4296-B978-D2DB6AA4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85658-FF17-44D5-9524-A3478F28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Composição</a:t>
            </a:r>
            <a:r>
              <a:rPr lang="pt-BR" dirty="0"/>
              <a:t> é um tipo de relacionamento "tem um". Isso significa que um dos objetos é uma estrutura logicamente maior, que contém o outro objeto. Em outras palavras, é parte ou membro do outro objeto.</a:t>
            </a:r>
          </a:p>
        </p:txBody>
      </p:sp>
    </p:spTree>
    <p:extLst>
      <p:ext uri="{BB962C8B-B14F-4D97-AF65-F5344CB8AC3E}">
        <p14:creationId xmlns:p14="http://schemas.microsoft.com/office/powerpoint/2010/main" val="16747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6F54A7-E471-408C-8B93-3570ABF2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Exemplos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4C22465-678F-4BBD-9129-8915B498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7" y="4357159"/>
            <a:ext cx="5076230" cy="91440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r">
              <a:buNone/>
            </a:pPr>
            <a:r>
              <a:rPr lang="en-US" cap="all" dirty="0"/>
              <a:t>Agenda Telefonica</a:t>
            </a:r>
          </a:p>
          <a:p>
            <a:pPr marL="0" indent="0" algn="r">
              <a:buNone/>
            </a:pPr>
            <a:r>
              <a:rPr lang="en-US" cap="all" dirty="0" err="1"/>
              <a:t>Carro</a:t>
            </a:r>
            <a:r>
              <a:rPr lang="en-US" cap="all" dirty="0"/>
              <a:t> e </a:t>
            </a:r>
            <a:r>
              <a:rPr lang="en-US" cap="all" dirty="0" err="1"/>
              <a:t>seu</a:t>
            </a:r>
            <a:r>
              <a:rPr lang="en-US" cap="all" dirty="0"/>
              <a:t> motor</a:t>
            </a:r>
          </a:p>
          <a:p>
            <a:pPr marL="0" indent="0" algn="r">
              <a:buNone/>
            </a:pPr>
            <a:r>
              <a:rPr lang="en-US" cap="all" dirty="0"/>
              <a:t>Uma Pessoa e </a:t>
            </a:r>
            <a:r>
              <a:rPr lang="en-US" cap="all" dirty="0" err="1"/>
              <a:t>seu</a:t>
            </a:r>
            <a:r>
              <a:rPr lang="en-US" cap="all" dirty="0"/>
              <a:t> </a:t>
            </a:r>
            <a:r>
              <a:rPr lang="en-US" cap="all" dirty="0" err="1"/>
              <a:t>endereço</a:t>
            </a:r>
            <a:endParaRPr lang="en-US" cap="all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801E1DDE-7069-4ECE-8CC1-A56113571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109" y="639098"/>
            <a:ext cx="2420462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F2CA67-EC29-4B06-8654-B48A9EBE77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28" r="11171" b="-1"/>
          <a:stretch/>
        </p:blipFill>
        <p:spPr>
          <a:xfrm>
            <a:off x="8910371" y="693370"/>
            <a:ext cx="2638161" cy="263815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 descr="Carro esportivo azul&#10;&#10;Descrição gerada automaticamente">
            <a:extLst>
              <a:ext uri="{FF2B5EF4-FFF2-40B4-BE49-F238E27FC236}">
                <a16:creationId xmlns:a16="http://schemas.microsoft.com/office/drawing/2014/main" id="{33852B5C-9FD1-4275-B0CD-95F98A4C60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78" r="10036" b="3"/>
          <a:stretch/>
        </p:blipFill>
        <p:spPr>
          <a:xfrm>
            <a:off x="6094410" y="3522111"/>
            <a:ext cx="2638162" cy="217036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DAF6FB7-9414-4747-959C-732139A94A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378" r="18762" b="2"/>
          <a:stretch/>
        </p:blipFill>
        <p:spPr>
          <a:xfrm>
            <a:off x="8910371" y="3522111"/>
            <a:ext cx="2638162" cy="219973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77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20FBB-06F7-434A-BE9E-7EE3D3E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praticar?</a:t>
            </a:r>
          </a:p>
        </p:txBody>
      </p:sp>
      <p:pic>
        <p:nvPicPr>
          <p:cNvPr id="9" name="Espaço Reservado para Conteúdo 8" descr="Uma imagem contendo pequeno, frente, segurando, mesa&#10;&#10;Descrição gerada automaticamente">
            <a:extLst>
              <a:ext uri="{FF2B5EF4-FFF2-40B4-BE49-F238E27FC236}">
                <a16:creationId xmlns:a16="http://schemas.microsoft.com/office/drawing/2014/main" id="{38476528-87FA-4008-A680-5C7502F79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463" y="1869642"/>
            <a:ext cx="3807074" cy="3807074"/>
          </a:xfrm>
        </p:spPr>
      </p:pic>
    </p:spTree>
    <p:extLst>
      <p:ext uri="{BB962C8B-B14F-4D97-AF65-F5344CB8AC3E}">
        <p14:creationId xmlns:p14="http://schemas.microsoft.com/office/powerpoint/2010/main" val="80922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40BDA-40A3-4490-9093-07AB0569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69B35-7B9B-4DB1-A251-2A2F8663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Fazer um programa com as seguintes características:</a:t>
            </a:r>
          </a:p>
          <a:p>
            <a:r>
              <a:rPr lang="pt-BR" dirty="0"/>
              <a:t>Uma classe chamada Universidade que terá como atributo um nome e terá um método para informar o seu nome. </a:t>
            </a:r>
          </a:p>
          <a:p>
            <a:r>
              <a:rPr lang="pt-BR" dirty="0"/>
              <a:t>Uma classe Pessoa, que terá como atributo seu nome, em que universidade trabalha e em quando entrou na universidade um método que dirá seu nome e em que universidade trabalha. </a:t>
            </a:r>
          </a:p>
          <a:p>
            <a:r>
              <a:rPr lang="pt-BR" dirty="0"/>
              <a:t>Relacionar a classe Pessoa para com a classe Universidade. Cada pessoa poderá ser associada a uma Universidade. </a:t>
            </a:r>
          </a:p>
        </p:txBody>
      </p:sp>
    </p:spTree>
    <p:extLst>
      <p:ext uri="{BB962C8B-B14F-4D97-AF65-F5344CB8AC3E}">
        <p14:creationId xmlns:p14="http://schemas.microsoft.com/office/powerpoint/2010/main" val="94347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60ADD-0FA0-442F-800F-BF602BFA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r>
              <a:rPr lang="pt-BR" dirty="0"/>
              <a:t>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03F872-9443-43AD-B98D-A17BAC97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classe Televisão e uma classe </a:t>
            </a:r>
            <a:r>
              <a:rPr lang="pt-BR" dirty="0" err="1"/>
              <a:t>ControleRemoto</a:t>
            </a:r>
            <a:r>
              <a:rPr lang="pt-BR" dirty="0"/>
              <a:t> que pode controlar o volume e trocar os canais da televisão. O controle de volume permite:</a:t>
            </a:r>
          </a:p>
          <a:p>
            <a:r>
              <a:rPr lang="pt-BR" dirty="0"/>
              <a:t>aumentar ou diminuir a potência do volume de som em uma unidade de cada vez;</a:t>
            </a:r>
          </a:p>
          <a:p>
            <a:r>
              <a:rPr lang="pt-BR" dirty="0"/>
              <a:t>aumentar e diminuir o número do canal em uma unidade</a:t>
            </a:r>
          </a:p>
          <a:p>
            <a:r>
              <a:rPr lang="pt-BR" dirty="0"/>
              <a:t>trocar para um canal indicado;</a:t>
            </a:r>
          </a:p>
          <a:p>
            <a:r>
              <a:rPr lang="pt-BR" dirty="0"/>
              <a:t>consultar o valor do volume de som e o canal selecionado.</a:t>
            </a:r>
          </a:p>
          <a:p>
            <a:r>
              <a:rPr lang="pt-BR" dirty="0"/>
              <a:t>Uma Televisão tem um </a:t>
            </a:r>
            <a:r>
              <a:rPr lang="pt-BR" dirty="0" err="1"/>
              <a:t>ControleRemoto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31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60ADD-0FA0-442F-800F-BF602BFA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t-BR" dirty="0"/>
              <a:t>Mais </a:t>
            </a:r>
            <a:r>
              <a:rPr lang="pt-BR" dirty="0" err="1"/>
              <a:t>Exercicios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3D9D467-2A3C-4860-B13A-7932751F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683112"/>
            <a:ext cx="6897878" cy="55010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D7188B-1E99-48DB-86D0-F92A7716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7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Composição</vt:lpstr>
      <vt:lpstr>Definição</vt:lpstr>
      <vt:lpstr>Exemplos</vt:lpstr>
      <vt:lpstr>Vamos praticar?</vt:lpstr>
      <vt:lpstr>Exercício 1</vt:lpstr>
      <vt:lpstr>Exercicio 2</vt:lpstr>
      <vt:lpstr>Mais Exercicios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Composição</dc:title>
  <dc:creator>19382</dc:creator>
  <cp:lastModifiedBy>19382</cp:lastModifiedBy>
  <cp:revision>1</cp:revision>
  <dcterms:created xsi:type="dcterms:W3CDTF">2021-01-23T04:06:09Z</dcterms:created>
  <dcterms:modified xsi:type="dcterms:W3CDTF">2021-01-23T04:07:24Z</dcterms:modified>
</cp:coreProperties>
</file>