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FA46-5615-4631-83ED-985CF0A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Metodos</a:t>
            </a:r>
            <a:r>
              <a:rPr lang="pt-BR" dirty="0"/>
              <a:t> e variáveis </a:t>
            </a:r>
            <a:r>
              <a:rPr lang="pt-BR" dirty="0" err="1"/>
              <a:t>estaticos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98593-608A-4F60-A87F-744B96F95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Eu pertenço a classe</a:t>
            </a:r>
          </a:p>
        </p:txBody>
      </p:sp>
    </p:spTree>
    <p:extLst>
      <p:ext uri="{BB962C8B-B14F-4D97-AF65-F5344CB8AC3E}">
        <p14:creationId xmlns:p14="http://schemas.microsoft.com/office/powerpoint/2010/main" val="24616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9E18-53C3-44B6-B02A-165DEAC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3AA1D-3888-46AF-8B0C-B1A7F4F7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certos tipos de métodos e certos tipos de variáveis, onde eles não podem ser criados duas vezes. Um exemplo são constantes matemáticas, como PI. E diversos cálculos. Vamos ver alguns como </a:t>
            </a:r>
            <a:r>
              <a:rPr lang="pt-BR" dirty="0" err="1"/>
              <a:t>Math.PI</a:t>
            </a:r>
            <a:r>
              <a:rPr lang="pt-BR" dirty="0"/>
              <a:t> </a:t>
            </a:r>
            <a:r>
              <a:rPr lang="pt-BR" dirty="0" err="1"/>
              <a:t>Math.round</a:t>
            </a:r>
            <a:r>
              <a:rPr lang="pt-BR" dirty="0"/>
              <a:t>, </a:t>
            </a:r>
            <a:r>
              <a:rPr lang="pt-BR" dirty="0" err="1"/>
              <a:t>Math.pow</a:t>
            </a:r>
            <a:r>
              <a:rPr lang="pt-BR" dirty="0"/>
              <a:t> e assim por diante. Para isto surge a palavra reservada </a:t>
            </a:r>
            <a:r>
              <a:rPr lang="pt-BR" dirty="0" err="1"/>
              <a:t>static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6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389C-4F2B-47D8-B352-9B5C50A2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6B4A7E-0461-4DB9-B24B-56E40ECE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r>
              <a:rPr lang="en-US" dirty="0" err="1"/>
              <a:t>Calculadora</a:t>
            </a:r>
            <a:endParaRPr lang="en-US" dirty="0"/>
          </a:p>
          <a:p>
            <a:r>
              <a:rPr lang="en-US" dirty="0" err="1"/>
              <a:t>Constantes</a:t>
            </a:r>
            <a:endParaRPr lang="en-US" dirty="0"/>
          </a:p>
          <a:p>
            <a:r>
              <a:rPr lang="en-US" dirty="0" err="1"/>
              <a:t>Contadores</a:t>
            </a:r>
            <a:endParaRPr lang="en-US" dirty="0"/>
          </a:p>
          <a:p>
            <a:endParaRPr lang="en-US" dirty="0"/>
          </a:p>
        </p:txBody>
      </p:sp>
      <p:grpSp>
        <p:nvGrpSpPr>
          <p:cNvPr id="97" name="Group 15">
            <a:extLst>
              <a:ext uri="{FF2B5EF4-FFF2-40B4-BE49-F238E27FC236}">
                <a16:creationId xmlns:a16="http://schemas.microsoft.com/office/drawing/2014/main" id="{296AB558-6820-4393-8351-D146CED59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7" name="Freeform 98">
              <a:extLst>
                <a:ext uri="{FF2B5EF4-FFF2-40B4-BE49-F238E27FC236}">
                  <a16:creationId xmlns:a16="http://schemas.microsoft.com/office/drawing/2014/main" id="{3BB6C7B8-71D2-4A0C-AA4B-4660B12EF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">
              <a:extLst>
                <a:ext uri="{FF2B5EF4-FFF2-40B4-BE49-F238E27FC236}">
                  <a16:creationId xmlns:a16="http://schemas.microsoft.com/office/drawing/2014/main" id="{0D7DAFF2-3B01-43E7-920E-2681B3B78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11BB0A-182E-400C-8F0F-41AD321D87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9">
                <a:extLst>
                  <a:ext uri="{FF2B5EF4-FFF2-40B4-BE49-F238E27FC236}">
                    <a16:creationId xmlns:a16="http://schemas.microsoft.com/office/drawing/2014/main" id="{512ED0C9-3391-481F-9C41-937609C7E6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DE31E99-6B9F-4EDE-B279-DCF453C5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DC24324-9489-4AA7-8AC6-B764E8DD6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5F2CA3-EA07-4FE2-8006-D372D1689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7388436-1DE3-4816-86C7-A909455BC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9D49CB7-68B8-470E-9908-3D8A55CD63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175C32-4FAA-4D14-A9AF-188340105A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06A35E7-6063-4692-9DC7-34F1D5C7E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36FB86A-5E01-4151-8180-C2BF40BB8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EE418E2-0DDB-4812-B8D0-F7CCC3588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5A763F8-AD94-410B-9DB8-DA239EF887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EDF61C9-6A5E-47D1-B3A4-5D8498500F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D46C1DA-4CF0-468B-9035-D5281414A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472BAD-1BB4-4949-80F2-CBE7D35891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0E4D4D6-32F4-466A-AA67-962DCCE12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4D7AED5-C4BD-4812-BE57-E555991E7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08D5DFE-BEFF-48D0-9059-7B39B28928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9F09472-45FD-4500-AD4C-ED4B7F2149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475E566-1063-4BC9-A8A7-3EF19FD1A0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08BB7-DC6B-4438-93F8-E1AD00F52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F57AFA0-C915-4172-A882-2572C9B0D1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CD2A517-5A3C-411A-BC74-098185C902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360B6E9-659E-4499-9BAC-FA911901EA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FD9F44-B359-4C54-81A2-27B514C86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ABAE129-3684-42EA-8802-0ED27D902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27A994F-DB6F-4C7B-9A21-3A4590617B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E7E72A-ED44-4B56-A62B-A499CC5C3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EAD6D43-475E-4DB1-82ED-BC0EC98831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6F1FDA-CCD4-4C5B-8207-341F7CB5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E53F1E8-A8B0-4081-B2E2-6F880C8D93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C8BEB7E-979A-4EBA-BFF2-C59977D147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2DEA092-95BA-4125-89E2-AC72D20E4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FE04826-13E3-41F5-A9CB-E68DF97AF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8600F95-EBFD-4ABB-BCC6-67E86CC3C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0881C0-2C84-464D-BB0E-1A00A21BB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A447DD1-CA75-40C0-8725-976E89E415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C3D31C6-F59F-43FE-91E5-3C0F007542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106C2C-D24A-4A18-9284-1819D6CE3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EDD730-5ED5-4B0E-9895-4FA2604C0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6418A5E-C85F-4553-B855-8E3EAB669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370C29C-60DE-4A70-992B-1BEA7ADC7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8FD85A-3E3D-4F96-A60E-D42A0508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3AFA5D0-F00C-45CD-9B6E-AD987A8EBE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206F909-361F-406C-B4D9-FCF94915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FA78C1D-3E7E-44DC-B984-B2F628833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C86F9E-537C-4E6A-B691-9EF6E4A13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A7EC656-068C-49A7-912B-C827FF710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1E97E30-52EB-404E-A1A7-75B9F63D4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68623CD-27FC-485E-ADA1-82B99C523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B0C8A6-36CD-4F4B-9C52-B1CB133146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B8F81FE-A75B-413D-B482-A50B57709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E7058D6-3F74-4FB5-9C33-17A6F6C10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5801B5A-94A3-48FA-AEFA-D99633F18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35C705-87E4-40FD-A17E-7A4705808B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21E6DFE-B524-4323-8589-F7178B140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BB38A77-F29E-4131-8C49-97996421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D5544BA-AEA8-41FF-BFE8-8E2260B51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EC8CCA6-A652-4A17-8481-1759D7EFB8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FAFBF91-B2E0-4612-A885-D8DDEC0F5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3A4C5A-5138-4419-87EC-CDF311FF9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B0E4D90-40B8-44A4-98F7-02A0BF78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0532048-9E39-4C28-85FD-CDDF379AB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E87C64F-4F57-42A5-A70A-D81B3E38C5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7153E56-8344-4705-945F-3DF454D97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4DBA4E9-E1FF-48CD-BA94-65E3B26B95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D6C27D1-853D-43B7-8284-1DCDF6FD1D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22E5A0E-5D20-4E0A-97A5-C330D5C13B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CB0431-20B5-444C-8D34-2C5995F0A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D1CAE4A-5B37-4683-B581-63FD900F03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E91BCE8-F8AB-4BF4-85FD-160BBD891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470ACA-9EA1-439F-B86C-1EF58DCD2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8457810-9271-4DC4-9440-EE8B7422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9445DD6-96BB-4866-B14B-89ADCF4D1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173E259-3912-4CB9-895B-E4E4603147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9ACFD00-F15A-45FD-8D4D-1CFD6FCC45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076C322-EB94-438E-B650-F5CAA8520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1D6DE4D-53C1-46A3-8386-C74D90173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0D14714-92A0-4EC3-A5C0-BC42BAD9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04AB39E2-A6FE-4167-BB42-0D980438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968CCD5-4F8D-431B-905B-678DB6C0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61A9769-89A3-4F57-BD77-B78AD4C65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F8A49D5-EE85-414D-8CAB-B998258F74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6BC485C-A241-40EB-A64C-0118F0B9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DEE19BF-D408-4E7F-999E-0EED5038A9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549451-CE1D-48A4-8A6C-25C7CD829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BBBD4B-1197-464C-834D-C4634FEF0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05E6323-B5D8-47BD-9731-0388A8849E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961B42A-826D-433A-BE00-AEAAF5FDFE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BCC3406-D101-411F-8395-2B9DAEB6F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C7F9B3D-CFD1-4D09-A7B4-4FBDDA503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8AAC172-E054-4FD3-9E4D-6D0589C8B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4F835D-CD70-4D09-BC3E-4D3CF877ED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F210A76-D1B2-49DA-BA47-647E9BA7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087BB5D-ADC8-4828-BF63-6548CDC10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D9B3BF2-9407-467F-B860-175FCA651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98B403E-071A-425A-B30E-4F007596F9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B49081C-9181-4F39-851D-1846454E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0EAF722-E2EB-402A-B6EE-FA888E6BF3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C469307-160F-4E72-9DDA-94913B0AC4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FD3665A-9DC2-41A5-8DE1-B1DE7F3C5B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4C11022-5DC2-411A-BD37-ADDB80A8BE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433207-E48C-4E63-A809-3D49939FE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5C04AE4-918B-4244-B749-1A9568DC25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A63FE90-CE01-475D-B8FF-1373AE9F6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4BC6A42-A26E-4D46-B8FC-8582BC26C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2E72B3B-ADD5-468D-ABC8-6042E6804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3A489F-B51C-42C7-9A6E-8CF4CED39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91CEF4A-AC19-4987-B67F-5AA90722AD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672943-A45B-4B7E-8C61-556142F50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CC090CF-C3F3-4706-832E-1A7E728E0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F5438BC-7A93-477E-A255-E05818809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D923A8A-13EF-4605-85B4-332BD91B8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095D10-07A9-4BD4-9863-A5C0CD22A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4F31380-F835-416A-891E-7B99F9FD02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A0E2660-D259-4AB8-85BF-7F9A6964A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0D88B9C-A8D2-491E-AA7C-DC225455F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5F2686F-3A89-4142-A3DD-971C8E54D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05E1A16-FDD1-4C30-826A-963D99834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063AEBE-6736-4703-995E-D2896B050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4A1009A-3C54-41E6-9F28-E2ED37A40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793056-8865-434B-B1C8-672340F50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9F92C39-6639-4F51-A13B-111A4FCE9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E978538-F8FB-4934-BD49-6369F3892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1937AAE-EC45-4245-B83E-AB4DA39E2C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D7DB86-EBBF-4A47-9B47-A66810DA7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C03F4E8-EA02-49A7-B9C2-A4F40051E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8A08EF9-AF48-4370-B5F8-D873C6F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FC8AE1C-F840-4AF6-BD52-2DE2F6C18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26D7CAC-83CF-4C25-B02A-D891C89EF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C97E13D-91D8-4ADA-AE54-D257E8C2E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5D6A08A-DF61-46E5-9D94-695AEEB64F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7E43AD0-130C-4A38-91D9-C6FD64213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186DB9D-DD35-462E-BCBC-B531D28C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B86C939-0D69-4A30-8E8F-94F55D439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CB94A96-B4CD-4B00-87F6-594FBD5D6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ABE9C7C-A7B4-4CF3-9E76-D3DAE605A4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5C7F186-DA43-4B8C-8FD9-67C7414D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BE4D77F-8746-4ACB-A7A5-7CAF6832C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754164F-5EB2-4198-A060-28EDC4B99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88D9E88-E5B1-4DAA-9848-ADE4C7E4C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DB891AA-7712-4C9D-9FD6-3482C40B2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CBC444D-DDF7-4C49-B125-AA751471E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F400031-C866-4BAD-A0A1-320C0274D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8035FD4-9AB1-42D8-8498-BBD28B1726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A5C1DE0-12B7-4C5A-9D9C-6FC93A1E6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898E95A-5B98-4321-A9EB-EFE7D89691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090D611D-6AC9-40F4-BFF7-4D3F05A710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6F45854-8186-46A5-BCCC-E79A5A0AE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8938E58-6A8D-4F0C-A151-34465D29B1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8721684-DA34-4422-9257-F1620BE0D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A5E956A-C9E6-4F1D-B42E-3EE9932C0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FBD2FF6-FF01-4FE6-BE48-88B54C3692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65905E4-7876-4DAE-8AF2-B96491A25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6584947-25EE-4166-BDC0-AC66A2550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017872-CAAC-4B51-979C-FAA10585FF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10B3488-8908-4786-94FD-E07C7E401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99B6CFA-8F0F-499B-867A-660A8786C4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55F4BF-BF6B-44A0-9006-4F070EE7F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F5C9A9-F3EA-40D8-B5BB-727D5FF20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81" name="Freeform 183">
              <a:extLst>
                <a:ext uri="{FF2B5EF4-FFF2-40B4-BE49-F238E27FC236}">
                  <a16:creationId xmlns:a16="http://schemas.microsoft.com/office/drawing/2014/main" id="{509D5BE6-D95F-45AA-A516-435C592C0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EF96EF2-DF02-4772-80F9-F22211D7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2945B0C-C8AB-45D3-8E5C-A9C9B69AF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D1D2614-04F3-4A4B-BD46-8FAC28826C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F7A905A-0B8E-442E-9626-8BAE8790FF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B4AD361-941A-4CF3-ADEF-AB3B925B6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8D0A1A-1D28-4048-91FA-6AE63C79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D36F5AF-FCD7-412D-B2E6-04555EC90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FEEC71D-9062-4BD5-BEA3-AFA22EE2C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B25B288-96DD-44D8-BA56-85B4CA11F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8EDDE80-AB27-415E-AA69-0F4C117CE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1853BBC-801B-45F3-9E34-908D96315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A8DAAFE-044A-45E8-94F3-72DA266B1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835A2F6-5465-4B98-B15F-3CDF119F4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B53D350-C6F9-4085-834C-4641EAC0A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C3E21A81-96D1-4E4E-97E8-E4A62526D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F82CCC1-C129-4F35-9F1B-6729BD54F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95F0501-D32A-4097-B83A-E9168BC87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90B0F05-8DC4-4E1F-A5D1-592347F84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C312742-1C7F-4EF5-9A87-43B5625D2A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417F241-A1A4-46E6-9FB1-7DD4192D2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A822BE5-578C-4CFD-98BF-E1EC654B6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F53E898-4AE5-4921-88A8-901216731E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879010F-D8D2-46CD-B168-5BF73BD5A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420661-FDB6-4C66-A26F-F787F7D0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28C8B58-B1C3-4026-8332-6A47DB58B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3E21D0DF-ED54-4839-92AF-09C791EA16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5981F54-3ADA-4F50-966B-498B78354B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7BF9627-4782-447F-95DB-FF697E1CAA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8555177-D0F0-40CE-B085-A5E2A5CD2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AA34001-F726-487C-A301-B6A6C17A4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9304565-3E0B-4466-81B4-6DB5F7D4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F60607E-23D3-48E8-A010-4DCFC8ABB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DBBACE65-83B8-4488-ADF0-487D3E02DD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E4CC146-430F-43E9-81DF-0FC788098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1A1BB25-2D73-488B-9C46-50E32E9C1D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3C80257-579C-463C-BE28-C3B411B52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802DB85-79D5-4E3B-9CAB-03126759B2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CA67E5F-B507-41EF-9659-8D0127F196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EDFEDCA-9084-4873-B06C-FE731DABA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953BB3-C761-4F5A-98F3-5D3016E43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247494A-C9C2-426E-B225-F2093FDC9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7E9FB41-CF8D-414B-801B-86A036BC5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3A5A900-9CFB-41E7-92C9-81FE46FE07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30C9D19-3DC0-46E9-A7AB-B70592AE58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D12F0D6-BFAE-4C33-A2C1-C2B3A6CC59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2D1D6F9-5B9E-4DFA-937E-3A9D383EC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A74D52C-870D-4995-8DE3-EA6A2B34B7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37F29CE-E4C7-4672-880B-7AB3D3342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8546EF7-B947-4675-8233-44CB713A3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1D93A0F-4270-4A85-8354-3B48FDC9E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542AB86-1006-4F33-956A-FBBA11F795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A54B231-5A77-49FD-A351-02019FCE58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645EC25-B047-4853-BEB8-57FC77649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4DCDDF4-A2ED-47D1-BE7F-B35A66F4E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26B9674-4476-4024-9E51-D6B276D63E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AF2D10B-5DA4-46E8-8E45-A4FA886818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488C788-2EA9-4B33-BF5A-18ADC33EE4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826F46C-E9F0-4C91-9D3E-2767B8A47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365DB03-9930-4161-B009-CED822DF9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3AE038C-6ADC-444D-9AF6-C06194678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C909EE48-02F3-4909-BD5F-D32B66227C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0933263-02EE-4876-B582-B00D31F09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0362EF5-C42D-459F-B11C-2B97E24E8A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BA36484-A98E-4570-BBED-3AFC52CA08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4C11CCD-B043-41A3-8B97-0308359231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AB821EA-AD81-4BA6-9BB7-359BD8C2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84744AF-12DF-4948-B2F9-69373B334B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D9827B9-C5DE-4726-8B91-15AB022DDE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30B2D3C2-F2D4-4912-9250-2D3E04053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B1258BF-0B2F-4D81-81E1-003AEBA11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C041410-96E0-4A95-ABBC-56E2DF30E1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523D6A5-8A28-4B5E-B017-D0172F275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2C59CBF-0AC7-47CD-BCAF-F0C10FD40C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48112E7-7790-4213-9F6A-A71F58E191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AEB4190-3008-4A64-B128-E088420DA0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156397A6-3145-450C-BC35-2520D824F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FB6A855-B3DD-4596-945C-0C554F765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1764AA8B-E68F-418F-8B1F-4C4C105411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67B5663-CBD7-4B0F-B4FE-AA318ACE1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Espaço Reservado para Conteúdo 4" descr="Calculadora em cima&#10;&#10;Descrição gerada automaticamente">
            <a:extLst>
              <a:ext uri="{FF2B5EF4-FFF2-40B4-BE49-F238E27FC236}">
                <a16:creationId xmlns:a16="http://schemas.microsoft.com/office/drawing/2014/main" id="{FE97B0B3-E115-4666-9B98-7F4F97852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-5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DCA07F9-2E07-4793-B1C8-7218FCEB1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7" r="20978" b="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74701EC3-7999-4E9B-ABBD-1539620D21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05" b="2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084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0FBB-06F7-434A-BE9E-7EE3D3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pic>
        <p:nvPicPr>
          <p:cNvPr id="9" name="Espaço Reservado para Conteúdo 8" descr="Uma imagem contendo pequeno, frente, segurando, mesa&#10;&#10;Descrição gerada automaticamente">
            <a:extLst>
              <a:ext uri="{FF2B5EF4-FFF2-40B4-BE49-F238E27FC236}">
                <a16:creationId xmlns:a16="http://schemas.microsoft.com/office/drawing/2014/main" id="{38476528-87FA-4008-A680-5C7502F7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463" y="1869642"/>
            <a:ext cx="3807074" cy="3807074"/>
          </a:xfrm>
        </p:spPr>
      </p:pic>
    </p:spTree>
    <p:extLst>
      <p:ext uri="{BB962C8B-B14F-4D97-AF65-F5344CB8AC3E}">
        <p14:creationId xmlns:p14="http://schemas.microsoft.com/office/powerpoint/2010/main" val="80922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6E80-F55D-4F6B-A301-0AD4FEA5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 err="1"/>
              <a:t>Exercicios</a:t>
            </a:r>
            <a:r>
              <a:rPr lang="pt-BR" dirty="0"/>
              <a:t> \o/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B789899-38A3-4D22-BF3E-69BDF987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85" y="643463"/>
            <a:ext cx="4478235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A2D998-8BD3-4EB7-AC8C-8774A3B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Metodos e variáveis estaticos</vt:lpstr>
      <vt:lpstr>Definição</vt:lpstr>
      <vt:lpstr>Exemplos</vt:lpstr>
      <vt:lpstr>Vamos praticar?</vt:lpstr>
      <vt:lpstr>Exercicios \o/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 e variáveis estaticos</dc:title>
  <dc:creator>19382</dc:creator>
  <cp:lastModifiedBy>19382</cp:lastModifiedBy>
  <cp:revision>1</cp:revision>
  <dcterms:created xsi:type="dcterms:W3CDTF">2021-01-23T04:39:28Z</dcterms:created>
  <dcterms:modified xsi:type="dcterms:W3CDTF">2021-01-23T04:41:24Z</dcterms:modified>
</cp:coreProperties>
</file>