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5A42-9982-481D-8351-1C2F64994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595EA4-DC18-43C0-8920-4AB621F17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Cuide bem dos seus erros</a:t>
            </a:r>
          </a:p>
        </p:txBody>
      </p:sp>
    </p:spTree>
    <p:extLst>
      <p:ext uri="{BB962C8B-B14F-4D97-AF65-F5344CB8AC3E}">
        <p14:creationId xmlns:p14="http://schemas.microsoft.com/office/powerpoint/2010/main" val="250712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CB17-D756-4CBD-953A-C56717DC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60DD-985E-4530-AAA8-78D4CE6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todo programa, existem casos onde algo pode dar errado. Seja uma referencia que não foi colocada de forma correta, um erro de execução, matemático, e afins. Para tratar destes casos, temos algumas possibilidades.</a:t>
            </a:r>
          </a:p>
        </p:txBody>
      </p:sp>
    </p:spTree>
    <p:extLst>
      <p:ext uri="{BB962C8B-B14F-4D97-AF65-F5344CB8AC3E}">
        <p14:creationId xmlns:p14="http://schemas.microsoft.com/office/powerpoint/2010/main" val="2276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38715-F509-4990-A5BE-01021EB1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083" y="609600"/>
            <a:ext cx="3971143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/>
              <a:t>Tente, Pegue, lança, lança eles e finalmente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0C535C-EDB4-4698-9D4C-FBB079360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21" b="-5"/>
          <a:stretch/>
        </p:blipFill>
        <p:spPr>
          <a:xfrm>
            <a:off x="-3665" y="10"/>
            <a:ext cx="3056158" cy="2623343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B723AC-5799-4B78-BAF1-66CD34C79F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3" r="2286" b="-4"/>
          <a:stretch/>
        </p:blipFill>
        <p:spPr>
          <a:xfrm>
            <a:off x="3052494" y="975"/>
            <a:ext cx="3056852" cy="2623353"/>
          </a:xfrm>
          <a:prstGeom prst="rect">
            <a:avLst/>
          </a:prstGeom>
        </p:spPr>
      </p:pic>
      <p:pic>
        <p:nvPicPr>
          <p:cNvPr id="10" name="Espaço Reservado para Conteúdo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EE6E619-79FE-465C-B482-321DDCC69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82" b="2594"/>
          <a:stretch/>
        </p:blipFill>
        <p:spPr>
          <a:xfrm>
            <a:off x="-1590" y="2624328"/>
            <a:ext cx="6094411" cy="423367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C65A0C-F324-4B41-B69F-B6B28087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2821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Straight Connector 27">
            <a:extLst>
              <a:ext uri="{FF2B5EF4-FFF2-40B4-BE49-F238E27FC236}">
                <a16:creationId xmlns:a16="http://schemas.microsoft.com/office/drawing/2014/main" id="{CC94BC34-6E42-42F1-B410-EC3AB0907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2624328"/>
            <a:ext cx="6094411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Straight Connector 29">
            <a:extLst>
              <a:ext uri="{FF2B5EF4-FFF2-40B4-BE49-F238E27FC236}">
                <a16:creationId xmlns:a16="http://schemas.microsoft.com/office/drawing/2014/main" id="{E317E83F-9FCC-4672-BBFA-D54272CEE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737" y="0"/>
            <a:ext cx="13756" cy="2624328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9FFAD49-015B-46B2-AC4E-720AD562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83" y="2142067"/>
            <a:ext cx="3971143" cy="364913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  <a:p>
            <a:r>
              <a:rPr lang="en-US" dirty="0" err="1"/>
              <a:t>Leitura</a:t>
            </a:r>
            <a:r>
              <a:rPr lang="en-US" dirty="0"/>
              <a:t> de </a:t>
            </a:r>
            <a:r>
              <a:rPr lang="en-US" dirty="0" err="1"/>
              <a:t>arquivo</a:t>
            </a:r>
            <a:endParaRPr lang="en-US" dirty="0"/>
          </a:p>
          <a:p>
            <a:r>
              <a:rPr lang="en-US" dirty="0" err="1"/>
              <a:t>Calculos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6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0FBB-06F7-434A-BE9E-7EE3D3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praticar?</a:t>
            </a:r>
          </a:p>
        </p:txBody>
      </p:sp>
      <p:pic>
        <p:nvPicPr>
          <p:cNvPr id="9" name="Espaço Reservado para Conteúdo 8" descr="Uma imagem contendo pequeno, frente, segurando, mesa&#10;&#10;Descrição gerada automaticamente">
            <a:extLst>
              <a:ext uri="{FF2B5EF4-FFF2-40B4-BE49-F238E27FC236}">
                <a16:creationId xmlns:a16="http://schemas.microsoft.com/office/drawing/2014/main" id="{38476528-87FA-4008-A680-5C7502F7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463" y="1869642"/>
            <a:ext cx="3807074" cy="3807074"/>
          </a:xfrm>
        </p:spPr>
      </p:pic>
    </p:spTree>
    <p:extLst>
      <p:ext uri="{BB962C8B-B14F-4D97-AF65-F5344CB8AC3E}">
        <p14:creationId xmlns:p14="http://schemas.microsoft.com/office/powerpoint/2010/main" val="80922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F2A1-1546-48DC-BE44-F903961E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 dirty="0" err="1"/>
              <a:t>Exercicio</a:t>
            </a:r>
            <a:r>
              <a:rPr lang="pt-BR" dirty="0"/>
              <a:t> 1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8D575F6-B22B-482A-8AE5-69908672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47" y="643463"/>
            <a:ext cx="6663111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86B52B-8CAD-40EF-BFDC-628124C9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A6161-AA13-4355-9EA1-0C123DBC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 dirty="0" err="1"/>
              <a:t>Exercicio</a:t>
            </a:r>
            <a:r>
              <a:rPr lang="pt-BR" dirty="0"/>
              <a:t>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E64C5B-6D3B-4000-95EB-772FBE55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8" y="643463"/>
            <a:ext cx="6703129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34793-FF07-4307-BD0C-FA9AF909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pt-BR" dirty="0"/>
              <a:t>O código ao lado lança uma exceção (propositalmente) e interrompe sua execução. Utilizando o tratamento de exceções, corrija a classe com o objetivo de não parar sua execução. OBS:: A </a:t>
            </a:r>
            <a:r>
              <a:rPr lang="pt-BR" dirty="0" err="1"/>
              <a:t>Exception</a:t>
            </a:r>
            <a:r>
              <a:rPr lang="pt-BR" dirty="0"/>
              <a:t> lançada é </a:t>
            </a:r>
            <a:r>
              <a:rPr lang="pt-BR" dirty="0" err="1"/>
              <a:t>ArrayIndexOutOfBoundsException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427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4731-8D00-4180-A2CF-9D420544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 dirty="0" err="1"/>
              <a:t>Exercicio</a:t>
            </a:r>
            <a:r>
              <a:rPr lang="pt-BR" dirty="0"/>
              <a:t>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E87C78-4746-4FCD-9A98-15A36C6D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786773"/>
            <a:ext cx="6897878" cy="32937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AC6AE-3DB5-4142-A98E-5C37C675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/>
              <a:t>Nesta questão você deve identificar as partes problemáticas do código e reescrevê-lo utilizando tratamento de exceções. Ou seja, devem ser identificadas todas as exceções que podem ser levantadas e, para cada uma, deve ser dado o tratamento adequado que, nesse exercício, significa alertar o usuário quanto ao problema. Entretanto, nesse programa a leitura dos valores deve ser feita, mesmo que para isso o usuário tenha que tentar informar várias vezes os valores na mesma execução do programa.</a:t>
            </a:r>
          </a:p>
          <a:p>
            <a:pPr>
              <a:lnSpc>
                <a:spcPct val="90000"/>
              </a:lnSpc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32050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C5E2D-F5B9-46AC-9C83-57FB5296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pt-BR" dirty="0" err="1"/>
              <a:t>Exercicio</a:t>
            </a:r>
            <a:r>
              <a:rPr lang="pt-BR" dirty="0"/>
              <a:t>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6D649-BB2D-4D65-AEAE-D105F5F4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pt-BR" dirty="0"/>
              <a:t>Suponha que o método "saca" da classe Conta vai ser rescrito de forma a lançar uma exceção criada por você, cuja classe é </a:t>
            </a:r>
            <a:r>
              <a:rPr lang="pt-BR" dirty="0" err="1"/>
              <a:t>ContaExcecao</a:t>
            </a:r>
            <a:r>
              <a:rPr lang="pt-BR" dirty="0"/>
              <a:t> (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). A exceção é lançada sempre que o saldo da conta for inferior ao valor sacado. Implemente a classe </a:t>
            </a:r>
            <a:r>
              <a:rPr lang="pt-BR" dirty="0" err="1"/>
              <a:t>ContaExcecao</a:t>
            </a:r>
            <a:r>
              <a:rPr lang="pt-BR" dirty="0"/>
              <a:t>. Implemente o método saca que lança a exceção. E rescreva o código da caixa com o devido tratamento da exceção.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678830-7731-401A-AA56-4C5A759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65916"/>
            <a:ext cx="6095593" cy="21639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749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Exceções</vt:lpstr>
      <vt:lpstr>Definição</vt:lpstr>
      <vt:lpstr>Tente, Pegue, lança, lança eles e finalmente</vt:lpstr>
      <vt:lpstr>Vamos praticar?</vt:lpstr>
      <vt:lpstr>Exercicio 1</vt:lpstr>
      <vt:lpstr>Exercicio 2</vt:lpstr>
      <vt:lpstr>Exercicio 3</vt:lpstr>
      <vt:lpstr>Exercicio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19382</dc:creator>
  <cp:lastModifiedBy>19382</cp:lastModifiedBy>
  <cp:revision>1</cp:revision>
  <dcterms:created xsi:type="dcterms:W3CDTF">2021-01-23T04:32:53Z</dcterms:created>
  <dcterms:modified xsi:type="dcterms:W3CDTF">2021-01-23T04:33:41Z</dcterms:modified>
</cp:coreProperties>
</file>