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F79596-E361-42A3-969A-B76874381833}" v="4" dt="2021-01-24T21:15:28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08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el Freitas" userId="666f083286ed809b" providerId="LiveId" clId="{B8F79596-E361-42A3-969A-B76874381833}"/>
    <pc:docChg chg="undo custSel mod addSld modSld">
      <pc:chgData name="Manoel Freitas" userId="666f083286ed809b" providerId="LiveId" clId="{B8F79596-E361-42A3-969A-B76874381833}" dt="2021-01-24T21:15:38.410" v="13" actId="26606"/>
      <pc:docMkLst>
        <pc:docMk/>
      </pc:docMkLst>
      <pc:sldChg chg="addSp delSp modSp new mod setBg">
        <pc:chgData name="Manoel Freitas" userId="666f083286ed809b" providerId="LiveId" clId="{B8F79596-E361-42A3-969A-B76874381833}" dt="2021-01-24T21:15:38.410" v="13" actId="26606"/>
        <pc:sldMkLst>
          <pc:docMk/>
          <pc:sldMk cId="3090122895" sldId="264"/>
        </pc:sldMkLst>
        <pc:spChg chg="mod">
          <ac:chgData name="Manoel Freitas" userId="666f083286ed809b" providerId="LiveId" clId="{B8F79596-E361-42A3-969A-B76874381833}" dt="2021-01-24T21:15:38.410" v="13" actId="26606"/>
          <ac:spMkLst>
            <pc:docMk/>
            <pc:sldMk cId="3090122895" sldId="264"/>
            <ac:spMk id="2" creationId="{32AE01E6-E484-44FE-9793-3C1ABF1757BC}"/>
          </ac:spMkLst>
        </pc:spChg>
        <pc:spChg chg="del">
          <ac:chgData name="Manoel Freitas" userId="666f083286ed809b" providerId="LiveId" clId="{B8F79596-E361-42A3-969A-B76874381833}" dt="2021-01-24T21:14:49.408" v="2"/>
          <ac:spMkLst>
            <pc:docMk/>
            <pc:sldMk cId="3090122895" sldId="264"/>
            <ac:spMk id="3" creationId="{8637D6C8-553E-4EF7-BEFB-BA83BDD5ABE8}"/>
          </ac:spMkLst>
        </pc:spChg>
        <pc:spChg chg="add del mod">
          <ac:chgData name="Manoel Freitas" userId="666f083286ed809b" providerId="LiveId" clId="{B8F79596-E361-42A3-969A-B76874381833}" dt="2021-01-24T21:14:53.587" v="4" actId="478"/>
          <ac:spMkLst>
            <pc:docMk/>
            <pc:sldMk cId="3090122895" sldId="264"/>
            <ac:spMk id="7" creationId="{62E4E22E-06C9-4578-B904-41B9A2FFFC6D}"/>
          </ac:spMkLst>
        </pc:spChg>
        <pc:spChg chg="add del">
          <ac:chgData name="Manoel Freitas" userId="666f083286ed809b" providerId="LiveId" clId="{B8F79596-E361-42A3-969A-B76874381833}" dt="2021-01-24T21:15:38.388" v="12" actId="26606"/>
          <ac:spMkLst>
            <pc:docMk/>
            <pc:sldMk cId="3090122895" sldId="264"/>
            <ac:spMk id="18" creationId="{383ABEA8-C940-4E63-9425-2636E3E968C8}"/>
          </ac:spMkLst>
        </pc:spChg>
        <pc:spChg chg="add del">
          <ac:chgData name="Manoel Freitas" userId="666f083286ed809b" providerId="LiveId" clId="{B8F79596-E361-42A3-969A-B76874381833}" dt="2021-01-24T21:15:38.388" v="12" actId="26606"/>
          <ac:spMkLst>
            <pc:docMk/>
            <pc:sldMk cId="3090122895" sldId="264"/>
            <ac:spMk id="20" creationId="{94E1F0CE-2445-403C-A97B-5F9410D8FDB4}"/>
          </ac:spMkLst>
        </pc:spChg>
        <pc:grpChg chg="add del">
          <ac:chgData name="Manoel Freitas" userId="666f083286ed809b" providerId="LiveId" clId="{B8F79596-E361-42A3-969A-B76874381833}" dt="2021-01-24T21:15:38.388" v="12" actId="26606"/>
          <ac:grpSpMkLst>
            <pc:docMk/>
            <pc:sldMk cId="3090122895" sldId="264"/>
            <ac:grpSpMk id="22" creationId="{A2930BEC-23C3-4943-BF3E-1489DF19FE92}"/>
          </ac:grpSpMkLst>
        </pc:grpChg>
        <pc:picChg chg="add del mod">
          <ac:chgData name="Manoel Freitas" userId="666f083286ed809b" providerId="LiveId" clId="{B8F79596-E361-42A3-969A-B76874381833}" dt="2021-01-24T21:14:52.123" v="3" actId="478"/>
          <ac:picMkLst>
            <pc:docMk/>
            <pc:sldMk cId="3090122895" sldId="264"/>
            <ac:picMk id="5" creationId="{0A6BD7CB-E7BF-44F1-8323-85841245E219}"/>
          </ac:picMkLst>
        </pc:picChg>
        <pc:picChg chg="add mod ord">
          <ac:chgData name="Manoel Freitas" userId="666f083286ed809b" providerId="LiveId" clId="{B8F79596-E361-42A3-969A-B76874381833}" dt="2021-01-24T21:15:38.410" v="13" actId="26606"/>
          <ac:picMkLst>
            <pc:docMk/>
            <pc:sldMk cId="3090122895" sldId="264"/>
            <ac:picMk id="9" creationId="{068D4347-DCA9-469F-BCCC-3783613650B1}"/>
          </ac:picMkLst>
        </pc:picChg>
        <pc:picChg chg="add mod">
          <ac:chgData name="Manoel Freitas" userId="666f083286ed809b" providerId="LiveId" clId="{B8F79596-E361-42A3-969A-B76874381833}" dt="2021-01-24T21:15:38.410" v="13" actId="26606"/>
          <ac:picMkLst>
            <pc:docMk/>
            <pc:sldMk cId="3090122895" sldId="264"/>
            <ac:picMk id="11" creationId="{A6808828-406A-4979-96D5-698EDEE7D297}"/>
          </ac:picMkLst>
        </pc:picChg>
        <pc:picChg chg="add del">
          <ac:chgData name="Manoel Freitas" userId="666f083286ed809b" providerId="LiveId" clId="{B8F79596-E361-42A3-969A-B76874381833}" dt="2021-01-24T21:15:38.388" v="12" actId="26606"/>
          <ac:picMkLst>
            <pc:docMk/>
            <pc:sldMk cId="3090122895" sldId="264"/>
            <ac:picMk id="16" creationId="{83543A10-04EE-49E0-A9DE-22E1FAB9AED9}"/>
          </ac:picMkLst>
        </pc:picChg>
        <pc:picChg chg="add">
          <ac:chgData name="Manoel Freitas" userId="666f083286ed809b" providerId="LiveId" clId="{B8F79596-E361-42A3-969A-B76874381833}" dt="2021-01-24T21:15:38.410" v="13" actId="26606"/>
          <ac:picMkLst>
            <pc:docMk/>
            <pc:sldMk cId="3090122895" sldId="264"/>
            <ac:picMk id="102" creationId="{83543A10-04EE-49E0-A9DE-22E1FAB9AED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jf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7019D-C603-4F91-90DF-0B78870ED8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Herança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59F2F7-49BA-49BC-875A-366936E0C2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Se você nasceu você herdou algo de seu pai/mãe</a:t>
            </a:r>
          </a:p>
        </p:txBody>
      </p:sp>
    </p:spTree>
    <p:extLst>
      <p:ext uri="{BB962C8B-B14F-4D97-AF65-F5344CB8AC3E}">
        <p14:creationId xmlns:p14="http://schemas.microsoft.com/office/powerpoint/2010/main" val="195065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B64ED-453B-4E48-99E8-927EC4C75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C971D2-79BA-4926-A086-2A69D1269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Programação Orientada a Objetos o significado de herança tem o mesmo significado para o mundo real. Assim como um filho pode herdar alguma característica do pai, na Orientação a Objetos é permitido que uma classe herde atributos e métodos da outra, tendo apenas uma restrição para a herança. Os modificadores de acessos das classes, métodos e atributos só podem estar com visibilidade </a:t>
            </a:r>
            <a:r>
              <a:rPr lang="pt-BR" dirty="0" err="1"/>
              <a:t>public</a:t>
            </a:r>
            <a:r>
              <a:rPr lang="pt-BR" dirty="0"/>
              <a:t> e </a:t>
            </a:r>
            <a:r>
              <a:rPr lang="pt-BR" dirty="0" err="1"/>
              <a:t>protected</a:t>
            </a:r>
            <a:r>
              <a:rPr lang="pt-BR" dirty="0"/>
              <a:t> para que sejam herdados.</a:t>
            </a:r>
          </a:p>
        </p:txBody>
      </p:sp>
    </p:spTree>
    <p:extLst>
      <p:ext uri="{BB962C8B-B14F-4D97-AF65-F5344CB8AC3E}">
        <p14:creationId xmlns:p14="http://schemas.microsoft.com/office/powerpoint/2010/main" val="217333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3965C-5073-4BFF-B88B-168F43ED0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30288"/>
            <a:ext cx="4785744" cy="1035579"/>
          </a:xfrm>
        </p:spPr>
        <p:txBody>
          <a:bodyPr>
            <a:normAutofit/>
          </a:bodyPr>
          <a:lstStyle/>
          <a:p>
            <a:r>
              <a:rPr lang="pt-BR" dirty="0"/>
              <a:t>Exemplos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7912CA-43F2-4466-8615-205FA30D4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42067"/>
            <a:ext cx="4785744" cy="3649133"/>
          </a:xfrm>
        </p:spPr>
        <p:txBody>
          <a:bodyPr>
            <a:normAutofit/>
          </a:bodyPr>
          <a:lstStyle/>
          <a:p>
            <a:r>
              <a:rPr lang="en-US" dirty="0" err="1"/>
              <a:t>Contas</a:t>
            </a:r>
            <a:r>
              <a:rPr lang="en-US" dirty="0"/>
              <a:t> </a:t>
            </a:r>
            <a:r>
              <a:rPr lang="en-US" dirty="0" err="1"/>
              <a:t>bancarias</a:t>
            </a:r>
            <a:endParaRPr lang="en-US" dirty="0"/>
          </a:p>
          <a:p>
            <a:r>
              <a:rPr lang="en-US" dirty="0" err="1"/>
              <a:t>Funcionarios</a:t>
            </a:r>
            <a:endParaRPr lang="en-US" dirty="0"/>
          </a:p>
          <a:p>
            <a:r>
              <a:rPr lang="en-US" dirty="0" err="1"/>
              <a:t>Animais</a:t>
            </a:r>
            <a:endParaRPr lang="en-US" dirty="0"/>
          </a:p>
          <a:p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AB338AB-4266-425B-8427-2A92E8486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437" y="1132014"/>
            <a:ext cx="2652127" cy="1626935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EE6E1F1-B441-4E26-B4AD-4005C9137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8749" y="1172881"/>
            <a:ext cx="2652127" cy="1545201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69EE34B-6224-4466-A253-C3B1291D2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9436" y="3153892"/>
            <a:ext cx="5477363" cy="2546974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599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5">
            <a:extLst>
              <a:ext uri="{FF2B5EF4-FFF2-40B4-BE49-F238E27FC236}">
                <a16:creationId xmlns:a16="http://schemas.microsoft.com/office/drawing/2014/main" id="{83543A10-04EE-49E0-A9DE-22E1FAB9A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2AE01E6-E484-44FE-9793-3C1ABF175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3" y="4534958"/>
            <a:ext cx="10127192" cy="9313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/>
              <a:t>Object – Mãe de TODOS</a:t>
            </a:r>
          </a:p>
        </p:txBody>
      </p:sp>
      <p:pic>
        <p:nvPicPr>
          <p:cNvPr id="11" name="Imagem 10" descr="Tabela&#10;&#10;Descrição gerada automaticamente">
            <a:extLst>
              <a:ext uri="{FF2B5EF4-FFF2-40B4-BE49-F238E27FC236}">
                <a16:creationId xmlns:a16="http://schemas.microsoft.com/office/drawing/2014/main" id="{A6808828-406A-4979-96D5-698EDEE7D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683" y="645517"/>
            <a:ext cx="4984221" cy="373816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068D4347-DCA9-469F-BCCC-3783613650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4523" y="811359"/>
            <a:ext cx="3950375" cy="340648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012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20FBB-06F7-434A-BE9E-7EE3D3E0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praticar?</a:t>
            </a:r>
          </a:p>
        </p:txBody>
      </p:sp>
      <p:pic>
        <p:nvPicPr>
          <p:cNvPr id="9" name="Espaço Reservado para Conteúdo 8" descr="Uma imagem contendo pequeno, frente, segurando, mesa&#10;&#10;Descrição gerada automaticamente">
            <a:extLst>
              <a:ext uri="{FF2B5EF4-FFF2-40B4-BE49-F238E27FC236}">
                <a16:creationId xmlns:a16="http://schemas.microsoft.com/office/drawing/2014/main" id="{38476528-87FA-4008-A680-5C7502F79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2463" y="1869642"/>
            <a:ext cx="3807074" cy="3807074"/>
          </a:xfrm>
        </p:spPr>
      </p:pic>
    </p:spTree>
    <p:extLst>
      <p:ext uri="{BB962C8B-B14F-4D97-AF65-F5344CB8AC3E}">
        <p14:creationId xmlns:p14="http://schemas.microsoft.com/office/powerpoint/2010/main" val="809223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A108B-ADBD-4AB0-A876-923BAA446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Exercicio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544DC3-ACCC-4B3C-9E60-B37FDB630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uma classe Animal que obedeça à seguinte descrição: </a:t>
            </a:r>
          </a:p>
          <a:p>
            <a:r>
              <a:rPr lang="pt-BR" dirty="0"/>
              <a:t> possua os atributos nome (</a:t>
            </a:r>
            <a:r>
              <a:rPr lang="pt-BR" dirty="0" err="1"/>
              <a:t>String</a:t>
            </a:r>
            <a:r>
              <a:rPr lang="pt-BR" dirty="0"/>
              <a:t>), comprimento (</a:t>
            </a:r>
            <a:r>
              <a:rPr lang="pt-BR" dirty="0" err="1"/>
              <a:t>float</a:t>
            </a:r>
            <a:r>
              <a:rPr lang="pt-BR" dirty="0"/>
              <a:t>), número de patas (</a:t>
            </a:r>
            <a:r>
              <a:rPr lang="pt-BR" dirty="0" err="1"/>
              <a:t>int</a:t>
            </a:r>
            <a:r>
              <a:rPr lang="pt-BR" dirty="0"/>
              <a:t>), cor (</a:t>
            </a:r>
            <a:r>
              <a:rPr lang="pt-BR" dirty="0" err="1"/>
              <a:t>String</a:t>
            </a:r>
            <a:r>
              <a:rPr lang="pt-BR" dirty="0"/>
              <a:t>), ambiente (</a:t>
            </a:r>
            <a:r>
              <a:rPr lang="pt-BR" dirty="0" err="1"/>
              <a:t>String</a:t>
            </a:r>
            <a:r>
              <a:rPr lang="pt-BR" dirty="0"/>
              <a:t>) e velocidade média (</a:t>
            </a:r>
            <a:r>
              <a:rPr lang="pt-BR" dirty="0" err="1"/>
              <a:t>float</a:t>
            </a:r>
            <a:r>
              <a:rPr lang="pt-BR" dirty="0"/>
              <a:t>) </a:t>
            </a:r>
          </a:p>
          <a:p>
            <a:r>
              <a:rPr lang="pt-BR" dirty="0"/>
              <a:t> Crie um método construtor que receba por parâmetro os valores iniciais de cada um dos atributos e atribua-os aos seus respectivos atributos. </a:t>
            </a:r>
          </a:p>
          <a:p>
            <a:r>
              <a:rPr lang="pt-BR" dirty="0"/>
              <a:t> Crie os métodos </a:t>
            </a:r>
            <a:r>
              <a:rPr lang="pt-BR" dirty="0" err="1"/>
              <a:t>get</a:t>
            </a:r>
            <a:r>
              <a:rPr lang="pt-BR" dirty="0"/>
              <a:t> e set para cada um dos atributos. </a:t>
            </a:r>
          </a:p>
          <a:p>
            <a:r>
              <a:rPr lang="pt-BR" dirty="0"/>
              <a:t> Crie um método dados, sem parâmetro e do tipo </a:t>
            </a:r>
            <a:r>
              <a:rPr lang="pt-BR" dirty="0" err="1"/>
              <a:t>void</a:t>
            </a:r>
            <a:r>
              <a:rPr lang="pt-BR" dirty="0"/>
              <a:t>, que, quando chamado, imprime na tela uma espécie de relatório informando os dados do animal.</a:t>
            </a:r>
          </a:p>
        </p:txBody>
      </p:sp>
    </p:spTree>
    <p:extLst>
      <p:ext uri="{BB962C8B-B14F-4D97-AF65-F5344CB8AC3E}">
        <p14:creationId xmlns:p14="http://schemas.microsoft.com/office/powerpoint/2010/main" val="2860323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1172-2328-4739-9820-0E0F7E056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Exercicio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92F8FE-FAAE-46C7-961A-179E02726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uma classe Peixe que herde da classe Animal e obedeça à seguinte descrição: </a:t>
            </a:r>
          </a:p>
          <a:p>
            <a:r>
              <a:rPr lang="pt-BR" dirty="0"/>
              <a:t>possua um atributo </a:t>
            </a:r>
            <a:r>
              <a:rPr lang="pt-BR" dirty="0" err="1"/>
              <a:t>caracteristica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) </a:t>
            </a:r>
          </a:p>
          <a:p>
            <a:r>
              <a:rPr lang="pt-BR" dirty="0"/>
              <a:t> Crie um método construtor que receba por parâmetro os valores iniciais de cada um dos atributos (incluindo os atributos da classe Animal) e atribua-os aos seus respectivos atributos. </a:t>
            </a:r>
          </a:p>
          <a:p>
            <a:r>
              <a:rPr lang="pt-BR" dirty="0"/>
              <a:t> Crie ainda os métodos </a:t>
            </a:r>
            <a:r>
              <a:rPr lang="pt-BR" dirty="0" err="1"/>
              <a:t>get</a:t>
            </a:r>
            <a:r>
              <a:rPr lang="pt-BR" dirty="0"/>
              <a:t> e set para o atributo </a:t>
            </a:r>
            <a:r>
              <a:rPr lang="pt-BR" dirty="0" err="1"/>
              <a:t>caracteristica</a:t>
            </a:r>
            <a:r>
              <a:rPr lang="pt-BR" dirty="0"/>
              <a:t>.</a:t>
            </a:r>
          </a:p>
          <a:p>
            <a:r>
              <a:rPr lang="pt-BR" dirty="0"/>
              <a:t>Crie um método </a:t>
            </a:r>
            <a:r>
              <a:rPr lang="pt-BR" dirty="0" err="1"/>
              <a:t>dadosPeixe</a:t>
            </a:r>
            <a:r>
              <a:rPr lang="pt-BR" dirty="0"/>
              <a:t> sem parâmetro e do tipo </a:t>
            </a:r>
            <a:r>
              <a:rPr lang="pt-BR" dirty="0" err="1"/>
              <a:t>void</a:t>
            </a:r>
            <a:r>
              <a:rPr lang="pt-BR" dirty="0"/>
              <a:t>, que, quando chamado, imprime na tela uma espécie de relatório informando os dados do peixe (incluindo os dados do Animal e mais a característica).</a:t>
            </a:r>
          </a:p>
        </p:txBody>
      </p:sp>
    </p:spTree>
    <p:extLst>
      <p:ext uri="{BB962C8B-B14F-4D97-AF65-F5344CB8AC3E}">
        <p14:creationId xmlns:p14="http://schemas.microsoft.com/office/powerpoint/2010/main" val="152570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1D20F-8718-454C-A3AC-5EFAA1F9B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pt-BR" dirty="0"/>
              <a:t>Exercício de casa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CAE5D41-AA0B-45D9-BB75-12FF949AA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1062495"/>
            <a:ext cx="6897878" cy="474229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846E15-1791-4E7B-A634-A60DDA14B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3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Herança</vt:lpstr>
      <vt:lpstr>Definição</vt:lpstr>
      <vt:lpstr>Exemplos</vt:lpstr>
      <vt:lpstr>Object – Mãe de TODOS</vt:lpstr>
      <vt:lpstr>Vamos praticar?</vt:lpstr>
      <vt:lpstr>Exercicio</vt:lpstr>
      <vt:lpstr>Exercicio</vt:lpstr>
      <vt:lpstr>Exercício de casa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Herança</dc:title>
  <dc:creator>19382</dc:creator>
  <cp:lastModifiedBy>19382</cp:lastModifiedBy>
  <cp:revision>1</cp:revision>
  <dcterms:created xsi:type="dcterms:W3CDTF">2021-01-24T21:15:38Z</dcterms:created>
  <dcterms:modified xsi:type="dcterms:W3CDTF">2021-01-24T21:15:46Z</dcterms:modified>
</cp:coreProperties>
</file>