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el Freitas" userId="666f083286ed809b" providerId="LiveId" clId="{1A6FCB45-CF62-4472-AA4C-C1845A433261}"/>
    <pc:docChg chg="addSld delSld">
      <pc:chgData name="Manoel Freitas" userId="666f083286ed809b" providerId="LiveId" clId="{1A6FCB45-CF62-4472-AA4C-C1845A433261}" dt="2021-01-27T03:58:33.605" v="3" actId="47"/>
      <pc:docMkLst>
        <pc:docMk/>
      </pc:docMkLst>
      <pc:sldChg chg="new del">
        <pc:chgData name="Manoel Freitas" userId="666f083286ed809b" providerId="LiveId" clId="{1A6FCB45-CF62-4472-AA4C-C1845A433261}" dt="2021-01-27T03:58:32.190" v="2" actId="47"/>
        <pc:sldMkLst>
          <pc:docMk/>
          <pc:sldMk cId="1866568944" sldId="266"/>
        </pc:sldMkLst>
      </pc:sldChg>
      <pc:sldChg chg="new del">
        <pc:chgData name="Manoel Freitas" userId="666f083286ed809b" providerId="LiveId" clId="{1A6FCB45-CF62-4472-AA4C-C1845A433261}" dt="2021-01-27T03:58:33.605" v="3" actId="47"/>
        <pc:sldMkLst>
          <pc:docMk/>
          <pc:sldMk cId="110324013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08108-E8DE-4BA2-AC11-BA47776BF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Reescrita de métodos (Sobrecarga e sobreposição)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3E9B9-9F78-48D4-9431-82EBCE776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Mais de um jeito de fazer cada coisa</a:t>
            </a:r>
          </a:p>
        </p:txBody>
      </p:sp>
    </p:spTree>
    <p:extLst>
      <p:ext uri="{BB962C8B-B14F-4D97-AF65-F5344CB8AC3E}">
        <p14:creationId xmlns:p14="http://schemas.microsoft.com/office/powerpoint/2010/main" val="4326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3E613-5447-41E6-9089-F3CCB79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F82F5-9B6F-4D2B-A51E-EA919014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Sobrescrita: O ato de sobrescrever um método ou propriedade significa dar uma nova forma ao mesmo, uma nova versão.</a:t>
            </a:r>
          </a:p>
          <a:p>
            <a:r>
              <a:rPr lang="pt-BR" dirty="0"/>
              <a:t>Sobrecarga: Sobrecarregar métodos significa ter vários métodos com nomes iguais mais assinaturas diferentes.</a:t>
            </a:r>
          </a:p>
        </p:txBody>
      </p:sp>
    </p:spTree>
    <p:extLst>
      <p:ext uri="{BB962C8B-B14F-4D97-AF65-F5344CB8AC3E}">
        <p14:creationId xmlns:p14="http://schemas.microsoft.com/office/powerpoint/2010/main" val="138396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7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C09348-7AD0-4637-B793-359D58AC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Exemplos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C5629E-0D58-4CF0-8B87-3A2A3244E0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72" r="-3" b="11540"/>
          <a:stretch/>
        </p:blipFill>
        <p:spPr>
          <a:xfrm>
            <a:off x="961314" y="1767852"/>
            <a:ext cx="2446693" cy="15741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149BA85A-E542-4E1E-AE3A-8C33DCCF38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" b="3609"/>
          <a:stretch/>
        </p:blipFill>
        <p:spPr>
          <a:xfrm>
            <a:off x="3568874" y="1762470"/>
            <a:ext cx="2446693" cy="157417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A36A289-3ABE-4236-B3E6-61AAA5DB3C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8" r="17739" b="-17"/>
          <a:stretch/>
        </p:blipFill>
        <p:spPr>
          <a:xfrm>
            <a:off x="6176434" y="1762471"/>
            <a:ext cx="2446693" cy="15741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BA52F15-9CB8-4349-AAAA-BE6F4FB387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7" r="16637" b="-8"/>
          <a:stretch/>
        </p:blipFill>
        <p:spPr>
          <a:xfrm>
            <a:off x="8783994" y="1763918"/>
            <a:ext cx="2446693" cy="157128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44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6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81" name="Rectangle 11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40F6AC-F4D7-4B33-91D4-B3C7D4B9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Object – Mãe de TODOS – Equals | Tostring</a:t>
            </a:r>
          </a:p>
        </p:txBody>
      </p:sp>
      <p:sp useBgFill="1">
        <p:nvSpPr>
          <p:cNvPr id="18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7D3EB22-698D-4F14-BA0D-5AB3ABE0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80977"/>
            <a:ext cx="6112382" cy="42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28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20FBB-06F7-434A-BE9E-7EE3D3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praticar?</a:t>
            </a:r>
          </a:p>
        </p:txBody>
      </p:sp>
      <p:pic>
        <p:nvPicPr>
          <p:cNvPr id="9" name="Espaço Reservado para Conteúdo 8" descr="Uma imagem contendo pequeno, frente, segurando, mesa&#10;&#10;Descrição gerada automaticamente">
            <a:extLst>
              <a:ext uri="{FF2B5EF4-FFF2-40B4-BE49-F238E27FC236}">
                <a16:creationId xmlns:a16="http://schemas.microsoft.com/office/drawing/2014/main" id="{38476528-87FA-4008-A680-5C7502F79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463" y="1869642"/>
            <a:ext cx="3807074" cy="3807074"/>
          </a:xfrm>
        </p:spPr>
      </p:pic>
    </p:spTree>
    <p:extLst>
      <p:ext uri="{BB962C8B-B14F-4D97-AF65-F5344CB8AC3E}">
        <p14:creationId xmlns:p14="http://schemas.microsoft.com/office/powerpoint/2010/main" val="80922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BDCEB5-02D4-4BB2-953A-C12B7D91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Exercicio</a:t>
            </a:r>
            <a:r>
              <a:rPr lang="en-US" sz="4400" dirty="0"/>
              <a:t> </a:t>
            </a:r>
            <a:r>
              <a:rPr lang="en-US" sz="4400" dirty="0" err="1"/>
              <a:t>sobrecarga</a:t>
            </a:r>
            <a:endParaRPr lang="en-US" sz="4400" dirty="0"/>
          </a:p>
        </p:txBody>
      </p:sp>
      <p:sp>
        <p:nvSpPr>
          <p:cNvPr id="110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C8F949-41E2-46EE-8387-D39887A09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87" b="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1843F-D831-4E00-A5BA-4B8B7F9D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r>
              <a:rPr lang="pt-BR" dirty="0"/>
              <a:t> de casa: Sobrecarga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BF5F9-6761-46FB-8BDA-81549DD1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 uma classe </a:t>
            </a:r>
            <a:r>
              <a:rPr lang="pt-BR" dirty="0" err="1"/>
              <a:t>Relogio</a:t>
            </a:r>
            <a:r>
              <a:rPr lang="pt-BR" dirty="0"/>
              <a:t>:</a:t>
            </a:r>
          </a:p>
          <a:p>
            <a:r>
              <a:rPr lang="pt-BR" dirty="0"/>
              <a:t>Todo relógio tem hora, minuto e segundo</a:t>
            </a:r>
          </a:p>
          <a:p>
            <a:r>
              <a:rPr lang="pt-BR" dirty="0"/>
              <a:t>Crie 3 construtores para a criação do relógio</a:t>
            </a:r>
          </a:p>
          <a:p>
            <a:pPr lvl="1"/>
            <a:r>
              <a:rPr lang="pt-BR" dirty="0"/>
              <a:t>Informando-se hora, minuto e segundo;</a:t>
            </a:r>
          </a:p>
          <a:p>
            <a:pPr lvl="1"/>
            <a:r>
              <a:rPr lang="pt-BR" dirty="0"/>
              <a:t>Informando-se somente a hora e o minuto, e inicializando o segundo com 1;</a:t>
            </a:r>
          </a:p>
          <a:p>
            <a:pPr lvl="1"/>
            <a:r>
              <a:rPr lang="pt-BR" dirty="0"/>
              <a:t>Informando-se somente a hora, e inicializando o minuto e o segundo com 1.</a:t>
            </a:r>
          </a:p>
        </p:txBody>
      </p:sp>
    </p:spTree>
    <p:extLst>
      <p:ext uri="{BB962C8B-B14F-4D97-AF65-F5344CB8AC3E}">
        <p14:creationId xmlns:p14="http://schemas.microsoft.com/office/powerpoint/2010/main" val="216520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F9E78-F3D8-4EF5-B911-7A7F2124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r>
              <a:rPr lang="pt-BR" dirty="0"/>
              <a:t> sobrescrita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18F81-2708-4144-B968-6C2402BC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Crie uma hierarquia de classes para uma loja que venda livros, CDs e DVDs. Sobrescreva o método </a:t>
            </a:r>
            <a:r>
              <a:rPr lang="pt-BR" dirty="0" err="1"/>
              <a:t>toString</a:t>
            </a:r>
            <a:r>
              <a:rPr lang="pt-BR" dirty="0"/>
              <a:t>() para que imprima: </a:t>
            </a:r>
          </a:p>
          <a:p>
            <a:r>
              <a:rPr lang="pt-BR" dirty="0"/>
              <a:t>Para livros: nome, preço e autor; </a:t>
            </a:r>
          </a:p>
          <a:p>
            <a:r>
              <a:rPr lang="pt-BR" dirty="0"/>
              <a:t>Para CDs: nome, preço e número de faixas;</a:t>
            </a:r>
          </a:p>
          <a:p>
            <a:r>
              <a:rPr lang="pt-BR" dirty="0"/>
              <a:t>Para DVDs: nome, preço e duração. </a:t>
            </a:r>
          </a:p>
          <a:p>
            <a:r>
              <a:rPr lang="pt-BR" dirty="0"/>
              <a:t>Evite ao máximo repetição de código utilizando a palavra super no construtor e no método sobrescrito. Em seguida, crie uma classe Loja tenha um </a:t>
            </a:r>
            <a:r>
              <a:rPr lang="pt-BR" dirty="0" err="1"/>
              <a:t>array</a:t>
            </a:r>
            <a:r>
              <a:rPr lang="pt-BR" dirty="0"/>
              <a:t> produtos diferentes (a sua escolha) e, por fim, um método que imprima o conteúdo de cada produto;</a:t>
            </a:r>
          </a:p>
          <a:p>
            <a:r>
              <a:rPr lang="pt-BR" dirty="0"/>
              <a:t>Crie uma classe de teste para entregar o </a:t>
            </a:r>
            <a:r>
              <a:rPr lang="pt-BR" dirty="0" err="1"/>
              <a:t>exercicio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24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0FF3F-4E17-4DB0-B72D-3C5EA47A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r>
              <a:rPr lang="pt-BR" dirty="0"/>
              <a:t> de casa: sobrescrita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BBC9-5EE0-4F41-9944-40ACD03A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Modifique o código do programa anterior, da seguinte forma: </a:t>
            </a:r>
          </a:p>
          <a:p>
            <a:r>
              <a:rPr lang="pt-BR" dirty="0"/>
              <a:t>a) Adicione um atributo que represente o código de barras do produto (é um valor obrigatório e, portanto, deve ser pedido no construtor); </a:t>
            </a:r>
          </a:p>
          <a:p>
            <a:r>
              <a:rPr lang="pt-BR" dirty="0"/>
              <a:t>b) Sobrescreva o método </a:t>
            </a:r>
            <a:r>
              <a:rPr lang="pt-BR" dirty="0" err="1"/>
              <a:t>equals</a:t>
            </a:r>
            <a:r>
              <a:rPr lang="pt-BR" dirty="0"/>
              <a:t>() retornando </a:t>
            </a:r>
            <a:r>
              <a:rPr lang="pt-BR" dirty="0" err="1"/>
              <a:t>true</a:t>
            </a:r>
            <a:r>
              <a:rPr lang="pt-BR" dirty="0"/>
              <a:t> se dois produtos possuem o mesmo código de barras; </a:t>
            </a:r>
          </a:p>
          <a:p>
            <a:r>
              <a:rPr lang="pt-BR" dirty="0"/>
              <a:t>c) Na classe Loja, implemente um simples procedimento de busca que, dado um produto e um vetor de produtos, indique em que posição do vetor se encontra o produto especificado ou imprima que o mesmo não foi encontrado; </a:t>
            </a:r>
          </a:p>
          <a:p>
            <a:r>
              <a:rPr lang="pt-BR" dirty="0"/>
              <a:t>d) Na classe de teste após a impressão do vetor (feita na questão 2a), escolha um dos 5 produtos e crie duas novas instâncias idênticas a ele: uma com o mesmo código de barras e outra com o código diferente. Efetue a busca deste produto no vetor utilizando as duas instâncias e verifique o resultado.</a:t>
            </a:r>
          </a:p>
        </p:txBody>
      </p:sp>
    </p:spTree>
    <p:extLst>
      <p:ext uri="{BB962C8B-B14F-4D97-AF65-F5344CB8AC3E}">
        <p14:creationId xmlns:p14="http://schemas.microsoft.com/office/powerpoint/2010/main" val="4230956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Reescrita de métodos (Sobrecarga e sobreposição) </vt:lpstr>
      <vt:lpstr>Definição</vt:lpstr>
      <vt:lpstr>Exemplos</vt:lpstr>
      <vt:lpstr>Object – Mãe de TODOS – Equals | Tostring</vt:lpstr>
      <vt:lpstr>Vamos praticar?</vt:lpstr>
      <vt:lpstr>Exercicio sobrecarga</vt:lpstr>
      <vt:lpstr>Exercicio de casa: Sobrecarga</vt:lpstr>
      <vt:lpstr>Exercicio sobrescrita</vt:lpstr>
      <vt:lpstr>Exercicio de casa: sobrescrita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Reescrita de métodos (Sobrecarga e sobreposição) </dc:title>
  <dc:creator>19382</dc:creator>
  <cp:lastModifiedBy>Manoel Freitas</cp:lastModifiedBy>
  <cp:revision>3</cp:revision>
  <dcterms:created xsi:type="dcterms:W3CDTF">2021-01-24T21:17:46Z</dcterms:created>
  <dcterms:modified xsi:type="dcterms:W3CDTF">2021-01-27T03:58:39Z</dcterms:modified>
</cp:coreProperties>
</file>