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E263-9774-458D-8167-2CBF632B09A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CF3A-D774-49AA-82FF-D637F5661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2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E263-9774-458D-8167-2CBF632B09A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CF3A-D774-49AA-82FF-D637F5661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E263-9774-458D-8167-2CBF632B09A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CF3A-D774-49AA-82FF-D637F5661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1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E263-9774-458D-8167-2CBF632B09A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CF3A-D774-49AA-82FF-D637F5661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1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E263-9774-458D-8167-2CBF632B09A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CF3A-D774-49AA-82FF-D637F5661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E263-9774-458D-8167-2CBF632B09A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CF3A-D774-49AA-82FF-D637F5661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2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E263-9774-458D-8167-2CBF632B09A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CF3A-D774-49AA-82FF-D637F5661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3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E263-9774-458D-8167-2CBF632B09A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CF3A-D774-49AA-82FF-D637F5661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5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E263-9774-458D-8167-2CBF632B09A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CF3A-D774-49AA-82FF-D637F5661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3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E263-9774-458D-8167-2CBF632B09A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CF3A-D774-49AA-82FF-D637F5661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2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E263-9774-458D-8167-2CBF632B09A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CF3A-D774-49AA-82FF-D637F5661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3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8C7E263-9774-458D-8167-2CBF632B09A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EF9CF3A-D774-49AA-82FF-D637F5661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0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sdikrahman/spaceShooter" TargetMode="External"/><Relationship Id="rId2" Type="http://schemas.openxmlformats.org/officeDocument/2006/relationships/hyperlink" Target="https://opengameart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07F6-6CCD-41E3-9AB7-409057A81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716961"/>
          </a:xfrm>
        </p:spPr>
        <p:txBody>
          <a:bodyPr>
            <a:normAutofit fontScale="90000"/>
          </a:bodyPr>
          <a:lstStyle/>
          <a:p>
            <a:r>
              <a:rPr lang="es-CR" dirty="0"/>
              <a:t>Proyecto de Arduino:</a:t>
            </a:r>
            <a:br>
              <a:rPr lang="es-CR" dirty="0"/>
            </a:br>
            <a:r>
              <a:rPr lang="es-CR" dirty="0"/>
              <a:t>videojuego tipo </a:t>
            </a:r>
            <a:r>
              <a:rPr lang="es-CR" dirty="0" err="1"/>
              <a:t>shoot</a:t>
            </a:r>
            <a:r>
              <a:rPr lang="es-CR" dirty="0"/>
              <a:t> ‘em up controlado por Arduino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E8B7D-60DA-4F43-9415-84DC1F5D6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Jose Fabio Hidalgo </a:t>
            </a:r>
          </a:p>
          <a:p>
            <a:r>
              <a:rPr lang="es-CR" dirty="0"/>
              <a:t>Diego Cheng</a:t>
            </a:r>
          </a:p>
        </p:txBody>
      </p:sp>
    </p:spTree>
    <p:extLst>
      <p:ext uri="{BB962C8B-B14F-4D97-AF65-F5344CB8AC3E}">
        <p14:creationId xmlns:p14="http://schemas.microsoft.com/office/powerpoint/2010/main" val="44411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DAA0-8490-4C7D-8586-E88CA49A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Referencias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BDD14-BBB3-44E9-A2EE-B0ABEDBD4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err="1"/>
              <a:t>Sprites</a:t>
            </a:r>
            <a:r>
              <a:rPr lang="es-CR" dirty="0"/>
              <a:t> tomados de: </a:t>
            </a:r>
            <a:r>
              <a:rPr lang="es-CR" dirty="0">
                <a:hlinkClick r:id="rId2"/>
              </a:rPr>
              <a:t>https://opengameart.org/</a:t>
            </a:r>
            <a:endParaRPr lang="es-CR" dirty="0"/>
          </a:p>
          <a:p>
            <a:r>
              <a:rPr lang="es-CR" dirty="0"/>
              <a:t>Juego de ejemplo: </a:t>
            </a:r>
            <a:r>
              <a:rPr lang="es-CR" dirty="0">
                <a:hlinkClick r:id="rId3"/>
              </a:rPr>
              <a:t>https://github.com/tasdikrahman/spaceShooter</a:t>
            </a:r>
            <a:endParaRPr lang="es-CR" dirty="0"/>
          </a:p>
          <a:p>
            <a:r>
              <a:rPr lang="es-CR" dirty="0"/>
              <a:t>Ejemplo de control con Arduino: 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9177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308B-DEB8-4739-9FE2-6BF09531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Herramientas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9DEB-3737-4B8A-BF78-E457D30C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435683"/>
          </a:xfrm>
        </p:spPr>
        <p:txBody>
          <a:bodyPr/>
          <a:lstStyle/>
          <a:p>
            <a:r>
              <a:rPr lang="es-CR" dirty="0"/>
              <a:t>Para este proyecto de empleo:</a:t>
            </a:r>
          </a:p>
          <a:p>
            <a:r>
              <a:rPr lang="es-CR" dirty="0"/>
              <a:t>Python</a:t>
            </a:r>
          </a:p>
          <a:p>
            <a:r>
              <a:rPr lang="es-CR" dirty="0"/>
              <a:t>Arduino</a:t>
            </a:r>
          </a:p>
          <a:p>
            <a:r>
              <a:rPr lang="es-CR" dirty="0"/>
              <a:t>Programación Orientada a objetos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346C7D5-40D1-47C7-B904-6D9BD12FF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3299791"/>
            <a:ext cx="2806148" cy="2806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6234FC-E4CD-40A7-992D-B82103379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416" y="3454210"/>
            <a:ext cx="2539682" cy="2539682"/>
          </a:xfrm>
          <a:prstGeom prst="rect">
            <a:avLst/>
          </a:prstGeom>
        </p:spPr>
      </p:pic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8CE3433-AFA9-4408-A760-7A92918AE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098" y="3454209"/>
            <a:ext cx="2539683" cy="25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9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A4E8-D3C4-4D6F-B59B-FA8AEAE2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Arduino: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3723-FB27-4991-AAEE-4C4CAD2B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6957758" cy="226340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 Son placas de desarrollo de hardware, compuestas por Microcontroladores, elementos pasivos y activos. Por otro lado las placas son programadas a través de un entorno de desarrollo (IDE), el cual compila el código al modelo seleccionado de placa.</a:t>
            </a:r>
          </a:p>
          <a:p>
            <a:r>
              <a:rPr lang="es-ES" dirty="0"/>
              <a:t>Arduino se enfoca en acercar y facilitar el uso de la electrónica y programación de sistemas embebidos en proyectos multidisciplinarios.</a:t>
            </a:r>
            <a:endParaRPr lang="es-CR" dirty="0"/>
          </a:p>
        </p:txBody>
      </p:sp>
      <p:pic>
        <p:nvPicPr>
          <p:cNvPr id="5" name="Picture 4" descr="A circuit board&#10;&#10;Description generated with very high confidence">
            <a:extLst>
              <a:ext uri="{FF2B5EF4-FFF2-40B4-BE49-F238E27FC236}">
                <a16:creationId xmlns:a16="http://schemas.microsoft.com/office/drawing/2014/main" id="{554B2CD1-C582-4872-B5AD-A96BB6C58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3896752"/>
            <a:ext cx="2975494" cy="2120332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4967AF4-8CAA-4B61-8997-54C0A980C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54" y="2850048"/>
            <a:ext cx="2975494" cy="363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9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05A1-CDFA-4FC9-93BA-DC65186F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Programación orientada a  objetos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EB3C-F0F5-478C-B42B-F9C3B4969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879092"/>
          </a:xfrm>
        </p:spPr>
        <p:txBody>
          <a:bodyPr/>
          <a:lstStyle/>
          <a:p>
            <a:r>
              <a:rPr lang="es-ES" dirty="0"/>
              <a:t>Es un paradigma de programación que viene a innovar la forma de obtener resultados. Los objetos manipulan los datos de entrada para la obtención de datos de salida específicos, donde cada objeto ofrece una funcionalidad especial.</a:t>
            </a:r>
            <a:endParaRPr lang="es-CR" dirty="0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86EA339-451B-45E5-9A24-D1A670ED0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62" y="2743200"/>
            <a:ext cx="4848902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4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57E0-F2E8-4EE5-B4DA-CCF29EB8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74926-73D3-46A7-8717-AAA13EBCB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356170"/>
          </a:xfrm>
        </p:spPr>
        <p:txBody>
          <a:bodyPr/>
          <a:lstStyle/>
          <a:p>
            <a:r>
              <a:rPr lang="es-ES" dirty="0"/>
              <a:t>Es un lenguaje de programación interpretado cuya filosofía hace hincapié en una sintaxis que favorezca un código legible.</a:t>
            </a:r>
          </a:p>
          <a:p>
            <a:r>
              <a:rPr lang="es-ES" dirty="0"/>
              <a:t>Se trata de un lenguaje de programación multiparadigma, ya que soporta orientación a objetos, programación imperativa y, en menor medida, programación funcional. Es un lenguaje interpretado, usa tipado dinámico y es multiplataforma.</a:t>
            </a:r>
            <a:endParaRPr lang="es-C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89A1F-B485-4195-B4D9-68C6C6395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37" y="2994839"/>
            <a:ext cx="4689061" cy="316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7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CF2FC8-D184-4B10-83A5-61FC2148BE2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5B281C6C-A923-4875-B09D-170B01865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90" y="1454796"/>
            <a:ext cx="5238340" cy="39287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28FA7A-A7CB-47B2-A842-D095CAFB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>
            <a:normAutofit/>
          </a:bodyPr>
          <a:lstStyle/>
          <a:p>
            <a:r>
              <a:rPr lang="es-CR" dirty="0"/>
              <a:t>Propuesta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85998-D952-4107-B0C8-D9AF5E1C3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r>
              <a:rPr lang="es-CR" sz="1900">
                <a:solidFill>
                  <a:srgbClr val="FFFFFF"/>
                </a:solidFill>
              </a:rPr>
              <a:t>Para nuestro proyecto se propuso la creación de un videojuego de estilo shoot ‘em up y que este sea controlado por el Arduino a través del lenguaje de programación Python </a:t>
            </a:r>
          </a:p>
          <a:p>
            <a:r>
              <a:rPr lang="es-CR" sz="1900">
                <a:solidFill>
                  <a:srgbClr val="FFFFFF"/>
                </a:solidFill>
              </a:rPr>
              <a:t>Un shoot ‘em up </a:t>
            </a:r>
            <a:r>
              <a:rPr lang="es-ES" sz="1900">
                <a:solidFill>
                  <a:srgbClr val="FFFFFF"/>
                </a:solidFill>
              </a:rPr>
              <a:t>es un término anglosajón para definir un género de videojuegos en los que el jugador controla un personaje u objeto solitario, generalmente una nave espacial, un avión o algún otro vehículo, que dispara contra hordas de enemigos que van apareciendo en pantalla.</a:t>
            </a:r>
            <a:endParaRPr lang="es-CR" sz="1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54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8AB4916-6299-44BA-B6CA-E97D2CA82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20" y="848787"/>
            <a:ext cx="4536741" cy="2495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69BA6A-718B-48BD-A2C2-ED21F2621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308" y="3514006"/>
            <a:ext cx="3617432" cy="25050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2083B9-BE33-4F27-8DB0-8219649D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CR" dirty="0"/>
              <a:t>Proyecto Fase 1: programación  del juego y del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DACFE-080C-4B74-B91C-9E54330F9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6706" y="757428"/>
            <a:ext cx="3585891" cy="5333999"/>
          </a:xfrm>
        </p:spPr>
        <p:txBody>
          <a:bodyPr>
            <a:normAutofit/>
          </a:bodyPr>
          <a:lstStyle/>
          <a:p>
            <a:r>
              <a:rPr lang="es-CR" dirty="0"/>
              <a:t>Para el juego fue necesario emplear una librería de Python llamada </a:t>
            </a:r>
            <a:r>
              <a:rPr lang="es-CR" dirty="0" err="1"/>
              <a:t>Pygame</a:t>
            </a:r>
            <a:r>
              <a:rPr lang="es-CR" dirty="0"/>
              <a:t>, que posee lo básico para un videojuego, así como un extenso uso de programación orientada a objetos</a:t>
            </a:r>
          </a:p>
          <a:p>
            <a:r>
              <a:rPr lang="es-CR" dirty="0"/>
              <a:t>Para el Arduino se utilizo el IDE y una serie de instrucciones para que este envié valores que se puedan captar</a:t>
            </a:r>
          </a:p>
        </p:txBody>
      </p:sp>
    </p:spTree>
    <p:extLst>
      <p:ext uri="{BB962C8B-B14F-4D97-AF65-F5344CB8AC3E}">
        <p14:creationId xmlns:p14="http://schemas.microsoft.com/office/powerpoint/2010/main" val="306197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8243-C933-428C-83A1-65F7D368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Proyecto fase 2: comunicación entre Python y el Arduino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37F98-B371-4EAB-8A5A-F9DE4A75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Una vez programado el Arduino, se utilizaron 2 </a:t>
            </a:r>
            <a:r>
              <a:rPr lang="es-CR" dirty="0" err="1"/>
              <a:t>librerias</a:t>
            </a:r>
            <a:r>
              <a:rPr lang="es-CR" dirty="0"/>
              <a:t> para que se pueda comunicar con Python: </a:t>
            </a:r>
            <a:r>
              <a:rPr lang="es-CR" dirty="0" err="1"/>
              <a:t>Pyserial</a:t>
            </a:r>
            <a:r>
              <a:rPr lang="es-CR" dirty="0"/>
              <a:t> y </a:t>
            </a:r>
            <a:r>
              <a:rPr lang="es-CR" dirty="0" err="1"/>
              <a:t>simplejson</a:t>
            </a:r>
            <a:r>
              <a:rPr lang="es-CR" dirty="0"/>
              <a:t>.</a:t>
            </a:r>
          </a:p>
          <a:p>
            <a:r>
              <a:rPr lang="es-CR" dirty="0" err="1"/>
              <a:t>Pyserial</a:t>
            </a:r>
            <a:r>
              <a:rPr lang="es-CR" dirty="0"/>
              <a:t>: utilizado para que el Python interprete valores que reciba de un puerto serial como lo es el puerto USB donde esta conectado el Arduino.</a:t>
            </a:r>
          </a:p>
          <a:p>
            <a:r>
              <a:rPr lang="es-CR" dirty="0" err="1"/>
              <a:t>Simplejson</a:t>
            </a:r>
            <a:r>
              <a:rPr lang="es-CR" dirty="0"/>
              <a:t>: se utilizo para manejar la información de forma sencilla y directa.</a:t>
            </a:r>
          </a:p>
        </p:txBody>
      </p:sp>
    </p:spTree>
    <p:extLst>
      <p:ext uri="{BB962C8B-B14F-4D97-AF65-F5344CB8AC3E}">
        <p14:creationId xmlns:p14="http://schemas.microsoft.com/office/powerpoint/2010/main" val="231358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115F77-2FAE-4CA7-9A7F-10D5F2C8F8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D4C046-A04C-46CC-AFA3-6B0621F628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5A2BA67-BF68-4F48-BAA9-1091D4FED1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190DBD-4A62-4416-ACB7-ACEC1DE302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09288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tar in the night sky&#10;&#10;Description generated with high confidence">
            <a:extLst>
              <a:ext uri="{FF2B5EF4-FFF2-40B4-BE49-F238E27FC236}">
                <a16:creationId xmlns:a16="http://schemas.microsoft.com/office/drawing/2014/main" id="{6E825E19-2077-4271-B62B-78E75711EC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3" r="11461" b="2"/>
          <a:stretch/>
        </p:blipFill>
        <p:spPr>
          <a:xfrm>
            <a:off x="6586977" y="759599"/>
            <a:ext cx="4908848" cy="53306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BF12D6D-FE37-445A-BF16-6DA1A659A4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FED14-6A37-4A21-87F9-87F29D9C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4705801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spc="-100"/>
              <a:t>Proyecto Fase 3: Union del juego con el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89573-4B65-4AC2-9455-25CF20096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15" y="4670246"/>
            <a:ext cx="4675634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Una vez establecida la comunicación, se unieron las partes del proyecto en el producto final:</a:t>
            </a:r>
          </a:p>
        </p:txBody>
      </p:sp>
    </p:spTree>
    <p:extLst>
      <p:ext uri="{BB962C8B-B14F-4D97-AF65-F5344CB8AC3E}">
        <p14:creationId xmlns:p14="http://schemas.microsoft.com/office/powerpoint/2010/main" val="404808955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87</TotalTime>
  <Words>468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Frame</vt:lpstr>
      <vt:lpstr>Proyecto de Arduino: videojuego tipo shoot ‘em up controlado por Arduino</vt:lpstr>
      <vt:lpstr>Herramientas:</vt:lpstr>
      <vt:lpstr>Arduino:</vt:lpstr>
      <vt:lpstr>Programación orientada a  objetos</vt:lpstr>
      <vt:lpstr>Python</vt:lpstr>
      <vt:lpstr>Propuesta</vt:lpstr>
      <vt:lpstr>Proyecto Fase 1: programación  del juego y del Arduino</vt:lpstr>
      <vt:lpstr>Proyecto fase 2: comunicación entre Python y el Arduino </vt:lpstr>
      <vt:lpstr>Proyecto Fase 3: Union del juego con el Arduino</vt:lpstr>
      <vt:lpstr>Referencias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Arduino: videojuego controlado por Arduino</dc:title>
  <dc:creator>HIDALGO RODRIGUEZ JOSE FABIO</dc:creator>
  <cp:lastModifiedBy>Diego</cp:lastModifiedBy>
  <cp:revision>11</cp:revision>
  <dcterms:created xsi:type="dcterms:W3CDTF">2017-11-20T19:22:28Z</dcterms:created>
  <dcterms:modified xsi:type="dcterms:W3CDTF">2017-11-23T20:13:58Z</dcterms:modified>
</cp:coreProperties>
</file>