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6B7A1-E77D-4F03-9C04-B32BA08577EA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BC497-7FB0-4B95-8922-539DEAECE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86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C497-7FB0-4B95-8922-539DEAECE88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14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98-B7F0-4FAD-B2E9-B39609AE79BD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1487-4058-4B81-A35D-DA282AE4C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57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98-B7F0-4FAD-B2E9-B39609AE79BD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1487-4058-4B81-A35D-DA282AE4C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37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98-B7F0-4FAD-B2E9-B39609AE79BD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1487-4058-4B81-A35D-DA282AE4C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68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98-B7F0-4FAD-B2E9-B39609AE79BD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1487-4058-4B81-A35D-DA282AE4C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7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98-B7F0-4FAD-B2E9-B39609AE79BD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1487-4058-4B81-A35D-DA282AE4C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65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98-B7F0-4FAD-B2E9-B39609AE79BD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1487-4058-4B81-A35D-DA282AE4C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16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98-B7F0-4FAD-B2E9-B39609AE79BD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1487-4058-4B81-A35D-DA282AE4C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64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98-B7F0-4FAD-B2E9-B39609AE79BD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1487-4058-4B81-A35D-DA282AE4C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61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98-B7F0-4FAD-B2E9-B39609AE79BD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1487-4058-4B81-A35D-DA282AE4C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4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98-B7F0-4FAD-B2E9-B39609AE79BD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1487-4058-4B81-A35D-DA282AE4C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73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98-B7F0-4FAD-B2E9-B39609AE79BD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1487-4058-4B81-A35D-DA282AE4C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43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E698-B7F0-4FAD-B2E9-B39609AE79BD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51487-4058-4B81-A35D-DA282AE4C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85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円/楕円 22"/>
          <p:cNvSpPr/>
          <p:nvPr/>
        </p:nvSpPr>
        <p:spPr>
          <a:xfrm>
            <a:off x="4644008" y="1063768"/>
            <a:ext cx="4182169" cy="2703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3319" y="390732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服の洗濯において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4026" y="1063768"/>
            <a:ext cx="324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一般的な家庭では</a:t>
            </a:r>
            <a:r>
              <a:rPr kumimoji="1" lang="en-US" altLang="ja-JP" sz="2400" dirty="0" smtClean="0"/>
              <a:t>…</a:t>
            </a:r>
            <a:endParaRPr kumimoji="1" lang="ja-JP" altLang="en-US" sz="2400" dirty="0"/>
          </a:p>
        </p:txBody>
      </p:sp>
      <p:pic>
        <p:nvPicPr>
          <p:cNvPr id="1027" name="Picture 3" descr="C:\Users\Ryoichi\Desktop\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6" y="1490583"/>
            <a:ext cx="2833055" cy="227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円/楕円 7"/>
          <p:cNvSpPr/>
          <p:nvPr/>
        </p:nvSpPr>
        <p:spPr>
          <a:xfrm>
            <a:off x="1973499" y="1664804"/>
            <a:ext cx="1368152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3341651" y="2125597"/>
            <a:ext cx="1302357" cy="3672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54688" y="1738474"/>
            <a:ext cx="36004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 smtClean="0"/>
              <a:t>●物干し竿は高い位置</a:t>
            </a:r>
            <a:endParaRPr kumimoji="1" lang="en-US" altLang="ja-JP" sz="2400" u="sng" dirty="0" smtClean="0"/>
          </a:p>
          <a:p>
            <a:r>
              <a:rPr kumimoji="1" lang="ja-JP" altLang="en-US" sz="2400" dirty="0" smtClean="0"/>
              <a:t>→子供は届かない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→立つ・しゃがむ繰り返す</a:t>
            </a:r>
            <a:endParaRPr kumimoji="1" lang="en-US" altLang="ja-JP" sz="2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79612" y="4041368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作業フロー</a:t>
            </a:r>
            <a:endParaRPr kumimoji="1" lang="ja-JP" altLang="en-US" sz="2400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1157146" y="4503033"/>
            <a:ext cx="1200503" cy="10486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子ども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157145" y="5587790"/>
            <a:ext cx="1200503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親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357648" y="4503033"/>
            <a:ext cx="2615922" cy="11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378147" y="5587790"/>
            <a:ext cx="2595423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①</a:t>
            </a:r>
            <a:r>
              <a:rPr lang="ja-JP" altLang="en-US" sz="2000" b="1" dirty="0" smtClean="0">
                <a:solidFill>
                  <a:schemeClr val="tx1"/>
                </a:solidFill>
              </a:rPr>
              <a:t>洗濯バサミをつける</a:t>
            </a:r>
            <a:endParaRPr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②</a:t>
            </a:r>
            <a:r>
              <a:rPr kumimoji="1" lang="ja-JP" altLang="en-US" sz="2000" b="1" dirty="0" smtClean="0">
                <a:solidFill>
                  <a:schemeClr val="tx1"/>
                </a:solidFill>
              </a:rPr>
              <a:t>干す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乗算記号 14"/>
          <p:cNvSpPr/>
          <p:nvPr/>
        </p:nvSpPr>
        <p:spPr>
          <a:xfrm>
            <a:off x="3092650" y="4466304"/>
            <a:ext cx="1145917" cy="12085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984545" y="4505221"/>
            <a:ext cx="1512168" cy="20928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畳む</a:t>
            </a:r>
            <a:endParaRPr kumimoji="1" lang="en-US" altLang="ja-JP" sz="2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服の収納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500489" y="4495230"/>
            <a:ext cx="1707915" cy="11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00489" y="5574387"/>
            <a:ext cx="1707915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ハンガー収納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乗算記号 27"/>
          <p:cNvSpPr/>
          <p:nvPr/>
        </p:nvSpPr>
        <p:spPr>
          <a:xfrm>
            <a:off x="6781487" y="4466304"/>
            <a:ext cx="1145917" cy="12085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 rot="16200000">
            <a:off x="4640403" y="5350303"/>
            <a:ext cx="628569" cy="402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 rot="16200000">
            <a:off x="5981076" y="5978872"/>
            <a:ext cx="628569" cy="402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267145" y="202903"/>
            <a:ext cx="38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経営システムデザイン　大塚瞭一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44"/>
    </mc:Choice>
    <mc:Fallback>
      <p:transition spd="slow" advTm="2904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94887" y="-14288"/>
            <a:ext cx="2230016" cy="1251570"/>
          </a:xfrm>
        </p:spPr>
        <p:txBody>
          <a:bodyPr/>
          <a:lstStyle/>
          <a:p>
            <a:r>
              <a:rPr kumimoji="1" lang="ja-JP" altLang="en-US" dirty="0" smtClean="0"/>
              <a:t>改善案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104660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作業フロー改</a:t>
            </a:r>
            <a:endParaRPr kumimoji="1" lang="ja-JP" altLang="en-US" sz="2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1009645" y="1516077"/>
            <a:ext cx="1200503" cy="10486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子ども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9644" y="2600834"/>
            <a:ext cx="1200503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親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210147" y="1516077"/>
            <a:ext cx="2615922" cy="11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洗濯バサミを服に</a:t>
            </a:r>
            <a:endParaRPr kumimoji="1"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つける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30646" y="2600834"/>
            <a:ext cx="2595423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ピンチハンガーに</a:t>
            </a:r>
            <a:endParaRPr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服を干す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837044" y="1518265"/>
            <a:ext cx="1512168" cy="20928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畳む</a:t>
            </a:r>
            <a:endParaRPr kumimoji="1" lang="en-US" altLang="ja-JP" sz="2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服の収納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352988" y="1508274"/>
            <a:ext cx="1707915" cy="11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洗濯バサミで</a:t>
            </a:r>
            <a:endParaRPr kumimoji="1"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遊ぶ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352988" y="2587431"/>
            <a:ext cx="1707915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ハンガー収納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3203823" y="2430880"/>
            <a:ext cx="628569" cy="33517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 rot="16200000">
            <a:off x="4511784" y="2363345"/>
            <a:ext cx="628569" cy="402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 rot="16200000">
            <a:off x="6014621" y="1874451"/>
            <a:ext cx="323589" cy="402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 rot="16200000">
            <a:off x="6012569" y="2935071"/>
            <a:ext cx="327687" cy="402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32392" y="3867969"/>
            <a:ext cx="55936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必要な機能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①ハンガーにフックのようなもの</a:t>
            </a:r>
            <a:endParaRPr lang="en-US" altLang="ja-JP" sz="2400" dirty="0" smtClean="0"/>
          </a:p>
          <a:p>
            <a:r>
              <a:rPr lang="ja-JP" altLang="en-US" sz="2400" dirty="0" smtClean="0"/>
              <a:t>②洗濯バサミにフックに引っ掛ける部分</a:t>
            </a:r>
            <a:endParaRPr lang="en-US" altLang="ja-JP" sz="2400" dirty="0" smtClean="0"/>
          </a:p>
          <a:p>
            <a:r>
              <a:rPr lang="ja-JP" altLang="en-US" sz="2400" dirty="0" smtClean="0"/>
              <a:t>③子供が遊べる要素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pic>
        <p:nvPicPr>
          <p:cNvPr id="3074" name="Picture 2" descr="C:\Users\Ryoichi\Desktop\1228-250506-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07" y="3689627"/>
            <a:ext cx="2507134" cy="23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円/楕円 18"/>
          <p:cNvSpPr/>
          <p:nvPr/>
        </p:nvSpPr>
        <p:spPr>
          <a:xfrm>
            <a:off x="381249" y="3988797"/>
            <a:ext cx="3068802" cy="1239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1437810" y="5228739"/>
            <a:ext cx="452795" cy="5162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3323641" y="4608768"/>
            <a:ext cx="4064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3730059" y="4601640"/>
            <a:ext cx="0" cy="91123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H="1">
            <a:off x="1915650" y="5512877"/>
            <a:ext cx="181440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141316" y="5582444"/>
            <a:ext cx="159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分割す</a:t>
            </a:r>
            <a:r>
              <a:rPr kumimoji="1" lang="ja-JP" altLang="en-US" sz="2400" b="1" dirty="0" smtClean="0"/>
              <a:t>る</a:t>
            </a:r>
            <a:endParaRPr kumimoji="1" lang="ja-JP" altLang="en-US" sz="24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35552" y="156160"/>
            <a:ext cx="38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経営システムデザイン　大塚瞭一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95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718"/>
    </mc:Choice>
    <mc:Fallback>
      <p:transition spd="slow" advTm="5571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4681179" y="908720"/>
            <a:ext cx="4346785" cy="18729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227006" y="125760"/>
            <a:ext cx="4922076" cy="114300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遊べる洗濯バサミ</a:t>
            </a:r>
            <a:endParaRPr kumimoji="1" lang="ja-JP" altLang="en-US" sz="4000" dirty="0"/>
          </a:p>
        </p:txBody>
      </p:sp>
      <p:pic>
        <p:nvPicPr>
          <p:cNvPr id="2050" name="Picture 2" descr="C:\Users\Ryoichi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448" y="2997742"/>
            <a:ext cx="5118943" cy="379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yoichi\Desktop\キャプチャ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5" y="1484784"/>
            <a:ext cx="4024511" cy="2582701"/>
          </a:xfrm>
          <a:prstGeom prst="rect">
            <a:avLst/>
          </a:prstGeom>
          <a:noFill/>
          <a:ln w="508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/>
          <p:cNvSpPr/>
          <p:nvPr/>
        </p:nvSpPr>
        <p:spPr>
          <a:xfrm rot="2191385">
            <a:off x="2650705" y="3810134"/>
            <a:ext cx="3068879" cy="1358265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組み合わせて遊ぶ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4310370"/>
            <a:ext cx="36192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組み合わせ可能な付属品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タイヤ、ロボットの顔など</a:t>
            </a:r>
            <a:endParaRPr lang="en-US" altLang="ja-JP" sz="2400" dirty="0" smtClean="0"/>
          </a:p>
          <a:p>
            <a:endParaRPr lang="en-US" altLang="ja-JP" sz="2000" dirty="0"/>
          </a:p>
        </p:txBody>
      </p:sp>
      <p:sp>
        <p:nvSpPr>
          <p:cNvPr id="7" name="円/楕円 6"/>
          <p:cNvSpPr/>
          <p:nvPr/>
        </p:nvSpPr>
        <p:spPr>
          <a:xfrm>
            <a:off x="4355976" y="548680"/>
            <a:ext cx="163728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特徴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95070" y="1206474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①球を挟んでつなげていくため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自由度</a:t>
            </a:r>
            <a:r>
              <a:rPr kumimoji="1" lang="ja-JP" altLang="en-US" sz="2400" dirty="0"/>
              <a:t>の</a:t>
            </a:r>
            <a:r>
              <a:rPr kumimoji="1" lang="ja-JP" altLang="en-US" sz="2400" dirty="0" smtClean="0"/>
              <a:t>高い造形物ができる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②球に空いてる穴をハンガーの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フックにかけて干す</a:t>
            </a:r>
            <a:endParaRPr kumimoji="1" lang="ja-JP" altLang="en-US" sz="2400" dirty="0"/>
          </a:p>
        </p:txBody>
      </p:sp>
      <p:sp>
        <p:nvSpPr>
          <p:cNvPr id="10" name="下矢印 9"/>
          <p:cNvSpPr/>
          <p:nvPr/>
        </p:nvSpPr>
        <p:spPr>
          <a:xfrm>
            <a:off x="1268723" y="5128334"/>
            <a:ext cx="1144211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143256" y="5560382"/>
            <a:ext cx="3458642" cy="11738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洗濯を手伝った後は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プラモデル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を作成する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感じで遊べる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35552" y="174808"/>
            <a:ext cx="38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経営システムデザイン　大塚瞭一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3233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301"/>
    </mc:Choice>
    <mc:Fallback>
      <p:transition spd="slow" advTm="3830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157</Words>
  <Application>Microsoft Office PowerPoint</Application>
  <PresentationFormat>画面に合わせる (4:3)</PresentationFormat>
  <Paragraphs>47</Paragraphs>
  <Slides>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改善案</vt:lpstr>
      <vt:lpstr>遊べる洗濯バサミ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Ryoichi</dc:creator>
  <cp:lastModifiedBy>Ryoichi</cp:lastModifiedBy>
  <cp:revision>10</cp:revision>
  <dcterms:created xsi:type="dcterms:W3CDTF">2014-09-05T01:34:37Z</dcterms:created>
  <dcterms:modified xsi:type="dcterms:W3CDTF">2014-09-05T03:41:27Z</dcterms:modified>
</cp:coreProperties>
</file>