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5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60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8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6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70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4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C186-14A6-4AAA-92AF-52C1A964FF34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2064-DF07-4651-91DD-795D2685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にぎってはさんで　　　　　</a:t>
            </a:r>
            <a:r>
              <a:rPr lang="ja-JP" altLang="en-US" sz="3200" dirty="0" smtClean="0"/>
              <a:t>西村友希</a:t>
            </a:r>
            <a:endParaRPr kumimoji="1" lang="ja-JP" altLang="en-US" sz="3200" dirty="0"/>
          </a:p>
        </p:txBody>
      </p:sp>
      <p:sp>
        <p:nvSpPr>
          <p:cNvPr id="4" name="円/楕円 3"/>
          <p:cNvSpPr/>
          <p:nvPr/>
        </p:nvSpPr>
        <p:spPr>
          <a:xfrm>
            <a:off x="1917298" y="3097163"/>
            <a:ext cx="1548581" cy="1460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260196" y="3590132"/>
            <a:ext cx="848033" cy="25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267571" y="3590132"/>
            <a:ext cx="840658" cy="33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>
            <a:off x="3709495" y="3373143"/>
            <a:ext cx="884904" cy="76801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819658" y="3097163"/>
            <a:ext cx="1548581" cy="1460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/>
          <p:cNvSpPr/>
          <p:nvPr/>
        </p:nvSpPr>
        <p:spPr>
          <a:xfrm rot="18298096">
            <a:off x="2453798" y="4117194"/>
            <a:ext cx="657746" cy="7971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5715315" y="3534824"/>
            <a:ext cx="353961" cy="222328"/>
          </a:xfrm>
          <a:custGeom>
            <a:avLst/>
            <a:gdLst>
              <a:gd name="connsiteX0" fmla="*/ 0 w 766916"/>
              <a:gd name="connsiteY0" fmla="*/ 486960 h 486960"/>
              <a:gd name="connsiteX1" fmla="*/ 309716 w 766916"/>
              <a:gd name="connsiteY1" fmla="*/ 59257 h 486960"/>
              <a:gd name="connsiteX2" fmla="*/ 530942 w 766916"/>
              <a:gd name="connsiteY2" fmla="*/ 44508 h 486960"/>
              <a:gd name="connsiteX3" fmla="*/ 766916 w 766916"/>
              <a:gd name="connsiteY3" fmla="*/ 442715 h 48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916" h="486960">
                <a:moveTo>
                  <a:pt x="0" y="486960"/>
                </a:moveTo>
                <a:cubicBezTo>
                  <a:pt x="110613" y="309979"/>
                  <a:pt x="221226" y="132999"/>
                  <a:pt x="309716" y="59257"/>
                </a:cubicBezTo>
                <a:cubicBezTo>
                  <a:pt x="398206" y="-14485"/>
                  <a:pt x="454742" y="-19402"/>
                  <a:pt x="530942" y="44508"/>
                </a:cubicBezTo>
                <a:cubicBezTo>
                  <a:pt x="607142" y="108418"/>
                  <a:pt x="687029" y="275566"/>
                  <a:pt x="766916" y="44271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5127761" y="3534824"/>
            <a:ext cx="353961" cy="222328"/>
          </a:xfrm>
          <a:custGeom>
            <a:avLst/>
            <a:gdLst>
              <a:gd name="connsiteX0" fmla="*/ 0 w 766916"/>
              <a:gd name="connsiteY0" fmla="*/ 486960 h 486960"/>
              <a:gd name="connsiteX1" fmla="*/ 309716 w 766916"/>
              <a:gd name="connsiteY1" fmla="*/ 59257 h 486960"/>
              <a:gd name="connsiteX2" fmla="*/ 530942 w 766916"/>
              <a:gd name="connsiteY2" fmla="*/ 44508 h 486960"/>
              <a:gd name="connsiteX3" fmla="*/ 766916 w 766916"/>
              <a:gd name="connsiteY3" fmla="*/ 442715 h 48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916" h="486960">
                <a:moveTo>
                  <a:pt x="0" y="486960"/>
                </a:moveTo>
                <a:cubicBezTo>
                  <a:pt x="110613" y="309979"/>
                  <a:pt x="221226" y="132999"/>
                  <a:pt x="309716" y="59257"/>
                </a:cubicBezTo>
                <a:cubicBezTo>
                  <a:pt x="398206" y="-14485"/>
                  <a:pt x="454742" y="-19402"/>
                  <a:pt x="530942" y="44508"/>
                </a:cubicBezTo>
                <a:cubicBezTo>
                  <a:pt x="607142" y="108418"/>
                  <a:pt x="687029" y="275566"/>
                  <a:pt x="766916" y="44271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/>
          <p:cNvSpPr/>
          <p:nvPr/>
        </p:nvSpPr>
        <p:spPr>
          <a:xfrm rot="7520332">
            <a:off x="5233922" y="3525603"/>
            <a:ext cx="657746" cy="797139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46219" y="465311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できない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68909" y="464445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</a:rPr>
              <a:t>できる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雲形吹き出し 24"/>
          <p:cNvSpPr/>
          <p:nvPr/>
        </p:nvSpPr>
        <p:spPr>
          <a:xfrm rot="21265503" flipH="1">
            <a:off x="138127" y="2527127"/>
            <a:ext cx="2491896" cy="77239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つまらない・・・</a:t>
            </a:r>
            <a:endParaRPr kumimoji="1" lang="ja-JP" altLang="en-US" dirty="0"/>
          </a:p>
        </p:txBody>
      </p:sp>
      <p:sp>
        <p:nvSpPr>
          <p:cNvPr id="26" name="雲形吹き出し 25"/>
          <p:cNvSpPr/>
          <p:nvPr/>
        </p:nvSpPr>
        <p:spPr>
          <a:xfrm>
            <a:off x="5235681" y="2241755"/>
            <a:ext cx="2211531" cy="795549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うれしい！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7729" y="4416566"/>
            <a:ext cx="3179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r>
              <a:rPr kumimoji="1" lang="ja-JP" altLang="en-US" sz="2800" dirty="0" err="1" smtClean="0"/>
              <a:t>つのてこを</a:t>
            </a:r>
            <a:r>
              <a:rPr kumimoji="1" lang="ja-JP" altLang="en-US" sz="2800" dirty="0" smtClean="0"/>
              <a:t>利用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つまむからにぎる</a:t>
            </a:r>
            <a:r>
              <a:rPr kumimoji="1" lang="ja-JP" altLang="en-US" sz="2800" dirty="0" err="1" smtClean="0"/>
              <a:t>へ</a:t>
            </a:r>
            <a:endParaRPr kumimoji="1" lang="en-US" altLang="ja-JP" sz="2800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0" name="コンテンツ プレースホルダー 2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62" y="1933288"/>
            <a:ext cx="1612639" cy="2444000"/>
          </a:xfrm>
        </p:spPr>
      </p:pic>
      <p:pic>
        <p:nvPicPr>
          <p:cNvPr id="33" name="コンテンツ プレースホルダ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20" b="76379"/>
          <a:stretch/>
        </p:blipFill>
        <p:spPr>
          <a:xfrm>
            <a:off x="9437267" y="1933288"/>
            <a:ext cx="557644" cy="577309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8903331" y="1959629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ヒント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8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にぎってはさんで　　　　　西村友希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にぎる洗濯ばさみ</dc:title>
  <dc:creator>Yuki Nishimura</dc:creator>
  <cp:lastModifiedBy>Yuki Nishimura</cp:lastModifiedBy>
  <cp:revision>10</cp:revision>
  <dcterms:created xsi:type="dcterms:W3CDTF">2014-09-05T01:35:32Z</dcterms:created>
  <dcterms:modified xsi:type="dcterms:W3CDTF">2014-09-05T03:03:38Z</dcterms:modified>
</cp:coreProperties>
</file>