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 id="2147483702" r:id="rId5"/>
    <p:sldMasterId id="2147483724" r:id="rId6"/>
    <p:sldMasterId id="2147483726" r:id="rId7"/>
    <p:sldMasterId id="2147483748" r:id="rId8"/>
  </p:sldMasterIdLst>
  <p:notesMasterIdLst>
    <p:notesMasterId r:id="rId25"/>
  </p:notesMasterIdLst>
  <p:sldIdLst>
    <p:sldId id="256" r:id="rId9"/>
    <p:sldId id="257" r:id="rId10"/>
    <p:sldId id="259" r:id="rId11"/>
    <p:sldId id="261" r:id="rId12"/>
    <p:sldId id="272" r:id="rId13"/>
    <p:sldId id="275" r:id="rId14"/>
    <p:sldId id="264" r:id="rId15"/>
    <p:sldId id="273" r:id="rId16"/>
    <p:sldId id="266" r:id="rId17"/>
    <p:sldId id="278" r:id="rId18"/>
    <p:sldId id="260" r:id="rId19"/>
    <p:sldId id="276" r:id="rId20"/>
    <p:sldId id="277" r:id="rId21"/>
    <p:sldId id="280" r:id="rId22"/>
    <p:sldId id="269" r:id="rId23"/>
    <p:sldId id="282" r:id="rId2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6EBF4-5DF3-4AB4-9815-8BDD32250689}" v="253" dt="2020-06-29T00:54:05.964"/>
    <p1510:client id="{26774E6B-BBBC-904C-8E84-5D906D500C63}" v="6864" dt="2020-06-29T02:43:10.053"/>
    <p1510:client id="{2845DDEF-8AF6-4B0B-BA1F-675A4CF91E0E}" v="795" dt="2020-06-28T23:34:42.425"/>
    <p1510:client id="{343C62B5-8AA9-4C3B-B5E7-6D1F104ACB2E}" v="2" dt="2020-06-29T01:49:16.086"/>
    <p1510:client id="{51DC3718-11D6-4FCD-B28A-C87FB60DEE5F}" v="332" dt="2020-06-28T23:55:11.250"/>
    <p1510:client id="{67A2DD98-8F38-45B6-A040-4D8998609297}" v="44" dt="2020-06-28T22:44:34.248"/>
    <p1510:client id="{716E6DB3-3DD6-144B-B7F0-AE30DF1F72B6}" v="304" dt="2020-06-28T20:30:47.919"/>
    <p1510:client id="{74F4A1B9-15D1-4478-8D19-EF60C6258A29}" v="1876" dt="2020-06-29T01:09:51.046"/>
    <p1510:client id="{75C0F1FA-D631-44DA-B886-1145F8977E2D}" v="101" dt="2020-06-28T23:46:49.032"/>
    <p1510:client id="{96942487-771D-49C7-9E85-20D347406ABF}" v="53" vWet="54" dt="2020-06-29T02:32:47.853"/>
    <p1510:client id="{CC772DF4-2A4C-BDC4-28B5-53773C5A367C}" v="2733" dt="2020-06-29T00:23:33.247"/>
    <p1510:client id="{D0025739-9694-47DB-A40E-85F1F79468FE}" v="38" dt="2020-06-29T01:15:11.818"/>
    <p1510:client id="{E526A26E-F3F9-4176-8597-35517B4B7A51}" v="1276" dt="2020-06-29T00:30:11.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ndon,Micah James" userId="S::mjhern04@louisville.edu::026dc53f-5617-4278-a470-e27e56fcb841" providerId="AD" clId="Web-{3DB3D3E4-0909-40DE-AF0D-2B40CB74C6F5}"/>
    <pc:docChg chg="modSld">
      <pc:chgData name="Herndon,Micah James" userId="S::mjhern04@louisville.edu::026dc53f-5617-4278-a470-e27e56fcb841" providerId="AD" clId="Web-{3DB3D3E4-0909-40DE-AF0D-2B40CB74C6F5}" dt="2020-06-27T22:07:31.717" v="100" actId="20577"/>
      <pc:docMkLst>
        <pc:docMk/>
      </pc:docMkLst>
      <pc:sldChg chg="modSp">
        <pc:chgData name="Herndon,Micah James" userId="S::mjhern04@louisville.edu::026dc53f-5617-4278-a470-e27e56fcb841" providerId="AD" clId="Web-{3DB3D3E4-0909-40DE-AF0D-2B40CB74C6F5}" dt="2020-06-27T22:07:31.717" v="99" actId="20577"/>
        <pc:sldMkLst>
          <pc:docMk/>
          <pc:sldMk cId="109857222" sldId="256"/>
        </pc:sldMkLst>
        <pc:spChg chg="mod">
          <ac:chgData name="Herndon,Micah James" userId="S::mjhern04@louisville.edu::026dc53f-5617-4278-a470-e27e56fcb841" providerId="AD" clId="Web-{3DB3D3E4-0909-40DE-AF0D-2B40CB74C6F5}" dt="2020-06-27T22:06:57.261" v="16" actId="20577"/>
          <ac:spMkLst>
            <pc:docMk/>
            <pc:sldMk cId="109857222" sldId="256"/>
            <ac:spMk id="2" creationId="{00000000-0000-0000-0000-000000000000}"/>
          </ac:spMkLst>
        </pc:spChg>
        <pc:spChg chg="mod">
          <ac:chgData name="Herndon,Micah James" userId="S::mjhern04@louisville.edu::026dc53f-5617-4278-a470-e27e56fcb841" providerId="AD" clId="Web-{3DB3D3E4-0909-40DE-AF0D-2B40CB74C6F5}" dt="2020-06-27T22:07:31.717" v="99" actId="20577"/>
          <ac:spMkLst>
            <pc:docMk/>
            <pc:sldMk cId="109857222" sldId="256"/>
            <ac:spMk id="3" creationId="{00000000-0000-0000-0000-000000000000}"/>
          </ac:spMkLst>
        </pc:spChg>
      </pc:sldChg>
    </pc:docChg>
  </pc:docChgLst>
  <pc:docChgLst>
    <pc:chgData name="Tanner M Lyon" userId="81f726f4-b7ff-4481-b7e3-ef746ab0c167" providerId="ADAL" clId="{26774E6B-BBBC-904C-8E84-5D906D500C63}"/>
    <pc:docChg chg="undo redo custSel mod addSld delSld modSld sldOrd delMainMaster modMainMaster">
      <pc:chgData name="Tanner M Lyon" userId="81f726f4-b7ff-4481-b7e3-ef746ab0c167" providerId="ADAL" clId="{26774E6B-BBBC-904C-8E84-5D906D500C63}" dt="2020-06-29T02:43:10.053" v="7242" actId="20577"/>
      <pc:docMkLst>
        <pc:docMk/>
      </pc:docMkLst>
      <pc:sldChg chg="addSp delSp modSp mod setBg setClrOvrMap delDesignElem modNotesTx">
        <pc:chgData name="Tanner M Lyon" userId="81f726f4-b7ff-4481-b7e3-ef746ab0c167" providerId="ADAL" clId="{26774E6B-BBBC-904C-8E84-5D906D500C63}" dt="2020-06-29T02:07:25.593" v="7092" actId="20577"/>
        <pc:sldMkLst>
          <pc:docMk/>
          <pc:sldMk cId="109857222" sldId="256"/>
        </pc:sldMkLst>
        <pc:spChg chg="mod">
          <ac:chgData name="Tanner M Lyon" userId="81f726f4-b7ff-4481-b7e3-ef746ab0c167" providerId="ADAL" clId="{26774E6B-BBBC-904C-8E84-5D906D500C63}" dt="2020-06-28T17:30:58.825" v="1433" actId="20577"/>
          <ac:spMkLst>
            <pc:docMk/>
            <pc:sldMk cId="109857222" sldId="256"/>
            <ac:spMk id="2" creationId="{00000000-0000-0000-0000-000000000000}"/>
          </ac:spMkLst>
        </pc:spChg>
        <pc:spChg chg="mod">
          <ac:chgData name="Tanner M Lyon" userId="81f726f4-b7ff-4481-b7e3-ef746ab0c167" providerId="ADAL" clId="{26774E6B-BBBC-904C-8E84-5D906D500C63}" dt="2020-06-28T17:58:02.533" v="2237" actId="207"/>
          <ac:spMkLst>
            <pc:docMk/>
            <pc:sldMk cId="109857222" sldId="256"/>
            <ac:spMk id="3" creationId="{00000000-0000-0000-0000-000000000000}"/>
          </ac:spMkLst>
        </pc:spChg>
        <pc:spChg chg="add del mod">
          <ac:chgData name="Tanner M Lyon" userId="81f726f4-b7ff-4481-b7e3-ef746ab0c167" providerId="ADAL" clId="{26774E6B-BBBC-904C-8E84-5D906D500C63}" dt="2020-06-28T17:06:41.609" v="545"/>
          <ac:spMkLst>
            <pc:docMk/>
            <pc:sldMk cId="109857222" sldId="256"/>
            <ac:spMk id="4" creationId="{2DE3867B-B0DD-9B40-B3A2-F0B4AB2F7D9E}"/>
          </ac:spMkLst>
        </pc:spChg>
        <pc:spChg chg="add del">
          <ac:chgData name="Tanner M Lyon" userId="81f726f4-b7ff-4481-b7e3-ef746ab0c167" providerId="ADAL" clId="{26774E6B-BBBC-904C-8E84-5D906D500C63}" dt="2020-06-28T17:17:58.933" v="1224"/>
          <ac:spMkLst>
            <pc:docMk/>
            <pc:sldMk cId="109857222" sldId="256"/>
            <ac:spMk id="5" creationId="{23962611-DFD5-4092-AAFD-559E3DFCE2C9}"/>
          </ac:spMkLst>
        </pc:spChg>
        <pc:spChg chg="add del mod">
          <ac:chgData name="Tanner M Lyon" userId="81f726f4-b7ff-4481-b7e3-ef746ab0c167" providerId="ADAL" clId="{26774E6B-BBBC-904C-8E84-5D906D500C63}" dt="2020-06-28T17:06:45.736" v="547"/>
          <ac:spMkLst>
            <pc:docMk/>
            <pc:sldMk cId="109857222" sldId="256"/>
            <ac:spMk id="7" creationId="{97608505-83C4-664A-9C5F-611BD1563A49}"/>
          </ac:spMkLst>
        </pc:spChg>
        <pc:spChg chg="add del">
          <ac:chgData name="Tanner M Lyon" userId="81f726f4-b7ff-4481-b7e3-ef746ab0c167" providerId="ADAL" clId="{26774E6B-BBBC-904C-8E84-5D906D500C63}" dt="2020-06-28T16:24:22.311" v="122" actId="26606"/>
          <ac:spMkLst>
            <pc:docMk/>
            <pc:sldMk cId="109857222" sldId="256"/>
            <ac:spMk id="8" creationId="{2A8AA5BC-4F7A-4226-8F99-6D824B226A97}"/>
          </ac:spMkLst>
        </pc:spChg>
        <pc:spChg chg="add del">
          <ac:chgData name="Tanner M Lyon" userId="81f726f4-b7ff-4481-b7e3-ef746ab0c167" providerId="ADAL" clId="{26774E6B-BBBC-904C-8E84-5D906D500C63}" dt="2020-06-28T16:24:22.311" v="122" actId="26606"/>
          <ac:spMkLst>
            <pc:docMk/>
            <pc:sldMk cId="109857222" sldId="256"/>
            <ac:spMk id="10" creationId="{3E5445C6-DD42-4979-86FF-03730E8C6DB0}"/>
          </ac:spMkLst>
        </pc:spChg>
        <pc:spChg chg="add del">
          <ac:chgData name="Tanner M Lyon" userId="81f726f4-b7ff-4481-b7e3-ef746ab0c167" providerId="ADAL" clId="{26774E6B-BBBC-904C-8E84-5D906D500C63}" dt="2020-06-28T16:24:25.311" v="124" actId="26606"/>
          <ac:spMkLst>
            <pc:docMk/>
            <pc:sldMk cId="109857222" sldId="256"/>
            <ac:spMk id="14" creationId="{23962611-DFD5-4092-AAFD-559E3DFCE2C9}"/>
          </ac:spMkLst>
        </pc:spChg>
        <pc:spChg chg="add del">
          <ac:chgData name="Tanner M Lyon" userId="81f726f4-b7ff-4481-b7e3-ef746ab0c167" providerId="ADAL" clId="{26774E6B-BBBC-904C-8E84-5D906D500C63}" dt="2020-06-28T16:28:53.432" v="191"/>
          <ac:spMkLst>
            <pc:docMk/>
            <pc:sldMk cId="109857222" sldId="256"/>
            <ac:spMk id="19" creationId="{73A25D70-4A55-4F72-B9C5-A69CDBF4DB42}"/>
          </ac:spMkLst>
        </pc:spChg>
        <pc:spChg chg="add del">
          <ac:chgData name="Tanner M Lyon" userId="81f726f4-b7ff-4481-b7e3-ef746ab0c167" providerId="ADAL" clId="{26774E6B-BBBC-904C-8E84-5D906D500C63}" dt="2020-06-28T16:28:53.432" v="191"/>
          <ac:spMkLst>
            <pc:docMk/>
            <pc:sldMk cId="109857222" sldId="256"/>
            <ac:spMk id="25" creationId="{54957100-6D8B-4161-9F2F-C0A949EC84C4}"/>
          </ac:spMkLst>
        </pc:spChg>
        <pc:spChg chg="add del">
          <ac:chgData name="Tanner M Lyon" userId="81f726f4-b7ff-4481-b7e3-ef746ab0c167" providerId="ADAL" clId="{26774E6B-BBBC-904C-8E84-5D906D500C63}" dt="2020-06-28T16:28:53.432" v="191"/>
          <ac:spMkLst>
            <pc:docMk/>
            <pc:sldMk cId="109857222" sldId="256"/>
            <ac:spMk id="26" creationId="{0BD8B065-EE51-4AE2-A94C-86249998FD7B}"/>
          </ac:spMkLst>
        </pc:spChg>
        <pc:grpChg chg="add del">
          <ac:chgData name="Tanner M Lyon" userId="81f726f4-b7ff-4481-b7e3-ef746ab0c167" providerId="ADAL" clId="{26774E6B-BBBC-904C-8E84-5D906D500C63}" dt="2020-06-28T16:28:53.432" v="191"/>
          <ac:grpSpMkLst>
            <pc:docMk/>
            <pc:sldMk cId="109857222" sldId="256"/>
            <ac:grpSpMk id="20" creationId="{761945C4-D997-42F3-B59A-984CF0066715}"/>
          </ac:grpSpMkLst>
        </pc:grpChg>
        <pc:grpChg chg="add del">
          <ac:chgData name="Tanner M Lyon" userId="81f726f4-b7ff-4481-b7e3-ef746ab0c167" providerId="ADAL" clId="{26774E6B-BBBC-904C-8E84-5D906D500C63}" dt="2020-06-28T16:28:53.432" v="191"/>
          <ac:grpSpMkLst>
            <pc:docMk/>
            <pc:sldMk cId="109857222" sldId="256"/>
            <ac:grpSpMk id="27" creationId="{18999293-B054-4B57-A26F-D04C2BB11338}"/>
          </ac:grpSpMkLst>
        </pc:grpChg>
        <pc:picChg chg="add del">
          <ac:chgData name="Tanner M Lyon" userId="81f726f4-b7ff-4481-b7e3-ef746ab0c167" providerId="ADAL" clId="{26774E6B-BBBC-904C-8E84-5D906D500C63}" dt="2020-06-28T17:17:58.933" v="1224"/>
          <ac:picMkLst>
            <pc:docMk/>
            <pc:sldMk cId="109857222" sldId="256"/>
            <ac:picMk id="6" creationId="{2270F1FA-0425-408F-9861-80BF5AFB276D}"/>
          </ac:picMkLst>
        </pc:picChg>
        <pc:picChg chg="add del">
          <ac:chgData name="Tanner M Lyon" userId="81f726f4-b7ff-4481-b7e3-ef746ab0c167" providerId="ADAL" clId="{26774E6B-BBBC-904C-8E84-5D906D500C63}" dt="2020-06-28T16:24:25.311" v="124" actId="26606"/>
          <ac:picMkLst>
            <pc:docMk/>
            <pc:sldMk cId="109857222" sldId="256"/>
            <ac:picMk id="15" creationId="{2270F1FA-0425-408F-9861-80BF5AFB276D}"/>
          </ac:picMkLst>
        </pc:picChg>
        <pc:cxnChg chg="add del">
          <ac:chgData name="Tanner M Lyon" userId="81f726f4-b7ff-4481-b7e3-ef746ab0c167" providerId="ADAL" clId="{26774E6B-BBBC-904C-8E84-5D906D500C63}" dt="2020-06-28T16:24:22.311" v="122" actId="26606"/>
          <ac:cxnSpMkLst>
            <pc:docMk/>
            <pc:sldMk cId="109857222" sldId="256"/>
            <ac:cxnSpMk id="12" creationId="{45000665-DFC7-417E-8FD7-516A0F15C975}"/>
          </ac:cxnSpMkLst>
        </pc:cxnChg>
      </pc:sldChg>
      <pc:sldChg chg="addSp delSp modSp mod setBg setClrOvrMap delDesignElem">
        <pc:chgData name="Tanner M Lyon" userId="81f726f4-b7ff-4481-b7e3-ef746ab0c167" providerId="ADAL" clId="{26774E6B-BBBC-904C-8E84-5D906D500C63}" dt="2020-06-29T02:09:12.916" v="7143" actId="20577"/>
        <pc:sldMkLst>
          <pc:docMk/>
          <pc:sldMk cId="4260970743" sldId="257"/>
        </pc:sldMkLst>
        <pc:spChg chg="mod">
          <ac:chgData name="Tanner M Lyon" userId="81f726f4-b7ff-4481-b7e3-ef746ab0c167" providerId="ADAL" clId="{26774E6B-BBBC-904C-8E84-5D906D500C63}" dt="2020-06-28T17:17:58.933" v="1224"/>
          <ac:spMkLst>
            <pc:docMk/>
            <pc:sldMk cId="4260970743" sldId="257"/>
            <ac:spMk id="2" creationId="{4E845666-F92D-419D-BAB2-0B8170FDCDED}"/>
          </ac:spMkLst>
        </pc:spChg>
        <pc:spChg chg="mod">
          <ac:chgData name="Tanner M Lyon" userId="81f726f4-b7ff-4481-b7e3-ef746ab0c167" providerId="ADAL" clId="{26774E6B-BBBC-904C-8E84-5D906D500C63}" dt="2020-06-29T02:08:04.629" v="7093" actId="20577"/>
          <ac:spMkLst>
            <pc:docMk/>
            <pc:sldMk cId="4260970743" sldId="257"/>
            <ac:spMk id="3" creationId="{86AAFE92-AEA4-4E85-86E6-E8B99FBD5A2C}"/>
          </ac:spMkLst>
        </pc:spChg>
        <pc:spChg chg="add del mod">
          <ac:chgData name="Tanner M Lyon" userId="81f726f4-b7ff-4481-b7e3-ef746ab0c167" providerId="ADAL" clId="{26774E6B-BBBC-904C-8E84-5D906D500C63}" dt="2020-06-28T16:25:05.498" v="138" actId="47"/>
          <ac:spMkLst>
            <pc:docMk/>
            <pc:sldMk cId="4260970743" sldId="257"/>
            <ac:spMk id="4" creationId="{FCD610F6-1904-1D4B-A500-EE698AA651FE}"/>
          </ac:spMkLst>
        </pc:spChg>
        <pc:spChg chg="add del">
          <ac:chgData name="Tanner M Lyon" userId="81f726f4-b7ff-4481-b7e3-ef746ab0c167" providerId="ADAL" clId="{26774E6B-BBBC-904C-8E84-5D906D500C63}" dt="2020-06-28T16:25:04.280" v="136" actId="26606"/>
          <ac:spMkLst>
            <pc:docMk/>
            <pc:sldMk cId="4260970743" sldId="257"/>
            <ac:spMk id="5" creationId="{4351DFE5-F63D-4BE0-BDA9-E3EB88F01AA5}"/>
          </ac:spMkLst>
        </pc:spChg>
        <pc:spChg chg="add del mod">
          <ac:chgData name="Tanner M Lyon" userId="81f726f4-b7ff-4481-b7e3-ef746ab0c167" providerId="ADAL" clId="{26774E6B-BBBC-904C-8E84-5D906D500C63}" dt="2020-06-29T02:08:31.402" v="7104" actId="478"/>
          <ac:spMkLst>
            <pc:docMk/>
            <pc:sldMk cId="4260970743" sldId="257"/>
            <ac:spMk id="5" creationId="{FE490D8D-ACA2-274D-A10C-34469BBEF429}"/>
          </ac:spMkLst>
        </pc:spChg>
        <pc:spChg chg="add mod">
          <ac:chgData name="Tanner M Lyon" userId="81f726f4-b7ff-4481-b7e3-ef746ab0c167" providerId="ADAL" clId="{26774E6B-BBBC-904C-8E84-5D906D500C63}" dt="2020-06-29T02:08:54.789" v="7120" actId="1076"/>
          <ac:spMkLst>
            <pc:docMk/>
            <pc:sldMk cId="4260970743" sldId="257"/>
            <ac:spMk id="6" creationId="{D7170FAA-2669-664A-9463-86FD2DBC7A0F}"/>
          </ac:spMkLst>
        </pc:spChg>
        <pc:spChg chg="add del">
          <ac:chgData name="Tanner M Lyon" userId="81f726f4-b7ff-4481-b7e3-ef746ab0c167" providerId="ADAL" clId="{26774E6B-BBBC-904C-8E84-5D906D500C63}" dt="2020-06-28T17:17:58.933" v="1224"/>
          <ac:spMkLst>
            <pc:docMk/>
            <pc:sldMk cId="4260970743" sldId="257"/>
            <ac:spMk id="7" creationId="{D3FFFA32-D9F4-4AF9-A025-CD128AC85E32}"/>
          </ac:spMkLst>
        </pc:spChg>
        <pc:spChg chg="add del">
          <ac:chgData name="Tanner M Lyon" userId="81f726f4-b7ff-4481-b7e3-ef746ab0c167" providerId="ADAL" clId="{26774E6B-BBBC-904C-8E84-5D906D500C63}" dt="2020-06-28T16:28:53.432" v="191"/>
          <ac:spMkLst>
            <pc:docMk/>
            <pc:sldMk cId="4260970743" sldId="257"/>
            <ac:spMk id="8" creationId="{3B854194-185D-494D-905C-7C7CB2E30F6E}"/>
          </ac:spMkLst>
        </pc:spChg>
        <pc:spChg chg="add del">
          <ac:chgData name="Tanner M Lyon" userId="81f726f4-b7ff-4481-b7e3-ef746ab0c167" providerId="ADAL" clId="{26774E6B-BBBC-904C-8E84-5D906D500C63}" dt="2020-06-28T16:53:56.681" v="272"/>
          <ac:spMkLst>
            <pc:docMk/>
            <pc:sldMk cId="4260970743" sldId="257"/>
            <ac:spMk id="9" creationId="{1EADCAF8-8823-4E89-8612-21029831A4B2}"/>
          </ac:spMkLst>
        </pc:spChg>
        <pc:spChg chg="add del">
          <ac:chgData name="Tanner M Lyon" userId="81f726f4-b7ff-4481-b7e3-ef746ab0c167" providerId="ADAL" clId="{26774E6B-BBBC-904C-8E84-5D906D500C63}" dt="2020-06-28T16:28:53.432" v="191"/>
          <ac:spMkLst>
            <pc:docMk/>
            <pc:sldMk cId="4260970743" sldId="257"/>
            <ac:spMk id="10" creationId="{B4F5FA0D-0104-4987-8241-EFF7C85B88DE}"/>
          </ac:spMkLst>
        </pc:spChg>
        <pc:spChg chg="add del">
          <ac:chgData name="Tanner M Lyon" userId="81f726f4-b7ff-4481-b7e3-ef746ab0c167" providerId="ADAL" clId="{26774E6B-BBBC-904C-8E84-5D906D500C63}" dt="2020-06-28T16:53:56.681" v="272"/>
          <ac:spMkLst>
            <pc:docMk/>
            <pc:sldMk cId="4260970743" sldId="257"/>
            <ac:spMk id="11" creationId="{28CA07B2-0819-4B62-9425-7A52BBDD7070}"/>
          </ac:spMkLst>
        </pc:spChg>
        <pc:spChg chg="add del">
          <ac:chgData name="Tanner M Lyon" userId="81f726f4-b7ff-4481-b7e3-ef746ab0c167" providerId="ADAL" clId="{26774E6B-BBBC-904C-8E84-5D906D500C63}" dt="2020-06-28T16:25:43.682" v="143" actId="26606"/>
          <ac:spMkLst>
            <pc:docMk/>
            <pc:sldMk cId="4260970743" sldId="257"/>
            <ac:spMk id="17" creationId="{1EADCAF8-8823-4E89-8612-21029831A4B2}"/>
          </ac:spMkLst>
        </pc:spChg>
        <pc:spChg chg="add del">
          <ac:chgData name="Tanner M Lyon" userId="81f726f4-b7ff-4481-b7e3-ef746ab0c167" providerId="ADAL" clId="{26774E6B-BBBC-904C-8E84-5D906D500C63}" dt="2020-06-28T16:25:43.682" v="143" actId="26606"/>
          <ac:spMkLst>
            <pc:docMk/>
            <pc:sldMk cId="4260970743" sldId="257"/>
            <ac:spMk id="19" creationId="{28CA07B2-0819-4B62-9425-7A52BBDD7070}"/>
          </ac:spMkLst>
        </pc:spChg>
        <pc:spChg chg="add del mod">
          <ac:chgData name="Tanner M Lyon" userId="81f726f4-b7ff-4481-b7e3-ef746ab0c167" providerId="ADAL" clId="{26774E6B-BBBC-904C-8E84-5D906D500C63}" dt="2020-06-28T17:03:48.622" v="471"/>
          <ac:spMkLst>
            <pc:docMk/>
            <pc:sldMk cId="4260970743" sldId="257"/>
            <ac:spMk id="29" creationId="{B998AA4D-BA81-7443-ABDC-E350B9C9E8CB}"/>
          </ac:spMkLst>
        </pc:spChg>
        <pc:spChg chg="add mod">
          <ac:chgData name="Tanner M Lyon" userId="81f726f4-b7ff-4481-b7e3-ef746ab0c167" providerId="ADAL" clId="{26774E6B-BBBC-904C-8E84-5D906D500C63}" dt="2020-06-28T17:04:51.273" v="482" actId="1076"/>
          <ac:spMkLst>
            <pc:docMk/>
            <pc:sldMk cId="4260970743" sldId="257"/>
            <ac:spMk id="30" creationId="{3E5D80D5-0790-374F-9D73-4125326A6E15}"/>
          </ac:spMkLst>
        </pc:spChg>
        <pc:spChg chg="mod">
          <ac:chgData name="Tanner M Lyon" userId="81f726f4-b7ff-4481-b7e3-ef746ab0c167" providerId="ADAL" clId="{26774E6B-BBBC-904C-8E84-5D906D500C63}" dt="2020-06-28T17:10:13.356" v="670" actId="207"/>
          <ac:spMkLst>
            <pc:docMk/>
            <pc:sldMk cId="4260970743" sldId="257"/>
            <ac:spMk id="33" creationId="{80A234F2-106C-0944-8364-D0CF999F71E0}"/>
          </ac:spMkLst>
        </pc:spChg>
        <pc:spChg chg="mod">
          <ac:chgData name="Tanner M Lyon" userId="81f726f4-b7ff-4481-b7e3-ef746ab0c167" providerId="ADAL" clId="{26774E6B-BBBC-904C-8E84-5D906D500C63}" dt="2020-06-28T17:10:19.555" v="672" actId="207"/>
          <ac:spMkLst>
            <pc:docMk/>
            <pc:sldMk cId="4260970743" sldId="257"/>
            <ac:spMk id="35" creationId="{CD2A7C3C-EE56-574C-A125-AC24E14D1ECE}"/>
          </ac:spMkLst>
        </pc:spChg>
        <pc:spChg chg="mod">
          <ac:chgData name="Tanner M Lyon" userId="81f726f4-b7ff-4481-b7e3-ef746ab0c167" providerId="ADAL" clId="{26774E6B-BBBC-904C-8E84-5D906D500C63}" dt="2020-06-28T17:10:21.835" v="673" actId="207"/>
          <ac:spMkLst>
            <pc:docMk/>
            <pc:sldMk cId="4260970743" sldId="257"/>
            <ac:spMk id="37" creationId="{3B81D2D2-5E2C-7A44-A678-B138FCC414F6}"/>
          </ac:spMkLst>
        </pc:spChg>
        <pc:spChg chg="mod">
          <ac:chgData name="Tanner M Lyon" userId="81f726f4-b7ff-4481-b7e3-ef746ab0c167" providerId="ADAL" clId="{26774E6B-BBBC-904C-8E84-5D906D500C63}" dt="2020-06-28T17:10:24.347" v="674" actId="207"/>
          <ac:spMkLst>
            <pc:docMk/>
            <pc:sldMk cId="4260970743" sldId="257"/>
            <ac:spMk id="39" creationId="{43644FD2-264E-C54C-89C7-BC78EDDB58A8}"/>
          </ac:spMkLst>
        </pc:spChg>
        <pc:spChg chg="mod">
          <ac:chgData name="Tanner M Lyon" userId="81f726f4-b7ff-4481-b7e3-ef746ab0c167" providerId="ADAL" clId="{26774E6B-BBBC-904C-8E84-5D906D500C63}" dt="2020-06-29T02:09:12.916" v="7143" actId="20577"/>
          <ac:spMkLst>
            <pc:docMk/>
            <pc:sldMk cId="4260970743" sldId="257"/>
            <ac:spMk id="40" creationId="{FDB09806-73BA-6741-B85E-3F34E02D9D1B}"/>
          </ac:spMkLst>
        </pc:spChg>
        <pc:spChg chg="mod">
          <ac:chgData name="Tanner M Lyon" userId="81f726f4-b7ff-4481-b7e3-ef746ab0c167" providerId="ADAL" clId="{26774E6B-BBBC-904C-8E84-5D906D500C63}" dt="2020-06-28T17:10:01.100" v="666" actId="207"/>
          <ac:spMkLst>
            <pc:docMk/>
            <pc:sldMk cId="4260970743" sldId="257"/>
            <ac:spMk id="41" creationId="{B047781D-35A6-E74F-A1A9-01ACAEE4516B}"/>
          </ac:spMkLst>
        </pc:spChg>
        <pc:spChg chg="mod">
          <ac:chgData name="Tanner M Lyon" userId="81f726f4-b7ff-4481-b7e3-ef746ab0c167" providerId="ADAL" clId="{26774E6B-BBBC-904C-8E84-5D906D500C63}" dt="2020-06-28T17:12:57.025" v="949" actId="207"/>
          <ac:spMkLst>
            <pc:docMk/>
            <pc:sldMk cId="4260970743" sldId="257"/>
            <ac:spMk id="42" creationId="{3FEEA48E-63A6-BE45-9A9E-C7D02D180B0E}"/>
          </ac:spMkLst>
        </pc:spChg>
        <pc:spChg chg="mod">
          <ac:chgData name="Tanner M Lyon" userId="81f726f4-b7ff-4481-b7e3-ef746ab0c167" providerId="ADAL" clId="{26774E6B-BBBC-904C-8E84-5D906D500C63}" dt="2020-06-28T17:10:04.150" v="667" actId="207"/>
          <ac:spMkLst>
            <pc:docMk/>
            <pc:sldMk cId="4260970743" sldId="257"/>
            <ac:spMk id="43" creationId="{03724812-A14F-834B-BB6F-0643A9BC2232}"/>
          </ac:spMkLst>
        </pc:spChg>
        <pc:spChg chg="mod">
          <ac:chgData name="Tanner M Lyon" userId="81f726f4-b7ff-4481-b7e3-ef746ab0c167" providerId="ADAL" clId="{26774E6B-BBBC-904C-8E84-5D906D500C63}" dt="2020-06-28T17:12:14.987" v="824" actId="207"/>
          <ac:spMkLst>
            <pc:docMk/>
            <pc:sldMk cId="4260970743" sldId="257"/>
            <ac:spMk id="44" creationId="{7D35160C-9AFE-B942-A1D3-BE03AE488FD5}"/>
          </ac:spMkLst>
        </pc:spChg>
        <pc:spChg chg="mod">
          <ac:chgData name="Tanner M Lyon" userId="81f726f4-b7ff-4481-b7e3-ef746ab0c167" providerId="ADAL" clId="{26774E6B-BBBC-904C-8E84-5D906D500C63}" dt="2020-06-28T17:10:06.487" v="668" actId="207"/>
          <ac:spMkLst>
            <pc:docMk/>
            <pc:sldMk cId="4260970743" sldId="257"/>
            <ac:spMk id="45" creationId="{A97B8D2E-8D87-BF41-98DC-C22C2F9925C2}"/>
          </ac:spMkLst>
        </pc:spChg>
        <pc:spChg chg="mod">
          <ac:chgData name="Tanner M Lyon" userId="81f726f4-b7ff-4481-b7e3-ef746ab0c167" providerId="ADAL" clId="{26774E6B-BBBC-904C-8E84-5D906D500C63}" dt="2020-06-28T17:11:43.653" v="765" actId="207"/>
          <ac:spMkLst>
            <pc:docMk/>
            <pc:sldMk cId="4260970743" sldId="257"/>
            <ac:spMk id="46" creationId="{987BDB66-F497-C140-9024-096CA0C1E34F}"/>
          </ac:spMkLst>
        </pc:spChg>
        <pc:spChg chg="mod">
          <ac:chgData name="Tanner M Lyon" userId="81f726f4-b7ff-4481-b7e3-ef746ab0c167" providerId="ADAL" clId="{26774E6B-BBBC-904C-8E84-5D906D500C63}" dt="2020-06-28T17:10:09.163" v="669" actId="207"/>
          <ac:spMkLst>
            <pc:docMk/>
            <pc:sldMk cId="4260970743" sldId="257"/>
            <ac:spMk id="47" creationId="{0A09206E-E1D3-F84C-A88C-0031DBAEA747}"/>
          </ac:spMkLst>
        </pc:spChg>
        <pc:grpChg chg="add del">
          <ac:chgData name="Tanner M Lyon" userId="81f726f4-b7ff-4481-b7e3-ef746ab0c167" providerId="ADAL" clId="{26774E6B-BBBC-904C-8E84-5D906D500C63}" dt="2020-06-28T16:53:56.681" v="272"/>
          <ac:grpSpMkLst>
            <pc:docMk/>
            <pc:sldMk cId="4260970743" sldId="257"/>
            <ac:grpSpMk id="13" creationId="{DA02BEE4-A5D4-40AF-882D-49D34B086FFF}"/>
          </ac:grpSpMkLst>
        </pc:grpChg>
        <pc:grpChg chg="add del">
          <ac:chgData name="Tanner M Lyon" userId="81f726f4-b7ff-4481-b7e3-ef746ab0c167" providerId="ADAL" clId="{26774E6B-BBBC-904C-8E84-5D906D500C63}" dt="2020-06-28T17:17:58.933" v="1224"/>
          <ac:grpSpMkLst>
            <pc:docMk/>
            <pc:sldMk cId="4260970743" sldId="257"/>
            <ac:grpSpMk id="14" creationId="{2823A416-999C-4FA3-A853-0AE48404B5D7}"/>
          </ac:grpSpMkLst>
        </pc:grpChg>
        <pc:grpChg chg="add del">
          <ac:chgData name="Tanner M Lyon" userId="81f726f4-b7ff-4481-b7e3-ef746ab0c167" providerId="ADAL" clId="{26774E6B-BBBC-904C-8E84-5D906D500C63}" dt="2020-06-28T16:25:43.682" v="143" actId="26606"/>
          <ac:grpSpMkLst>
            <pc:docMk/>
            <pc:sldMk cId="4260970743" sldId="257"/>
            <ac:grpSpMk id="21" creationId="{DA02BEE4-A5D4-40AF-882D-49D34B086FFF}"/>
          </ac:grpSpMkLst>
        </pc:grpChg>
        <pc:grpChg chg="add mod">
          <ac:chgData name="Tanner M Lyon" userId="81f726f4-b7ff-4481-b7e3-ef746ab0c167" providerId="ADAL" clId="{26774E6B-BBBC-904C-8E84-5D906D500C63}" dt="2020-06-28T17:13:54.113" v="1110" actId="1076"/>
          <ac:grpSpMkLst>
            <pc:docMk/>
            <pc:sldMk cId="4260970743" sldId="257"/>
            <ac:grpSpMk id="31" creationId="{5FD0F411-8465-5B49-9E7C-A220200BDD7D}"/>
          </ac:grpSpMkLst>
        </pc:grpChg>
        <pc:grpChg chg="mod">
          <ac:chgData name="Tanner M Lyon" userId="81f726f4-b7ff-4481-b7e3-ef746ab0c167" providerId="ADAL" clId="{26774E6B-BBBC-904C-8E84-5D906D500C63}" dt="2020-06-28T17:08:56.091" v="574"/>
          <ac:grpSpMkLst>
            <pc:docMk/>
            <pc:sldMk cId="4260970743" sldId="257"/>
            <ac:grpSpMk id="32" creationId="{58A4ED77-960A-BB47-A35F-47F0510D34A3}"/>
          </ac:grpSpMkLst>
        </pc:grpChg>
        <pc:grpChg chg="mod">
          <ac:chgData name="Tanner M Lyon" userId="81f726f4-b7ff-4481-b7e3-ef746ab0c167" providerId="ADAL" clId="{26774E6B-BBBC-904C-8E84-5D906D500C63}" dt="2020-06-28T17:08:56.091" v="574"/>
          <ac:grpSpMkLst>
            <pc:docMk/>
            <pc:sldMk cId="4260970743" sldId="257"/>
            <ac:grpSpMk id="34" creationId="{46D58249-3CCF-4848-98F1-D645529BDD50}"/>
          </ac:grpSpMkLst>
        </pc:grpChg>
        <pc:grpChg chg="mod">
          <ac:chgData name="Tanner M Lyon" userId="81f726f4-b7ff-4481-b7e3-ef746ab0c167" providerId="ADAL" clId="{26774E6B-BBBC-904C-8E84-5D906D500C63}" dt="2020-06-28T17:08:56.091" v="574"/>
          <ac:grpSpMkLst>
            <pc:docMk/>
            <pc:sldMk cId="4260970743" sldId="257"/>
            <ac:grpSpMk id="36" creationId="{0093B01C-5494-664E-B6D3-3A0BD2D16F50}"/>
          </ac:grpSpMkLst>
        </pc:grpChg>
        <pc:grpChg chg="mod">
          <ac:chgData name="Tanner M Lyon" userId="81f726f4-b7ff-4481-b7e3-ef746ab0c167" providerId="ADAL" clId="{26774E6B-BBBC-904C-8E84-5D906D500C63}" dt="2020-06-28T17:08:56.091" v="574"/>
          <ac:grpSpMkLst>
            <pc:docMk/>
            <pc:sldMk cId="4260970743" sldId="257"/>
            <ac:grpSpMk id="38" creationId="{EBD55455-C6C8-D344-80FF-E5F501C8B3DE}"/>
          </ac:grpSpMkLst>
        </pc:grpChg>
        <pc:picChg chg="add del">
          <ac:chgData name="Tanner M Lyon" userId="81f726f4-b7ff-4481-b7e3-ef746ab0c167" providerId="ADAL" clId="{26774E6B-BBBC-904C-8E84-5D906D500C63}" dt="2020-06-28T16:25:04.280" v="136" actId="26606"/>
          <ac:picMkLst>
            <pc:docMk/>
            <pc:sldMk cId="4260970743" sldId="257"/>
            <ac:picMk id="6" creationId="{3AA16612-ACD2-4A16-8F2B-4514FD6BF28F}"/>
          </ac:picMkLst>
        </pc:picChg>
        <pc:picChg chg="add del">
          <ac:chgData name="Tanner M Lyon" userId="81f726f4-b7ff-4481-b7e3-ef746ab0c167" providerId="ADAL" clId="{26774E6B-BBBC-904C-8E84-5D906D500C63}" dt="2020-06-28T16:28:53.432" v="191"/>
          <ac:picMkLst>
            <pc:docMk/>
            <pc:sldMk cId="4260970743" sldId="257"/>
            <ac:picMk id="12" creationId="{2897127E-6CEF-446C-BE87-93B7C46E49D1}"/>
          </ac:picMkLst>
        </pc:picChg>
      </pc:sldChg>
      <pc:sldChg chg="addSp delSp modSp del mod setBg delDesignElem">
        <pc:chgData name="Tanner M Lyon" userId="81f726f4-b7ff-4481-b7e3-ef746ab0c167" providerId="ADAL" clId="{26774E6B-BBBC-904C-8E84-5D906D500C63}" dt="2020-06-28T17:46:47.891" v="2002" actId="2696"/>
        <pc:sldMkLst>
          <pc:docMk/>
          <pc:sldMk cId="178787941" sldId="258"/>
        </pc:sldMkLst>
        <pc:spChg chg="mod">
          <ac:chgData name="Tanner M Lyon" userId="81f726f4-b7ff-4481-b7e3-ef746ab0c167" providerId="ADAL" clId="{26774E6B-BBBC-904C-8E84-5D906D500C63}" dt="2020-06-28T17:16:04.531" v="1175" actId="20577"/>
          <ac:spMkLst>
            <pc:docMk/>
            <pc:sldMk cId="178787941" sldId="258"/>
            <ac:spMk id="2" creationId="{0DA2C8F0-F778-4C6F-8AEA-CD463F24E6EC}"/>
          </ac:spMkLst>
        </pc:spChg>
        <pc:spChg chg="mod">
          <ac:chgData name="Tanner M Lyon" userId="81f726f4-b7ff-4481-b7e3-ef746ab0c167" providerId="ADAL" clId="{26774E6B-BBBC-904C-8E84-5D906D500C63}" dt="2020-06-28T17:15:41.749" v="1164" actId="122"/>
          <ac:spMkLst>
            <pc:docMk/>
            <pc:sldMk cId="178787941" sldId="258"/>
            <ac:spMk id="3" creationId="{97E81DB1-656E-4F05-9B70-AEDF36B67824}"/>
          </ac:spMkLst>
        </pc:spChg>
        <pc:spChg chg="add del mod">
          <ac:chgData name="Tanner M Lyon" userId="81f726f4-b7ff-4481-b7e3-ef746ab0c167" providerId="ADAL" clId="{26774E6B-BBBC-904C-8E84-5D906D500C63}" dt="2020-06-28T16:25:14.422" v="140"/>
          <ac:spMkLst>
            <pc:docMk/>
            <pc:sldMk cId="178787941" sldId="258"/>
            <ac:spMk id="4" creationId="{BC7F1BE3-94E3-B745-961F-2B76F3DCD29D}"/>
          </ac:spMkLst>
        </pc:spChg>
        <pc:spChg chg="add del mod">
          <ac:chgData name="Tanner M Lyon" userId="81f726f4-b7ff-4481-b7e3-ef746ab0c167" providerId="ADAL" clId="{26774E6B-BBBC-904C-8E84-5D906D500C63}" dt="2020-06-28T16:25:14.422" v="140"/>
          <ac:spMkLst>
            <pc:docMk/>
            <pc:sldMk cId="178787941" sldId="258"/>
            <ac:spMk id="5" creationId="{4918863A-DE9E-6E49-9B88-05BFF631923F}"/>
          </ac:spMkLst>
        </pc:spChg>
        <pc:spChg chg="add del mod">
          <ac:chgData name="Tanner M Lyon" userId="81f726f4-b7ff-4481-b7e3-ef746ab0c167" providerId="ADAL" clId="{26774E6B-BBBC-904C-8E84-5D906D500C63}" dt="2020-06-28T16:25:14.422" v="140"/>
          <ac:spMkLst>
            <pc:docMk/>
            <pc:sldMk cId="178787941" sldId="258"/>
            <ac:spMk id="7" creationId="{6D2662B2-2894-C549-82DB-FF6CE7B9E0C7}"/>
          </ac:spMkLst>
        </pc:spChg>
        <pc:spChg chg="add del mod">
          <ac:chgData name="Tanner M Lyon" userId="81f726f4-b7ff-4481-b7e3-ef746ab0c167" providerId="ADAL" clId="{26774E6B-BBBC-904C-8E84-5D906D500C63}" dt="2020-06-28T16:25:14.422" v="140"/>
          <ac:spMkLst>
            <pc:docMk/>
            <pc:sldMk cId="178787941" sldId="258"/>
            <ac:spMk id="8" creationId="{8EA717BA-F6F4-3543-BA1A-CEA620AAEFCC}"/>
          </ac:spMkLst>
        </pc:spChg>
        <pc:spChg chg="add del mod">
          <ac:chgData name="Tanner M Lyon" userId="81f726f4-b7ff-4481-b7e3-ef746ab0c167" providerId="ADAL" clId="{26774E6B-BBBC-904C-8E84-5D906D500C63}" dt="2020-06-28T16:25:14.422" v="140"/>
          <ac:spMkLst>
            <pc:docMk/>
            <pc:sldMk cId="178787941" sldId="258"/>
            <ac:spMk id="9" creationId="{6CAA7E4F-537B-1F49-B33D-F988BAD63FBC}"/>
          </ac:spMkLst>
        </pc:spChg>
        <pc:spChg chg="add del">
          <ac:chgData name="Tanner M Lyon" userId="81f726f4-b7ff-4481-b7e3-ef746ab0c167" providerId="ADAL" clId="{26774E6B-BBBC-904C-8E84-5D906D500C63}" dt="2020-06-28T16:53:56.681" v="272"/>
          <ac:spMkLst>
            <pc:docMk/>
            <pc:sldMk cId="178787941" sldId="258"/>
            <ac:spMk id="11" creationId="{4351DFE5-F63D-4BE0-BDA9-E3EB88F01AA5}"/>
          </ac:spMkLst>
        </pc:spChg>
        <pc:spChg chg="add del mod">
          <ac:chgData name="Tanner M Lyon" userId="81f726f4-b7ff-4481-b7e3-ef746ab0c167" providerId="ADAL" clId="{26774E6B-BBBC-904C-8E84-5D906D500C63}" dt="2020-06-28T17:17:58.933" v="1224"/>
          <ac:spMkLst>
            <pc:docMk/>
            <pc:sldMk cId="178787941" sldId="258"/>
            <ac:spMk id="12" creationId="{4351DFE5-F63D-4BE0-BDA9-E3EB88F01AA5}"/>
          </ac:spMkLst>
        </pc:spChg>
        <pc:spChg chg="add del mod">
          <ac:chgData name="Tanner M Lyon" userId="81f726f4-b7ff-4481-b7e3-ef746ab0c167" providerId="ADAL" clId="{26774E6B-BBBC-904C-8E84-5D906D500C63}" dt="2020-06-28T17:15:49.399" v="1167"/>
          <ac:spMkLst>
            <pc:docMk/>
            <pc:sldMk cId="178787941" sldId="258"/>
            <ac:spMk id="14" creationId="{0C697740-A871-2E4E-860F-C1DFD9A55EC8}"/>
          </ac:spMkLst>
        </pc:spChg>
        <pc:spChg chg="add mod">
          <ac:chgData name="Tanner M Lyon" userId="81f726f4-b7ff-4481-b7e3-ef746ab0c167" providerId="ADAL" clId="{26774E6B-BBBC-904C-8E84-5D906D500C63}" dt="2020-06-28T17:19:58.877" v="1261" actId="207"/>
          <ac:spMkLst>
            <pc:docMk/>
            <pc:sldMk cId="178787941" sldId="258"/>
            <ac:spMk id="15" creationId="{01C4D066-BA73-3841-81A6-677C1004BBDD}"/>
          </ac:spMkLst>
        </pc:spChg>
        <pc:spChg chg="add del mod">
          <ac:chgData name="Tanner M Lyon" userId="81f726f4-b7ff-4481-b7e3-ef746ab0c167" providerId="ADAL" clId="{26774E6B-BBBC-904C-8E84-5D906D500C63}" dt="2020-06-28T17:26:33.389" v="1269"/>
          <ac:spMkLst>
            <pc:docMk/>
            <pc:sldMk cId="178787941" sldId="258"/>
            <ac:spMk id="16" creationId="{3B91394F-5DBE-CA44-BDBD-2FF5EFB37B0C}"/>
          </ac:spMkLst>
        </pc:spChg>
        <pc:spChg chg="add del mod">
          <ac:chgData name="Tanner M Lyon" userId="81f726f4-b7ff-4481-b7e3-ef746ab0c167" providerId="ADAL" clId="{26774E6B-BBBC-904C-8E84-5D906D500C63}" dt="2020-06-28T17:25:57.068" v="1268"/>
          <ac:spMkLst>
            <pc:docMk/>
            <pc:sldMk cId="178787941" sldId="258"/>
            <ac:spMk id="17" creationId="{CB286433-4BDE-A345-AB61-5C112122B47B}"/>
          </ac:spMkLst>
        </pc:spChg>
        <pc:picChg chg="add del mod">
          <ac:chgData name="Tanner M Lyon" userId="81f726f4-b7ff-4481-b7e3-ef746ab0c167" providerId="ADAL" clId="{26774E6B-BBBC-904C-8E84-5D906D500C63}" dt="2020-06-28T16:25:14.422" v="140"/>
          <ac:picMkLst>
            <pc:docMk/>
            <pc:sldMk cId="178787941" sldId="258"/>
            <ac:picMk id="6" creationId="{47F84711-3AF1-444F-BD04-92AC786770DB}"/>
          </ac:picMkLst>
        </pc:picChg>
        <pc:picChg chg="add del">
          <ac:chgData name="Tanner M Lyon" userId="81f726f4-b7ff-4481-b7e3-ef746ab0c167" providerId="ADAL" clId="{26774E6B-BBBC-904C-8E84-5D906D500C63}" dt="2020-06-28T16:53:56.681" v="272"/>
          <ac:picMkLst>
            <pc:docMk/>
            <pc:sldMk cId="178787941" sldId="258"/>
            <ac:picMk id="10" creationId="{3AA16612-ACD2-4A16-8F2B-4514FD6BF28F}"/>
          </ac:picMkLst>
        </pc:picChg>
        <pc:picChg chg="add del mod">
          <ac:chgData name="Tanner M Lyon" userId="81f726f4-b7ff-4481-b7e3-ef746ab0c167" providerId="ADAL" clId="{26774E6B-BBBC-904C-8E84-5D906D500C63}" dt="2020-06-28T17:17:58.933" v="1224"/>
          <ac:picMkLst>
            <pc:docMk/>
            <pc:sldMk cId="178787941" sldId="258"/>
            <ac:picMk id="13" creationId="{3AA16612-ACD2-4A16-8F2B-4514FD6BF28F}"/>
          </ac:picMkLst>
        </pc:picChg>
      </pc:sldChg>
      <pc:sldChg chg="addSp delSp modSp mod setBg modNotesTx">
        <pc:chgData name="Tanner M Lyon" userId="81f726f4-b7ff-4481-b7e3-ef746ab0c167" providerId="ADAL" clId="{26774E6B-BBBC-904C-8E84-5D906D500C63}" dt="2020-06-28T23:08:46.217" v="4077" actId="20577"/>
        <pc:sldMkLst>
          <pc:docMk/>
          <pc:sldMk cId="1246723269" sldId="259"/>
        </pc:sldMkLst>
        <pc:spChg chg="del mod">
          <ac:chgData name="Tanner M Lyon" userId="81f726f4-b7ff-4481-b7e3-ef746ab0c167" providerId="ADAL" clId="{26774E6B-BBBC-904C-8E84-5D906D500C63}" dt="2020-06-28T17:16:15.683" v="1177" actId="478"/>
          <ac:spMkLst>
            <pc:docMk/>
            <pc:sldMk cId="1246723269" sldId="259"/>
            <ac:spMk id="2" creationId="{8DD976FC-CD14-4E03-A712-23392132B047}"/>
          </ac:spMkLst>
        </pc:spChg>
        <pc:spChg chg="del mod">
          <ac:chgData name="Tanner M Lyon" userId="81f726f4-b7ff-4481-b7e3-ef746ab0c167" providerId="ADAL" clId="{26774E6B-BBBC-904C-8E84-5D906D500C63}" dt="2020-06-28T17:16:15.683" v="1177" actId="478"/>
          <ac:spMkLst>
            <pc:docMk/>
            <pc:sldMk cId="1246723269" sldId="259"/>
            <ac:spMk id="3" creationId="{D5011B53-0524-4343-A146-8236ADB08F63}"/>
          </ac:spMkLst>
        </pc:spChg>
        <pc:spChg chg="add mod">
          <ac:chgData name="Tanner M Lyon" userId="81f726f4-b7ff-4481-b7e3-ef746ab0c167" providerId="ADAL" clId="{26774E6B-BBBC-904C-8E84-5D906D500C63}" dt="2020-06-28T17:27:07.941" v="1284" actId="164"/>
          <ac:spMkLst>
            <pc:docMk/>
            <pc:sldMk cId="1246723269" sldId="259"/>
            <ac:spMk id="4" creationId="{2EF35BF1-31EE-2D48-860C-6FD6C0B2FFA0}"/>
          </ac:spMkLst>
        </pc:spChg>
        <pc:spChg chg="add del mod">
          <ac:chgData name="Tanner M Lyon" userId="81f726f4-b7ff-4481-b7e3-ef746ab0c167" providerId="ADAL" clId="{26774E6B-BBBC-904C-8E84-5D906D500C63}" dt="2020-06-28T17:26:54.072" v="1278" actId="478"/>
          <ac:spMkLst>
            <pc:docMk/>
            <pc:sldMk cId="1246723269" sldId="259"/>
            <ac:spMk id="5" creationId="{E2A0B8B8-72CF-C34B-BF62-8896D2B5624A}"/>
          </ac:spMkLst>
        </pc:spChg>
        <pc:spChg chg="add del mod">
          <ac:chgData name="Tanner M Lyon" userId="81f726f4-b7ff-4481-b7e3-ef746ab0c167" providerId="ADAL" clId="{26774E6B-BBBC-904C-8E84-5D906D500C63}" dt="2020-06-28T17:26:52.959" v="1277" actId="478"/>
          <ac:spMkLst>
            <pc:docMk/>
            <pc:sldMk cId="1246723269" sldId="259"/>
            <ac:spMk id="6" creationId="{D3D7BFAF-D1BD-5B45-B396-0940C1B49227}"/>
          </ac:spMkLst>
        </pc:spChg>
        <pc:spChg chg="add mod">
          <ac:chgData name="Tanner M Lyon" userId="81f726f4-b7ff-4481-b7e3-ef746ab0c167" providerId="ADAL" clId="{26774E6B-BBBC-904C-8E84-5D906D500C63}" dt="2020-06-28T17:27:07.941" v="1284" actId="164"/>
          <ac:spMkLst>
            <pc:docMk/>
            <pc:sldMk cId="1246723269" sldId="259"/>
            <ac:spMk id="7" creationId="{7111774A-3CFC-DB46-A982-E1E676EF407A}"/>
          </ac:spMkLst>
        </pc:spChg>
        <pc:spChg chg="add mod">
          <ac:chgData name="Tanner M Lyon" userId="81f726f4-b7ff-4481-b7e3-ef746ab0c167" providerId="ADAL" clId="{26774E6B-BBBC-904C-8E84-5D906D500C63}" dt="2020-06-28T17:27:14.601" v="1286" actId="1076"/>
          <ac:spMkLst>
            <pc:docMk/>
            <pc:sldMk cId="1246723269" sldId="259"/>
            <ac:spMk id="8" creationId="{A7578D82-4581-A14C-BDCF-6897DB6E659C}"/>
          </ac:spMkLst>
        </pc:spChg>
        <pc:spChg chg="add del mod">
          <ac:chgData name="Tanner M Lyon" userId="81f726f4-b7ff-4481-b7e3-ef746ab0c167" providerId="ADAL" clId="{26774E6B-BBBC-904C-8E84-5D906D500C63}" dt="2020-06-28T17:38:40.412" v="1915" actId="478"/>
          <ac:spMkLst>
            <pc:docMk/>
            <pc:sldMk cId="1246723269" sldId="259"/>
            <ac:spMk id="10" creationId="{FB7D4FE1-8B57-CE44-BA4E-05D532FAEAAD}"/>
          </ac:spMkLst>
        </pc:spChg>
        <pc:spChg chg="add del mod">
          <ac:chgData name="Tanner M Lyon" userId="81f726f4-b7ff-4481-b7e3-ef746ab0c167" providerId="ADAL" clId="{26774E6B-BBBC-904C-8E84-5D906D500C63}" dt="2020-06-28T17:38:24.064" v="1909" actId="478"/>
          <ac:spMkLst>
            <pc:docMk/>
            <pc:sldMk cId="1246723269" sldId="259"/>
            <ac:spMk id="11" creationId="{695B88CB-2CE9-E246-B8A3-4988603B4809}"/>
          </ac:spMkLst>
        </pc:spChg>
        <pc:spChg chg="add del mod">
          <ac:chgData name="Tanner M Lyon" userId="81f726f4-b7ff-4481-b7e3-ef746ab0c167" providerId="ADAL" clId="{26774E6B-BBBC-904C-8E84-5D906D500C63}" dt="2020-06-28T17:38:31.714" v="1912" actId="478"/>
          <ac:spMkLst>
            <pc:docMk/>
            <pc:sldMk cId="1246723269" sldId="259"/>
            <ac:spMk id="12" creationId="{57F56D97-D91C-4040-A440-CA677E5216D5}"/>
          </ac:spMkLst>
        </pc:spChg>
        <pc:spChg chg="add mod">
          <ac:chgData name="Tanner M Lyon" userId="81f726f4-b7ff-4481-b7e3-ef746ab0c167" providerId="ADAL" clId="{26774E6B-BBBC-904C-8E84-5D906D500C63}" dt="2020-06-28T17:39:47.024" v="1929" actId="26606"/>
          <ac:spMkLst>
            <pc:docMk/>
            <pc:sldMk cId="1246723269" sldId="259"/>
            <ac:spMk id="13" creationId="{7640C60C-CBE6-7946-8E5E-AAA26C92B035}"/>
          </ac:spMkLst>
        </pc:spChg>
        <pc:spChg chg="add del mod">
          <ac:chgData name="Tanner M Lyon" userId="81f726f4-b7ff-4481-b7e3-ef746ab0c167" providerId="ADAL" clId="{26774E6B-BBBC-904C-8E84-5D906D500C63}" dt="2020-06-28T17:38:34.266" v="1913" actId="478"/>
          <ac:spMkLst>
            <pc:docMk/>
            <pc:sldMk cId="1246723269" sldId="259"/>
            <ac:spMk id="14" creationId="{247B97B2-12E7-4F41-9CD8-86AC8E3CAEF6}"/>
          </ac:spMkLst>
        </pc:spChg>
        <pc:spChg chg="add del mod">
          <ac:chgData name="Tanner M Lyon" userId="81f726f4-b7ff-4481-b7e3-ef746ab0c167" providerId="ADAL" clId="{26774E6B-BBBC-904C-8E84-5D906D500C63}" dt="2020-06-28T17:38:30.084" v="1911" actId="478"/>
          <ac:spMkLst>
            <pc:docMk/>
            <pc:sldMk cId="1246723269" sldId="259"/>
            <ac:spMk id="15" creationId="{FDC76942-237B-5F45-8B7D-68D01C0C1434}"/>
          </ac:spMkLst>
        </pc:spChg>
        <pc:spChg chg="add del">
          <ac:chgData name="Tanner M Lyon" userId="81f726f4-b7ff-4481-b7e3-ef746ab0c167" providerId="ADAL" clId="{26774E6B-BBBC-904C-8E84-5D906D500C63}" dt="2020-06-28T17:39:17.213" v="1922" actId="26606"/>
          <ac:spMkLst>
            <pc:docMk/>
            <pc:sldMk cId="1246723269" sldId="259"/>
            <ac:spMk id="18" creationId="{42285737-90EE-47DC-AC80-8AE156B11969}"/>
          </ac:spMkLst>
        </pc:spChg>
        <pc:spChg chg="add del">
          <ac:chgData name="Tanner M Lyon" userId="81f726f4-b7ff-4481-b7e3-ef746ab0c167" providerId="ADAL" clId="{26774E6B-BBBC-904C-8E84-5D906D500C63}" dt="2020-06-28T17:39:22.363" v="1924" actId="26606"/>
          <ac:spMkLst>
            <pc:docMk/>
            <pc:sldMk cId="1246723269" sldId="259"/>
            <ac:spMk id="20" creationId="{0BC9EFE1-D8CB-4668-9980-DB108327A794}"/>
          </ac:spMkLst>
        </pc:spChg>
        <pc:spChg chg="add del">
          <ac:chgData name="Tanner M Lyon" userId="81f726f4-b7ff-4481-b7e3-ef746ab0c167" providerId="ADAL" clId="{26774E6B-BBBC-904C-8E84-5D906D500C63}" dt="2020-06-28T17:39:00.713" v="1919" actId="26606"/>
          <ac:spMkLst>
            <pc:docMk/>
            <pc:sldMk cId="1246723269" sldId="259"/>
            <ac:spMk id="21" creationId="{42285737-90EE-47DC-AC80-8AE156B11969}"/>
          </ac:spMkLst>
        </pc:spChg>
        <pc:spChg chg="add del">
          <ac:chgData name="Tanner M Lyon" userId="81f726f4-b7ff-4481-b7e3-ef746ab0c167" providerId="ADAL" clId="{26774E6B-BBBC-904C-8E84-5D906D500C63}" dt="2020-06-28T17:39:47.010" v="1928" actId="26606"/>
          <ac:spMkLst>
            <pc:docMk/>
            <pc:sldMk cId="1246723269" sldId="259"/>
            <ac:spMk id="25" creationId="{B5EF893B-0491-416E-9D33-BADE9600792A}"/>
          </ac:spMkLst>
        </pc:spChg>
        <pc:spChg chg="add del">
          <ac:chgData name="Tanner M Lyon" userId="81f726f4-b7ff-4481-b7e3-ef746ab0c167" providerId="ADAL" clId="{26774E6B-BBBC-904C-8E84-5D906D500C63}" dt="2020-06-28T17:39:22.363" v="1924" actId="26606"/>
          <ac:spMkLst>
            <pc:docMk/>
            <pc:sldMk cId="1246723269" sldId="259"/>
            <ac:spMk id="30" creationId="{77DA6D33-2D62-458C-BF5D-DBF612FD557E}"/>
          </ac:spMkLst>
        </pc:spChg>
        <pc:spChg chg="add del">
          <ac:chgData name="Tanner M Lyon" userId="81f726f4-b7ff-4481-b7e3-ef746ab0c167" providerId="ADAL" clId="{26774E6B-BBBC-904C-8E84-5D906D500C63}" dt="2020-06-28T17:39:32.012" v="1926" actId="26606"/>
          <ac:spMkLst>
            <pc:docMk/>
            <pc:sldMk cId="1246723269" sldId="259"/>
            <ac:spMk id="32" creationId="{C3896A03-3945-419A-B66B-4EE266EDD152}"/>
          </ac:spMkLst>
        </pc:spChg>
        <pc:spChg chg="add del">
          <ac:chgData name="Tanner M Lyon" userId="81f726f4-b7ff-4481-b7e3-ef746ab0c167" providerId="ADAL" clId="{26774E6B-BBBC-904C-8E84-5D906D500C63}" dt="2020-06-28T17:39:32.012" v="1926" actId="26606"/>
          <ac:spMkLst>
            <pc:docMk/>
            <pc:sldMk cId="1246723269" sldId="259"/>
            <ac:spMk id="33" creationId="{B34F5AD2-EDBD-4BBD-A55C-EAFFD0C7097A}"/>
          </ac:spMkLst>
        </pc:spChg>
        <pc:spChg chg="add del">
          <ac:chgData name="Tanner M Lyon" userId="81f726f4-b7ff-4481-b7e3-ef746ab0c167" providerId="ADAL" clId="{26774E6B-BBBC-904C-8E84-5D906D500C63}" dt="2020-06-28T17:39:47.010" v="1928" actId="26606"/>
          <ac:spMkLst>
            <pc:docMk/>
            <pc:sldMk cId="1246723269" sldId="259"/>
            <ac:spMk id="35" creationId="{3DAD86CA-8235-409B-982B-5E7A033E2392}"/>
          </ac:spMkLst>
        </pc:spChg>
        <pc:spChg chg="add del">
          <ac:chgData name="Tanner M Lyon" userId="81f726f4-b7ff-4481-b7e3-ef746ab0c167" providerId="ADAL" clId="{26774E6B-BBBC-904C-8E84-5D906D500C63}" dt="2020-06-28T17:39:47.010" v="1928" actId="26606"/>
          <ac:spMkLst>
            <pc:docMk/>
            <pc:sldMk cId="1246723269" sldId="259"/>
            <ac:spMk id="36" creationId="{9F234FBA-3501-47B4-AE0C-AA4AFBC8F603}"/>
          </ac:spMkLst>
        </pc:spChg>
        <pc:spChg chg="add mod">
          <ac:chgData name="Tanner M Lyon" userId="81f726f4-b7ff-4481-b7e3-ef746ab0c167" providerId="ADAL" clId="{26774E6B-BBBC-904C-8E84-5D906D500C63}" dt="2020-06-28T17:40:37.124" v="1953" actId="1076"/>
          <ac:spMkLst>
            <pc:docMk/>
            <pc:sldMk cId="1246723269" sldId="259"/>
            <ac:spMk id="37" creationId="{31461DEC-6533-3F4F-9376-BD705956F5F4}"/>
          </ac:spMkLst>
        </pc:spChg>
        <pc:spChg chg="add">
          <ac:chgData name="Tanner M Lyon" userId="81f726f4-b7ff-4481-b7e3-ef746ab0c167" providerId="ADAL" clId="{26774E6B-BBBC-904C-8E84-5D906D500C63}" dt="2020-06-28T17:39:47.024" v="1929" actId="26606"/>
          <ac:spMkLst>
            <pc:docMk/>
            <pc:sldMk cId="1246723269" sldId="259"/>
            <ac:spMk id="38" creationId="{0BC9EFE1-D8CB-4668-9980-DB108327A794}"/>
          </ac:spMkLst>
        </pc:spChg>
        <pc:spChg chg="add">
          <ac:chgData name="Tanner M Lyon" userId="81f726f4-b7ff-4481-b7e3-ef746ab0c167" providerId="ADAL" clId="{26774E6B-BBBC-904C-8E84-5D906D500C63}" dt="2020-06-28T17:39:47.024" v="1929" actId="26606"/>
          <ac:spMkLst>
            <pc:docMk/>
            <pc:sldMk cId="1246723269" sldId="259"/>
            <ac:spMk id="40" creationId="{77DA6D33-2D62-458C-BF5D-DBF612FD557E}"/>
          </ac:spMkLst>
        </pc:spChg>
        <pc:spChg chg="add mod">
          <ac:chgData name="Tanner M Lyon" userId="81f726f4-b7ff-4481-b7e3-ef746ab0c167" providerId="ADAL" clId="{26774E6B-BBBC-904C-8E84-5D906D500C63}" dt="2020-06-28T17:45:11.885" v="1998" actId="207"/>
          <ac:spMkLst>
            <pc:docMk/>
            <pc:sldMk cId="1246723269" sldId="259"/>
            <ac:spMk id="43" creationId="{A797B080-1234-8248-87B3-2C34ECF162E0}"/>
          </ac:spMkLst>
        </pc:spChg>
        <pc:spChg chg="add mod">
          <ac:chgData name="Tanner M Lyon" userId="81f726f4-b7ff-4481-b7e3-ef746ab0c167" providerId="ADAL" clId="{26774E6B-BBBC-904C-8E84-5D906D500C63}" dt="2020-06-28T17:42:23.229" v="1961" actId="164"/>
          <ac:spMkLst>
            <pc:docMk/>
            <pc:sldMk cId="1246723269" sldId="259"/>
            <ac:spMk id="44" creationId="{67E2EABD-5945-7348-8C1F-EBD0DA094FC5}"/>
          </ac:spMkLst>
        </pc:spChg>
        <pc:spChg chg="add mod">
          <ac:chgData name="Tanner M Lyon" userId="81f726f4-b7ff-4481-b7e3-ef746ab0c167" providerId="ADAL" clId="{26774E6B-BBBC-904C-8E84-5D906D500C63}" dt="2020-06-28T17:42:41.282" v="1964" actId="1076"/>
          <ac:spMkLst>
            <pc:docMk/>
            <pc:sldMk cId="1246723269" sldId="259"/>
            <ac:spMk id="46" creationId="{56A29F08-A96F-AA49-B196-9E321AA7C413}"/>
          </ac:spMkLst>
        </pc:spChg>
        <pc:spChg chg="add mod">
          <ac:chgData name="Tanner M Lyon" userId="81f726f4-b7ff-4481-b7e3-ef746ab0c167" providerId="ADAL" clId="{26774E6B-BBBC-904C-8E84-5D906D500C63}" dt="2020-06-28T17:42:41.282" v="1964" actId="1076"/>
          <ac:spMkLst>
            <pc:docMk/>
            <pc:sldMk cId="1246723269" sldId="259"/>
            <ac:spMk id="47" creationId="{6B9543ED-76A9-BF42-9D7F-F3E5560AD588}"/>
          </ac:spMkLst>
        </pc:spChg>
        <pc:spChg chg="add mod">
          <ac:chgData name="Tanner M Lyon" userId="81f726f4-b7ff-4481-b7e3-ef746ab0c167" providerId="ADAL" clId="{26774E6B-BBBC-904C-8E84-5D906D500C63}" dt="2020-06-28T17:42:48.722" v="1966" actId="1076"/>
          <ac:spMkLst>
            <pc:docMk/>
            <pc:sldMk cId="1246723269" sldId="259"/>
            <ac:spMk id="48" creationId="{C1C5BB5D-232B-2E4E-9587-F0E0211E2ABD}"/>
          </ac:spMkLst>
        </pc:spChg>
        <pc:spChg chg="add mod">
          <ac:chgData name="Tanner M Lyon" userId="81f726f4-b7ff-4481-b7e3-ef746ab0c167" providerId="ADAL" clId="{26774E6B-BBBC-904C-8E84-5D906D500C63}" dt="2020-06-28T17:42:48.722" v="1966" actId="1076"/>
          <ac:spMkLst>
            <pc:docMk/>
            <pc:sldMk cId="1246723269" sldId="259"/>
            <ac:spMk id="49" creationId="{237AF26F-1C94-C64C-BD9C-F0C291D6A6B3}"/>
          </ac:spMkLst>
        </pc:spChg>
        <pc:spChg chg="add mod">
          <ac:chgData name="Tanner M Lyon" userId="81f726f4-b7ff-4481-b7e3-ef746ab0c167" providerId="ADAL" clId="{26774E6B-BBBC-904C-8E84-5D906D500C63}" dt="2020-06-28T17:42:54.809" v="1968" actId="1076"/>
          <ac:spMkLst>
            <pc:docMk/>
            <pc:sldMk cId="1246723269" sldId="259"/>
            <ac:spMk id="50" creationId="{99421196-355D-944D-9CE4-FC315B1B8C54}"/>
          </ac:spMkLst>
        </pc:spChg>
        <pc:spChg chg="add mod">
          <ac:chgData name="Tanner M Lyon" userId="81f726f4-b7ff-4481-b7e3-ef746ab0c167" providerId="ADAL" clId="{26774E6B-BBBC-904C-8E84-5D906D500C63}" dt="2020-06-28T17:42:54.809" v="1968" actId="1076"/>
          <ac:spMkLst>
            <pc:docMk/>
            <pc:sldMk cId="1246723269" sldId="259"/>
            <ac:spMk id="51" creationId="{21E997C8-F72E-C344-B207-23A4E73ACEE1}"/>
          </ac:spMkLst>
        </pc:spChg>
        <pc:spChg chg="add mod">
          <ac:chgData name="Tanner M Lyon" userId="81f726f4-b7ff-4481-b7e3-ef746ab0c167" providerId="ADAL" clId="{26774E6B-BBBC-904C-8E84-5D906D500C63}" dt="2020-06-28T17:43:15.698" v="1974" actId="20577"/>
          <ac:spMkLst>
            <pc:docMk/>
            <pc:sldMk cId="1246723269" sldId="259"/>
            <ac:spMk id="52" creationId="{54799C81-9E74-3641-8E68-4987C8E1BB80}"/>
          </ac:spMkLst>
        </pc:spChg>
        <pc:spChg chg="add mod">
          <ac:chgData name="Tanner M Lyon" userId="81f726f4-b7ff-4481-b7e3-ef746ab0c167" providerId="ADAL" clId="{26774E6B-BBBC-904C-8E84-5D906D500C63}" dt="2020-06-28T17:43:52.175" v="1988" actId="1076"/>
          <ac:spMkLst>
            <pc:docMk/>
            <pc:sldMk cId="1246723269" sldId="259"/>
            <ac:spMk id="53" creationId="{3625AC25-F17F-804F-89F4-DCC917359A84}"/>
          </ac:spMkLst>
        </pc:spChg>
        <pc:spChg chg="add mod">
          <ac:chgData name="Tanner M Lyon" userId="81f726f4-b7ff-4481-b7e3-ef746ab0c167" providerId="ADAL" clId="{26774E6B-BBBC-904C-8E84-5D906D500C63}" dt="2020-06-28T17:44:09.386" v="1990" actId="1076"/>
          <ac:spMkLst>
            <pc:docMk/>
            <pc:sldMk cId="1246723269" sldId="259"/>
            <ac:spMk id="54" creationId="{298D32C4-E648-664E-BBAB-3380CDAB7D44}"/>
          </ac:spMkLst>
        </pc:spChg>
        <pc:spChg chg="add mod">
          <ac:chgData name="Tanner M Lyon" userId="81f726f4-b7ff-4481-b7e3-ef746ab0c167" providerId="ADAL" clId="{26774E6B-BBBC-904C-8E84-5D906D500C63}" dt="2020-06-28T17:44:27.212" v="1996" actId="20577"/>
          <ac:spMkLst>
            <pc:docMk/>
            <pc:sldMk cId="1246723269" sldId="259"/>
            <ac:spMk id="55" creationId="{CEF010C0-4A94-B043-B7D3-575FB3AAAB0F}"/>
          </ac:spMkLst>
        </pc:spChg>
        <pc:grpChg chg="add del mod">
          <ac:chgData name="Tanner M Lyon" userId="81f726f4-b7ff-4481-b7e3-ef746ab0c167" providerId="ADAL" clId="{26774E6B-BBBC-904C-8E84-5D906D500C63}" dt="2020-06-28T17:38:18.760" v="1908" actId="478"/>
          <ac:grpSpMkLst>
            <pc:docMk/>
            <pc:sldMk cId="1246723269" sldId="259"/>
            <ac:grpSpMk id="9" creationId="{E0D2CC8C-0929-274F-A974-D61410B40425}"/>
          </ac:grpSpMkLst>
        </pc:grpChg>
        <pc:grpChg chg="add del">
          <ac:chgData name="Tanner M Lyon" userId="81f726f4-b7ff-4481-b7e3-ef746ab0c167" providerId="ADAL" clId="{26774E6B-BBBC-904C-8E84-5D906D500C63}" dt="2020-06-28T17:39:17.213" v="1922" actId="26606"/>
          <ac:grpSpMkLst>
            <pc:docMk/>
            <pc:sldMk cId="1246723269" sldId="259"/>
            <ac:grpSpMk id="19" creationId="{B57BDC17-F1B3-455F-BBF1-680AA1F25C06}"/>
          </ac:grpSpMkLst>
        </pc:grpChg>
        <pc:grpChg chg="add del">
          <ac:chgData name="Tanner M Lyon" userId="81f726f4-b7ff-4481-b7e3-ef746ab0c167" providerId="ADAL" clId="{26774E6B-BBBC-904C-8E84-5D906D500C63}" dt="2020-06-28T17:39:00.713" v="1919" actId="26606"/>
          <ac:grpSpMkLst>
            <pc:docMk/>
            <pc:sldMk cId="1246723269" sldId="259"/>
            <ac:grpSpMk id="23" creationId="{B57BDC17-F1B3-455F-BBF1-680AA1F25C06}"/>
          </ac:grpSpMkLst>
        </pc:grpChg>
        <pc:grpChg chg="add mod">
          <ac:chgData name="Tanner M Lyon" userId="81f726f4-b7ff-4481-b7e3-ef746ab0c167" providerId="ADAL" clId="{26774E6B-BBBC-904C-8E84-5D906D500C63}" dt="2020-06-28T17:42:28.851" v="1962" actId="1076"/>
          <ac:grpSpMkLst>
            <pc:docMk/>
            <pc:sldMk cId="1246723269" sldId="259"/>
            <ac:grpSpMk id="45" creationId="{2E0927E4-45E2-524B-B771-1637D12ABB4D}"/>
          </ac:grpSpMkLst>
        </pc:grpChg>
        <pc:graphicFrameChg chg="add mod modGraphic">
          <ac:chgData name="Tanner M Lyon" userId="81f726f4-b7ff-4481-b7e3-ef746ab0c167" providerId="ADAL" clId="{26774E6B-BBBC-904C-8E84-5D906D500C63}" dt="2020-06-28T23:05:57.588" v="3843" actId="20577"/>
          <ac:graphicFrameMkLst>
            <pc:docMk/>
            <pc:sldMk cId="1246723269" sldId="259"/>
            <ac:graphicFrameMk id="16" creationId="{DF01E7B7-4E31-BD4D-A20B-478F67ADB299}"/>
          </ac:graphicFrameMkLst>
        </pc:graphicFrameChg>
        <pc:picChg chg="add del">
          <ac:chgData name="Tanner M Lyon" userId="81f726f4-b7ff-4481-b7e3-ef746ab0c167" providerId="ADAL" clId="{26774E6B-BBBC-904C-8E84-5D906D500C63}" dt="2020-06-28T17:39:22.363" v="1924" actId="26606"/>
          <ac:picMkLst>
            <pc:docMk/>
            <pc:sldMk cId="1246723269" sldId="259"/>
            <ac:picMk id="22" creationId="{7CBAE1BD-B8E4-4029-8AA2-C77E4FED9864}"/>
          </ac:picMkLst>
        </pc:picChg>
        <pc:picChg chg="add">
          <ac:chgData name="Tanner M Lyon" userId="81f726f4-b7ff-4481-b7e3-ef746ab0c167" providerId="ADAL" clId="{26774E6B-BBBC-904C-8E84-5D906D500C63}" dt="2020-06-28T17:39:47.024" v="1929" actId="26606"/>
          <ac:picMkLst>
            <pc:docMk/>
            <pc:sldMk cId="1246723269" sldId="259"/>
            <ac:picMk id="39" creationId="{7CBAE1BD-B8E4-4029-8AA2-C77E4FED9864}"/>
          </ac:picMkLst>
        </pc:picChg>
        <pc:cxnChg chg="add del">
          <ac:chgData name="Tanner M Lyon" userId="81f726f4-b7ff-4481-b7e3-ef746ab0c167" providerId="ADAL" clId="{26774E6B-BBBC-904C-8E84-5D906D500C63}" dt="2020-06-28T17:39:47.010" v="1928" actId="26606"/>
          <ac:cxnSpMkLst>
            <pc:docMk/>
            <pc:sldMk cId="1246723269" sldId="259"/>
            <ac:cxnSpMk id="27" creationId="{469F4FF8-F8B0-4630-BA1B-0D8B324CD5FF}"/>
          </ac:cxnSpMkLst>
        </pc:cxnChg>
        <pc:cxnChg chg="add mod">
          <ac:chgData name="Tanner M Lyon" userId="81f726f4-b7ff-4481-b7e3-ef746ab0c167" providerId="ADAL" clId="{26774E6B-BBBC-904C-8E84-5D906D500C63}" dt="2020-06-28T17:42:02.353" v="1959" actId="14100"/>
          <ac:cxnSpMkLst>
            <pc:docMk/>
            <pc:sldMk cId="1246723269" sldId="259"/>
            <ac:cxnSpMk id="41" creationId="{B80BD914-CE42-F449-99D6-FFC4E120E884}"/>
          </ac:cxnSpMkLst>
        </pc:cxnChg>
      </pc:sldChg>
      <pc:sldChg chg="addSp delSp modSp ord modNotesTx">
        <pc:chgData name="Tanner M Lyon" userId="81f726f4-b7ff-4481-b7e3-ef746ab0c167" providerId="ADAL" clId="{26774E6B-BBBC-904C-8E84-5D906D500C63}" dt="2020-06-29T01:12:41.191" v="6674" actId="20577"/>
        <pc:sldMkLst>
          <pc:docMk/>
          <pc:sldMk cId="2447322438" sldId="260"/>
        </pc:sldMkLst>
        <pc:spChg chg="del mod">
          <ac:chgData name="Tanner M Lyon" userId="81f726f4-b7ff-4481-b7e3-ef746ab0c167" providerId="ADAL" clId="{26774E6B-BBBC-904C-8E84-5D906D500C63}" dt="2020-06-28T16:54:05.510" v="275" actId="478"/>
          <ac:spMkLst>
            <pc:docMk/>
            <pc:sldMk cId="2447322438" sldId="260"/>
            <ac:spMk id="2" creationId="{7FF99603-2179-4611-BA9D-E87869BB5840}"/>
          </ac:spMkLst>
        </pc:spChg>
        <pc:spChg chg="del mod">
          <ac:chgData name="Tanner M Lyon" userId="81f726f4-b7ff-4481-b7e3-ef746ab0c167" providerId="ADAL" clId="{26774E6B-BBBC-904C-8E84-5D906D500C63}" dt="2020-06-28T16:54:03.831" v="274" actId="478"/>
          <ac:spMkLst>
            <pc:docMk/>
            <pc:sldMk cId="2447322438" sldId="260"/>
            <ac:spMk id="3" creationId="{E5883E3E-AFBD-420E-9087-8E06323E8175}"/>
          </ac:spMkLst>
        </pc:spChg>
        <pc:spChg chg="add del mod">
          <ac:chgData name="Tanner M Lyon" userId="81f726f4-b7ff-4481-b7e3-ef746ab0c167" providerId="ADAL" clId="{26774E6B-BBBC-904C-8E84-5D906D500C63}" dt="2020-06-28T16:34:28.489" v="269"/>
          <ac:spMkLst>
            <pc:docMk/>
            <pc:sldMk cId="2447322438" sldId="260"/>
            <ac:spMk id="4" creationId="{224A5754-5A3C-9F40-A3C5-C9B859F6FF2B}"/>
          </ac:spMkLst>
        </pc:spChg>
        <pc:spChg chg="add del mod">
          <ac:chgData name="Tanner M Lyon" userId="81f726f4-b7ff-4481-b7e3-ef746ab0c167" providerId="ADAL" clId="{26774E6B-BBBC-904C-8E84-5D906D500C63}" dt="2020-06-28T16:54:18.038" v="279"/>
          <ac:spMkLst>
            <pc:docMk/>
            <pc:sldMk cId="2447322438" sldId="260"/>
            <ac:spMk id="5" creationId="{DB02069D-7AFD-3D47-81C0-462C1ED2CBDC}"/>
          </ac:spMkLst>
        </pc:spChg>
        <pc:spChg chg="add del mod">
          <ac:chgData name="Tanner M Lyon" userId="81f726f4-b7ff-4481-b7e3-ef746ab0c167" providerId="ADAL" clId="{26774E6B-BBBC-904C-8E84-5D906D500C63}" dt="2020-06-28T16:54:18.038" v="279"/>
          <ac:spMkLst>
            <pc:docMk/>
            <pc:sldMk cId="2447322438" sldId="260"/>
            <ac:spMk id="6" creationId="{29F12726-E129-094C-BF73-4AE052CD13B4}"/>
          </ac:spMkLst>
        </pc:spChg>
        <pc:spChg chg="add del mod">
          <ac:chgData name="Tanner M Lyon" userId="81f726f4-b7ff-4481-b7e3-ef746ab0c167" providerId="ADAL" clId="{26774E6B-BBBC-904C-8E84-5D906D500C63}" dt="2020-06-28T16:54:18.038" v="279"/>
          <ac:spMkLst>
            <pc:docMk/>
            <pc:sldMk cId="2447322438" sldId="260"/>
            <ac:spMk id="7" creationId="{8C0FE622-BAF9-B84E-B84D-0210163C86EF}"/>
          </ac:spMkLst>
        </pc:spChg>
        <pc:spChg chg="add del mod">
          <ac:chgData name="Tanner M Lyon" userId="81f726f4-b7ff-4481-b7e3-ef746ab0c167" providerId="ADAL" clId="{26774E6B-BBBC-904C-8E84-5D906D500C63}" dt="2020-06-28T16:54:18.038" v="279"/>
          <ac:spMkLst>
            <pc:docMk/>
            <pc:sldMk cId="2447322438" sldId="260"/>
            <ac:spMk id="8" creationId="{8857B9AC-05D0-0447-B84D-838B3A32D643}"/>
          </ac:spMkLst>
        </pc:spChg>
        <pc:spChg chg="add del mod">
          <ac:chgData name="Tanner M Lyon" userId="81f726f4-b7ff-4481-b7e3-ef746ab0c167" providerId="ADAL" clId="{26774E6B-BBBC-904C-8E84-5D906D500C63}" dt="2020-06-28T16:54:18.038" v="279"/>
          <ac:spMkLst>
            <pc:docMk/>
            <pc:sldMk cId="2447322438" sldId="260"/>
            <ac:spMk id="9" creationId="{268DBF7F-6E9B-3943-8C9A-5174D4A2F9D2}"/>
          </ac:spMkLst>
        </pc:spChg>
        <pc:spChg chg="add del mod">
          <ac:chgData name="Tanner M Lyon" userId="81f726f4-b7ff-4481-b7e3-ef746ab0c167" providerId="ADAL" clId="{26774E6B-BBBC-904C-8E84-5D906D500C63}" dt="2020-06-28T16:54:18.038" v="279"/>
          <ac:spMkLst>
            <pc:docMk/>
            <pc:sldMk cId="2447322438" sldId="260"/>
            <ac:spMk id="10" creationId="{DA2C8C5E-4E3D-8649-A6A8-C07DF6FE59E8}"/>
          </ac:spMkLst>
        </pc:spChg>
        <pc:spChg chg="add del mod">
          <ac:chgData name="Tanner M Lyon" userId="81f726f4-b7ff-4481-b7e3-ef746ab0c167" providerId="ADAL" clId="{26774E6B-BBBC-904C-8E84-5D906D500C63}" dt="2020-06-28T16:54:18.038" v="279"/>
          <ac:spMkLst>
            <pc:docMk/>
            <pc:sldMk cId="2447322438" sldId="260"/>
            <ac:spMk id="11" creationId="{0B733FCC-619B-E145-AE7B-DF8615800C62}"/>
          </ac:spMkLst>
        </pc:spChg>
        <pc:spChg chg="add del mod">
          <ac:chgData name="Tanner M Lyon" userId="81f726f4-b7ff-4481-b7e3-ef746ab0c167" providerId="ADAL" clId="{26774E6B-BBBC-904C-8E84-5D906D500C63}" dt="2020-06-28T16:54:18.038" v="279"/>
          <ac:spMkLst>
            <pc:docMk/>
            <pc:sldMk cId="2447322438" sldId="260"/>
            <ac:spMk id="12" creationId="{80B03F65-117A-DA48-9323-46AC4BFAAFC8}"/>
          </ac:spMkLst>
        </pc:spChg>
        <pc:spChg chg="add del mod">
          <ac:chgData name="Tanner M Lyon" userId="81f726f4-b7ff-4481-b7e3-ef746ab0c167" providerId="ADAL" clId="{26774E6B-BBBC-904C-8E84-5D906D500C63}" dt="2020-06-28T16:54:18.038" v="279"/>
          <ac:spMkLst>
            <pc:docMk/>
            <pc:sldMk cId="2447322438" sldId="260"/>
            <ac:spMk id="13" creationId="{2A5BA681-C8ED-2D47-8161-8E485259CBB3}"/>
          </ac:spMkLst>
        </pc:spChg>
        <pc:spChg chg="add del mod">
          <ac:chgData name="Tanner M Lyon" userId="81f726f4-b7ff-4481-b7e3-ef746ab0c167" providerId="ADAL" clId="{26774E6B-BBBC-904C-8E84-5D906D500C63}" dt="2020-06-28T16:54:18.038" v="279"/>
          <ac:spMkLst>
            <pc:docMk/>
            <pc:sldMk cId="2447322438" sldId="260"/>
            <ac:spMk id="14" creationId="{3AE6F1E4-1C13-474C-8EC9-A0FAF094C3F6}"/>
          </ac:spMkLst>
        </pc:spChg>
        <pc:spChg chg="mod">
          <ac:chgData name="Tanner M Lyon" userId="81f726f4-b7ff-4481-b7e3-ef746ab0c167" providerId="ADAL" clId="{26774E6B-BBBC-904C-8E84-5D906D500C63}" dt="2020-06-28T16:54:06.748" v="276"/>
          <ac:spMkLst>
            <pc:docMk/>
            <pc:sldMk cId="2447322438" sldId="260"/>
            <ac:spMk id="16" creationId="{D7D7A402-B6E9-8D4C-86C2-1B98BC8AD0AE}"/>
          </ac:spMkLst>
        </pc:spChg>
        <pc:spChg chg="mod">
          <ac:chgData name="Tanner M Lyon" userId="81f726f4-b7ff-4481-b7e3-ef746ab0c167" providerId="ADAL" clId="{26774E6B-BBBC-904C-8E84-5D906D500C63}" dt="2020-06-28T16:54:06.748" v="276"/>
          <ac:spMkLst>
            <pc:docMk/>
            <pc:sldMk cId="2447322438" sldId="260"/>
            <ac:spMk id="17" creationId="{455F7E9F-6B74-C74D-9DDE-A6B588F264E3}"/>
          </ac:spMkLst>
        </pc:spChg>
        <pc:spChg chg="mod">
          <ac:chgData name="Tanner M Lyon" userId="81f726f4-b7ff-4481-b7e3-ef746ab0c167" providerId="ADAL" clId="{26774E6B-BBBC-904C-8E84-5D906D500C63}" dt="2020-06-28T16:54:06.748" v="276"/>
          <ac:spMkLst>
            <pc:docMk/>
            <pc:sldMk cId="2447322438" sldId="260"/>
            <ac:spMk id="19" creationId="{37F17394-5B09-AB42-BA3A-9906446197A9}"/>
          </ac:spMkLst>
        </pc:spChg>
        <pc:spChg chg="mod">
          <ac:chgData name="Tanner M Lyon" userId="81f726f4-b7ff-4481-b7e3-ef746ab0c167" providerId="ADAL" clId="{26774E6B-BBBC-904C-8E84-5D906D500C63}" dt="2020-06-28T16:54:06.748" v="276"/>
          <ac:spMkLst>
            <pc:docMk/>
            <pc:sldMk cId="2447322438" sldId="260"/>
            <ac:spMk id="20" creationId="{9C4EE692-B968-8B43-B67E-808146474D37}"/>
          </ac:spMkLst>
        </pc:spChg>
        <pc:spChg chg="mod">
          <ac:chgData name="Tanner M Lyon" userId="81f726f4-b7ff-4481-b7e3-ef746ab0c167" providerId="ADAL" clId="{26774E6B-BBBC-904C-8E84-5D906D500C63}" dt="2020-06-28T16:54:06.748" v="276"/>
          <ac:spMkLst>
            <pc:docMk/>
            <pc:sldMk cId="2447322438" sldId="260"/>
            <ac:spMk id="22" creationId="{C784FFDB-5BEE-AD4F-B468-823E6011AF72}"/>
          </ac:spMkLst>
        </pc:spChg>
        <pc:spChg chg="mod">
          <ac:chgData name="Tanner M Lyon" userId="81f726f4-b7ff-4481-b7e3-ef746ab0c167" providerId="ADAL" clId="{26774E6B-BBBC-904C-8E84-5D906D500C63}" dt="2020-06-28T16:54:06.748" v="276"/>
          <ac:spMkLst>
            <pc:docMk/>
            <pc:sldMk cId="2447322438" sldId="260"/>
            <ac:spMk id="23" creationId="{73D02814-B864-7645-9FB8-6D7103814398}"/>
          </ac:spMkLst>
        </pc:spChg>
        <pc:spChg chg="mod">
          <ac:chgData name="Tanner M Lyon" userId="81f726f4-b7ff-4481-b7e3-ef746ab0c167" providerId="ADAL" clId="{26774E6B-BBBC-904C-8E84-5D906D500C63}" dt="2020-06-28T16:54:06.748" v="276"/>
          <ac:spMkLst>
            <pc:docMk/>
            <pc:sldMk cId="2447322438" sldId="260"/>
            <ac:spMk id="25" creationId="{C636B980-6D1D-4841-9CAA-6A2E93599368}"/>
          </ac:spMkLst>
        </pc:spChg>
        <pc:spChg chg="mod">
          <ac:chgData name="Tanner M Lyon" userId="81f726f4-b7ff-4481-b7e3-ef746ab0c167" providerId="ADAL" clId="{26774E6B-BBBC-904C-8E84-5D906D500C63}" dt="2020-06-28T16:54:06.748" v="276"/>
          <ac:spMkLst>
            <pc:docMk/>
            <pc:sldMk cId="2447322438" sldId="260"/>
            <ac:spMk id="26" creationId="{5E36DC8B-43EB-AF46-BD35-B0AA464D0358}"/>
          </ac:spMkLst>
        </pc:spChg>
        <pc:spChg chg="add del mod">
          <ac:chgData name="Tanner M Lyon" userId="81f726f4-b7ff-4481-b7e3-ef746ab0c167" providerId="ADAL" clId="{26774E6B-BBBC-904C-8E84-5D906D500C63}" dt="2020-06-28T16:54:18.038" v="279"/>
          <ac:spMkLst>
            <pc:docMk/>
            <pc:sldMk cId="2447322438" sldId="260"/>
            <ac:spMk id="27" creationId="{DCFDBE6E-9CE3-314C-A9D0-F3C5801B4B96}"/>
          </ac:spMkLst>
        </pc:spChg>
        <pc:spChg chg="add del mod">
          <ac:chgData name="Tanner M Lyon" userId="81f726f4-b7ff-4481-b7e3-ef746ab0c167" providerId="ADAL" clId="{26774E6B-BBBC-904C-8E84-5D906D500C63}" dt="2020-06-28T16:54:18.038" v="279"/>
          <ac:spMkLst>
            <pc:docMk/>
            <pc:sldMk cId="2447322438" sldId="260"/>
            <ac:spMk id="28" creationId="{2B35EBAF-C922-0C4A-9798-461AFA994493}"/>
          </ac:spMkLst>
        </pc:spChg>
        <pc:spChg chg="add del mod">
          <ac:chgData name="Tanner M Lyon" userId="81f726f4-b7ff-4481-b7e3-ef746ab0c167" providerId="ADAL" clId="{26774E6B-BBBC-904C-8E84-5D906D500C63}" dt="2020-06-28T16:54:18.038" v="279"/>
          <ac:spMkLst>
            <pc:docMk/>
            <pc:sldMk cId="2447322438" sldId="260"/>
            <ac:spMk id="29" creationId="{42934578-B67C-EB4F-95B2-30E83CB1C354}"/>
          </ac:spMkLst>
        </pc:spChg>
        <pc:spChg chg="mod">
          <ac:chgData name="Tanner M Lyon" userId="81f726f4-b7ff-4481-b7e3-ef746ab0c167" providerId="ADAL" clId="{26774E6B-BBBC-904C-8E84-5D906D500C63}" dt="2020-06-28T16:54:06.748" v="276"/>
          <ac:spMkLst>
            <pc:docMk/>
            <pc:sldMk cId="2447322438" sldId="260"/>
            <ac:spMk id="31" creationId="{1E6DE6D0-FE52-9B42-AD06-D06C881B7C91}"/>
          </ac:spMkLst>
        </pc:spChg>
        <pc:spChg chg="mod">
          <ac:chgData name="Tanner M Lyon" userId="81f726f4-b7ff-4481-b7e3-ef746ab0c167" providerId="ADAL" clId="{26774E6B-BBBC-904C-8E84-5D906D500C63}" dt="2020-06-28T16:54:06.748" v="276"/>
          <ac:spMkLst>
            <pc:docMk/>
            <pc:sldMk cId="2447322438" sldId="260"/>
            <ac:spMk id="32" creationId="{87429933-3CCF-E241-BB1B-4815FE2936E5}"/>
          </ac:spMkLst>
        </pc:spChg>
        <pc:spChg chg="add del mod">
          <ac:chgData name="Tanner M Lyon" userId="81f726f4-b7ff-4481-b7e3-ef746ab0c167" providerId="ADAL" clId="{26774E6B-BBBC-904C-8E84-5D906D500C63}" dt="2020-06-28T16:54:18.038" v="279"/>
          <ac:spMkLst>
            <pc:docMk/>
            <pc:sldMk cId="2447322438" sldId="260"/>
            <ac:spMk id="33" creationId="{A6C78FE4-2D91-3548-93E7-ECE846EB245F}"/>
          </ac:spMkLst>
        </pc:spChg>
        <pc:spChg chg="add del mod">
          <ac:chgData name="Tanner M Lyon" userId="81f726f4-b7ff-4481-b7e3-ef746ab0c167" providerId="ADAL" clId="{26774E6B-BBBC-904C-8E84-5D906D500C63}" dt="2020-06-28T16:54:18.038" v="279"/>
          <ac:spMkLst>
            <pc:docMk/>
            <pc:sldMk cId="2447322438" sldId="260"/>
            <ac:spMk id="34" creationId="{F1BF44D9-2F13-0249-B539-7165492FF8A8}"/>
          </ac:spMkLst>
        </pc:spChg>
        <pc:spChg chg="add del mod">
          <ac:chgData name="Tanner M Lyon" userId="81f726f4-b7ff-4481-b7e3-ef746ab0c167" providerId="ADAL" clId="{26774E6B-BBBC-904C-8E84-5D906D500C63}" dt="2020-06-28T16:54:18.038" v="279"/>
          <ac:spMkLst>
            <pc:docMk/>
            <pc:sldMk cId="2447322438" sldId="260"/>
            <ac:spMk id="35" creationId="{D12FCB9A-075C-F64B-B910-C5C1B8480B33}"/>
          </ac:spMkLst>
        </pc:spChg>
        <pc:spChg chg="add mod">
          <ac:chgData name="Tanner M Lyon" userId="81f726f4-b7ff-4481-b7e3-ef746ab0c167" providerId="ADAL" clId="{26774E6B-BBBC-904C-8E84-5D906D500C63}" dt="2020-06-28T16:54:27.581" v="294" actId="20577"/>
          <ac:spMkLst>
            <pc:docMk/>
            <pc:sldMk cId="2447322438" sldId="260"/>
            <ac:spMk id="36" creationId="{1F3331E4-4000-294A-8AFB-665779B25225}"/>
          </ac:spMkLst>
        </pc:spChg>
        <pc:spChg chg="add mod">
          <ac:chgData name="Tanner M Lyon" userId="81f726f4-b7ff-4481-b7e3-ef746ab0c167" providerId="ADAL" clId="{26774E6B-BBBC-904C-8E84-5D906D500C63}" dt="2020-06-28T16:54:18.103" v="280"/>
          <ac:spMkLst>
            <pc:docMk/>
            <pc:sldMk cId="2447322438" sldId="260"/>
            <ac:spMk id="37" creationId="{724160E3-2783-134A-A05F-8E3D7E52E051}"/>
          </ac:spMkLst>
        </pc:spChg>
        <pc:spChg chg="add mod">
          <ac:chgData name="Tanner M Lyon" userId="81f726f4-b7ff-4481-b7e3-ef746ab0c167" providerId="ADAL" clId="{26774E6B-BBBC-904C-8E84-5D906D500C63}" dt="2020-06-28T16:54:18.103" v="280"/>
          <ac:spMkLst>
            <pc:docMk/>
            <pc:sldMk cId="2447322438" sldId="260"/>
            <ac:spMk id="38" creationId="{D854887B-56C9-4B41-AB24-DA02BF5453D9}"/>
          </ac:spMkLst>
        </pc:spChg>
        <pc:spChg chg="add mod">
          <ac:chgData name="Tanner M Lyon" userId="81f726f4-b7ff-4481-b7e3-ef746ab0c167" providerId="ADAL" clId="{26774E6B-BBBC-904C-8E84-5D906D500C63}" dt="2020-06-28T16:54:18.103" v="280"/>
          <ac:spMkLst>
            <pc:docMk/>
            <pc:sldMk cId="2447322438" sldId="260"/>
            <ac:spMk id="39" creationId="{5D0EB5DB-62CF-A849-A1C5-D7448D666451}"/>
          </ac:spMkLst>
        </pc:spChg>
        <pc:spChg chg="add mod">
          <ac:chgData name="Tanner M Lyon" userId="81f726f4-b7ff-4481-b7e3-ef746ab0c167" providerId="ADAL" clId="{26774E6B-BBBC-904C-8E84-5D906D500C63}" dt="2020-06-28T16:54:18.103" v="280"/>
          <ac:spMkLst>
            <pc:docMk/>
            <pc:sldMk cId="2447322438" sldId="260"/>
            <ac:spMk id="40" creationId="{E80F2390-FC9C-BC4D-8951-661A1A6CD92C}"/>
          </ac:spMkLst>
        </pc:spChg>
        <pc:spChg chg="add mod">
          <ac:chgData name="Tanner M Lyon" userId="81f726f4-b7ff-4481-b7e3-ef746ab0c167" providerId="ADAL" clId="{26774E6B-BBBC-904C-8E84-5D906D500C63}" dt="2020-06-28T16:54:18.103" v="280"/>
          <ac:spMkLst>
            <pc:docMk/>
            <pc:sldMk cId="2447322438" sldId="260"/>
            <ac:spMk id="41" creationId="{A7270BFC-9A86-F948-A290-580103477652}"/>
          </ac:spMkLst>
        </pc:spChg>
        <pc:spChg chg="add mod">
          <ac:chgData name="Tanner M Lyon" userId="81f726f4-b7ff-4481-b7e3-ef746ab0c167" providerId="ADAL" clId="{26774E6B-BBBC-904C-8E84-5D906D500C63}" dt="2020-06-28T16:54:18.103" v="280"/>
          <ac:spMkLst>
            <pc:docMk/>
            <pc:sldMk cId="2447322438" sldId="260"/>
            <ac:spMk id="42" creationId="{B28A3595-EF4B-5E40-8386-887168D337B4}"/>
          </ac:spMkLst>
        </pc:spChg>
        <pc:spChg chg="add mod">
          <ac:chgData name="Tanner M Lyon" userId="81f726f4-b7ff-4481-b7e3-ef746ab0c167" providerId="ADAL" clId="{26774E6B-BBBC-904C-8E84-5D906D500C63}" dt="2020-06-28T16:54:18.103" v="280"/>
          <ac:spMkLst>
            <pc:docMk/>
            <pc:sldMk cId="2447322438" sldId="260"/>
            <ac:spMk id="43" creationId="{7B419B78-734F-374D-9DBB-C633918AF104}"/>
          </ac:spMkLst>
        </pc:spChg>
        <pc:spChg chg="add mod">
          <ac:chgData name="Tanner M Lyon" userId="81f726f4-b7ff-4481-b7e3-ef746ab0c167" providerId="ADAL" clId="{26774E6B-BBBC-904C-8E84-5D906D500C63}" dt="2020-06-28T16:54:18.103" v="280"/>
          <ac:spMkLst>
            <pc:docMk/>
            <pc:sldMk cId="2447322438" sldId="260"/>
            <ac:spMk id="44" creationId="{33B3509F-FBD2-4F49-8956-F2581B5D7AFA}"/>
          </ac:spMkLst>
        </pc:spChg>
        <pc:spChg chg="add mod">
          <ac:chgData name="Tanner M Lyon" userId="81f726f4-b7ff-4481-b7e3-ef746ab0c167" providerId="ADAL" clId="{26774E6B-BBBC-904C-8E84-5D906D500C63}" dt="2020-06-29T00:07:02.993" v="6673" actId="20577"/>
          <ac:spMkLst>
            <pc:docMk/>
            <pc:sldMk cId="2447322438" sldId="260"/>
            <ac:spMk id="45" creationId="{43923F0A-9B66-5D4E-B2DB-36A9D2F91F57}"/>
          </ac:spMkLst>
        </pc:spChg>
        <pc:spChg chg="mod">
          <ac:chgData name="Tanner M Lyon" userId="81f726f4-b7ff-4481-b7e3-ef746ab0c167" providerId="ADAL" clId="{26774E6B-BBBC-904C-8E84-5D906D500C63}" dt="2020-06-28T16:54:18.103" v="280"/>
          <ac:spMkLst>
            <pc:docMk/>
            <pc:sldMk cId="2447322438" sldId="260"/>
            <ac:spMk id="47" creationId="{4429AC5C-F340-184D-844E-2CECC01E96F3}"/>
          </ac:spMkLst>
        </pc:spChg>
        <pc:spChg chg="mod">
          <ac:chgData name="Tanner M Lyon" userId="81f726f4-b7ff-4481-b7e3-ef746ab0c167" providerId="ADAL" clId="{26774E6B-BBBC-904C-8E84-5D906D500C63}" dt="2020-06-28T16:54:18.103" v="280"/>
          <ac:spMkLst>
            <pc:docMk/>
            <pc:sldMk cId="2447322438" sldId="260"/>
            <ac:spMk id="48" creationId="{BF5D663B-3671-5640-9673-F5CEEA8B753D}"/>
          </ac:spMkLst>
        </pc:spChg>
        <pc:spChg chg="mod">
          <ac:chgData name="Tanner M Lyon" userId="81f726f4-b7ff-4481-b7e3-ef746ab0c167" providerId="ADAL" clId="{26774E6B-BBBC-904C-8E84-5D906D500C63}" dt="2020-06-28T16:54:18.103" v="280"/>
          <ac:spMkLst>
            <pc:docMk/>
            <pc:sldMk cId="2447322438" sldId="260"/>
            <ac:spMk id="50" creationId="{64133C62-7EB4-294F-9CC0-F274EAA8E502}"/>
          </ac:spMkLst>
        </pc:spChg>
        <pc:spChg chg="mod">
          <ac:chgData name="Tanner M Lyon" userId="81f726f4-b7ff-4481-b7e3-ef746ab0c167" providerId="ADAL" clId="{26774E6B-BBBC-904C-8E84-5D906D500C63}" dt="2020-06-28T16:54:18.103" v="280"/>
          <ac:spMkLst>
            <pc:docMk/>
            <pc:sldMk cId="2447322438" sldId="260"/>
            <ac:spMk id="51" creationId="{92AC05CD-33E2-A74F-9E8C-156BACDAC449}"/>
          </ac:spMkLst>
        </pc:spChg>
        <pc:spChg chg="mod">
          <ac:chgData name="Tanner M Lyon" userId="81f726f4-b7ff-4481-b7e3-ef746ab0c167" providerId="ADAL" clId="{26774E6B-BBBC-904C-8E84-5D906D500C63}" dt="2020-06-28T16:54:18.103" v="280"/>
          <ac:spMkLst>
            <pc:docMk/>
            <pc:sldMk cId="2447322438" sldId="260"/>
            <ac:spMk id="53" creationId="{06B8F019-0865-B74F-88E1-4A515437433A}"/>
          </ac:spMkLst>
        </pc:spChg>
        <pc:spChg chg="mod">
          <ac:chgData name="Tanner M Lyon" userId="81f726f4-b7ff-4481-b7e3-ef746ab0c167" providerId="ADAL" clId="{26774E6B-BBBC-904C-8E84-5D906D500C63}" dt="2020-06-28T16:54:18.103" v="280"/>
          <ac:spMkLst>
            <pc:docMk/>
            <pc:sldMk cId="2447322438" sldId="260"/>
            <ac:spMk id="54" creationId="{B6EEDC9D-05FA-D34E-8886-252013E1189B}"/>
          </ac:spMkLst>
        </pc:spChg>
        <pc:spChg chg="mod">
          <ac:chgData name="Tanner M Lyon" userId="81f726f4-b7ff-4481-b7e3-ef746ab0c167" providerId="ADAL" clId="{26774E6B-BBBC-904C-8E84-5D906D500C63}" dt="2020-06-28T16:54:18.103" v="280"/>
          <ac:spMkLst>
            <pc:docMk/>
            <pc:sldMk cId="2447322438" sldId="260"/>
            <ac:spMk id="56" creationId="{DF468B3B-BE39-6942-8542-E902CE425CB9}"/>
          </ac:spMkLst>
        </pc:spChg>
        <pc:spChg chg="mod">
          <ac:chgData name="Tanner M Lyon" userId="81f726f4-b7ff-4481-b7e3-ef746ab0c167" providerId="ADAL" clId="{26774E6B-BBBC-904C-8E84-5D906D500C63}" dt="2020-06-28T16:54:18.103" v="280"/>
          <ac:spMkLst>
            <pc:docMk/>
            <pc:sldMk cId="2447322438" sldId="260"/>
            <ac:spMk id="57" creationId="{2A608C83-A392-614D-9AC7-6436E57B3F15}"/>
          </ac:spMkLst>
        </pc:spChg>
        <pc:spChg chg="add mod">
          <ac:chgData name="Tanner M Lyon" userId="81f726f4-b7ff-4481-b7e3-ef746ab0c167" providerId="ADAL" clId="{26774E6B-BBBC-904C-8E84-5D906D500C63}" dt="2020-06-28T16:54:18.103" v="280"/>
          <ac:spMkLst>
            <pc:docMk/>
            <pc:sldMk cId="2447322438" sldId="260"/>
            <ac:spMk id="58" creationId="{58C1CC50-BBF5-0E42-9EFF-CC2820433709}"/>
          </ac:spMkLst>
        </pc:spChg>
        <pc:spChg chg="add del mod">
          <ac:chgData name="Tanner M Lyon" userId="81f726f4-b7ff-4481-b7e3-ef746ab0c167" providerId="ADAL" clId="{26774E6B-BBBC-904C-8E84-5D906D500C63}" dt="2020-06-28T16:58:41.286" v="446" actId="478"/>
          <ac:spMkLst>
            <pc:docMk/>
            <pc:sldMk cId="2447322438" sldId="260"/>
            <ac:spMk id="59" creationId="{8B99EFD3-7B2C-9641-B5B4-219AB9D58042}"/>
          </ac:spMkLst>
        </pc:spChg>
        <pc:spChg chg="add mod">
          <ac:chgData name="Tanner M Lyon" userId="81f726f4-b7ff-4481-b7e3-ef746ab0c167" providerId="ADAL" clId="{26774E6B-BBBC-904C-8E84-5D906D500C63}" dt="2020-06-28T20:01:51.340" v="2249" actId="1037"/>
          <ac:spMkLst>
            <pc:docMk/>
            <pc:sldMk cId="2447322438" sldId="260"/>
            <ac:spMk id="60" creationId="{6280D07C-BAEB-4B4F-BC82-B855AB8DEE5F}"/>
          </ac:spMkLst>
        </pc:spChg>
        <pc:spChg chg="mod">
          <ac:chgData name="Tanner M Lyon" userId="81f726f4-b7ff-4481-b7e3-ef746ab0c167" providerId="ADAL" clId="{26774E6B-BBBC-904C-8E84-5D906D500C63}" dt="2020-06-29T01:12:41.191" v="6674" actId="20577"/>
          <ac:spMkLst>
            <pc:docMk/>
            <pc:sldMk cId="2447322438" sldId="260"/>
            <ac:spMk id="62" creationId="{EAA9BC96-42FD-D941-86C3-F47517048320}"/>
          </ac:spMkLst>
        </pc:spChg>
        <pc:spChg chg="mod">
          <ac:chgData name="Tanner M Lyon" userId="81f726f4-b7ff-4481-b7e3-ef746ab0c167" providerId="ADAL" clId="{26774E6B-BBBC-904C-8E84-5D906D500C63}" dt="2020-06-28T16:54:18.103" v="280"/>
          <ac:spMkLst>
            <pc:docMk/>
            <pc:sldMk cId="2447322438" sldId="260"/>
            <ac:spMk id="63" creationId="{D7879640-37AB-D64E-9FF9-F227DE39A1CC}"/>
          </ac:spMkLst>
        </pc:spChg>
        <pc:spChg chg="add mod">
          <ac:chgData name="Tanner M Lyon" userId="81f726f4-b7ff-4481-b7e3-ef746ab0c167" providerId="ADAL" clId="{26774E6B-BBBC-904C-8E84-5D906D500C63}" dt="2020-06-28T16:54:18.103" v="280"/>
          <ac:spMkLst>
            <pc:docMk/>
            <pc:sldMk cId="2447322438" sldId="260"/>
            <ac:spMk id="64" creationId="{8F60AE7E-F811-DF48-9310-849230088527}"/>
          </ac:spMkLst>
        </pc:spChg>
        <pc:spChg chg="add mod">
          <ac:chgData name="Tanner M Lyon" userId="81f726f4-b7ff-4481-b7e3-ef746ab0c167" providerId="ADAL" clId="{26774E6B-BBBC-904C-8E84-5D906D500C63}" dt="2020-06-28T16:54:18.103" v="280"/>
          <ac:spMkLst>
            <pc:docMk/>
            <pc:sldMk cId="2447322438" sldId="260"/>
            <ac:spMk id="65" creationId="{F3D235BD-6E26-1E45-AE8E-59E75D967EEF}"/>
          </ac:spMkLst>
        </pc:spChg>
        <pc:spChg chg="add mod">
          <ac:chgData name="Tanner M Lyon" userId="81f726f4-b7ff-4481-b7e3-ef746ab0c167" providerId="ADAL" clId="{26774E6B-BBBC-904C-8E84-5D906D500C63}" dt="2020-06-28T16:54:18.103" v="280"/>
          <ac:spMkLst>
            <pc:docMk/>
            <pc:sldMk cId="2447322438" sldId="260"/>
            <ac:spMk id="66" creationId="{19A438B7-3A8D-6747-8DE9-5AF01EE7D0CC}"/>
          </ac:spMkLst>
        </pc:spChg>
        <pc:spChg chg="mod">
          <ac:chgData name="Tanner M Lyon" userId="81f726f4-b7ff-4481-b7e3-ef746ab0c167" providerId="ADAL" clId="{26774E6B-BBBC-904C-8E84-5D906D500C63}" dt="2020-06-28T16:57:24.865" v="295"/>
          <ac:spMkLst>
            <pc:docMk/>
            <pc:sldMk cId="2447322438" sldId="260"/>
            <ac:spMk id="93" creationId="{C4B5E1A4-8B70-974C-92BD-1E1B1285E976}"/>
          </ac:spMkLst>
        </pc:spChg>
        <pc:spChg chg="mod">
          <ac:chgData name="Tanner M Lyon" userId="81f726f4-b7ff-4481-b7e3-ef746ab0c167" providerId="ADAL" clId="{26774E6B-BBBC-904C-8E84-5D906D500C63}" dt="2020-06-28T16:57:24.865" v="295"/>
          <ac:spMkLst>
            <pc:docMk/>
            <pc:sldMk cId="2447322438" sldId="260"/>
            <ac:spMk id="94" creationId="{B68E4865-987F-1D47-B8A9-57AFC5E05F6F}"/>
          </ac:spMkLst>
        </pc:spChg>
        <pc:spChg chg="mod">
          <ac:chgData name="Tanner M Lyon" userId="81f726f4-b7ff-4481-b7e3-ef746ab0c167" providerId="ADAL" clId="{26774E6B-BBBC-904C-8E84-5D906D500C63}" dt="2020-06-28T16:57:24.865" v="295"/>
          <ac:spMkLst>
            <pc:docMk/>
            <pc:sldMk cId="2447322438" sldId="260"/>
            <ac:spMk id="95" creationId="{5808F05E-21DB-1041-B659-E157CE0B9FC7}"/>
          </ac:spMkLst>
        </pc:spChg>
        <pc:spChg chg="mod">
          <ac:chgData name="Tanner M Lyon" userId="81f726f4-b7ff-4481-b7e3-ef746ab0c167" providerId="ADAL" clId="{26774E6B-BBBC-904C-8E84-5D906D500C63}" dt="2020-06-28T16:57:24.865" v="295"/>
          <ac:spMkLst>
            <pc:docMk/>
            <pc:sldMk cId="2447322438" sldId="260"/>
            <ac:spMk id="96" creationId="{852D32D3-E35E-984C-9B63-F7E66D60D2CD}"/>
          </ac:spMkLst>
        </pc:spChg>
        <pc:spChg chg="mod">
          <ac:chgData name="Tanner M Lyon" userId="81f726f4-b7ff-4481-b7e3-ef746ab0c167" providerId="ADAL" clId="{26774E6B-BBBC-904C-8E84-5D906D500C63}" dt="2020-06-28T16:57:24.865" v="295"/>
          <ac:spMkLst>
            <pc:docMk/>
            <pc:sldMk cId="2447322438" sldId="260"/>
            <ac:spMk id="97" creationId="{11D69993-1071-DA4E-9DC5-A8F48CD1D80B}"/>
          </ac:spMkLst>
        </pc:spChg>
        <pc:spChg chg="mod">
          <ac:chgData name="Tanner M Lyon" userId="81f726f4-b7ff-4481-b7e3-ef746ab0c167" providerId="ADAL" clId="{26774E6B-BBBC-904C-8E84-5D906D500C63}" dt="2020-06-28T16:57:24.865" v="295"/>
          <ac:spMkLst>
            <pc:docMk/>
            <pc:sldMk cId="2447322438" sldId="260"/>
            <ac:spMk id="98" creationId="{2E2252C9-4C80-0F4D-99D7-4B7DCA71CE9B}"/>
          </ac:spMkLst>
        </pc:spChg>
        <pc:spChg chg="mod">
          <ac:chgData name="Tanner M Lyon" userId="81f726f4-b7ff-4481-b7e3-ef746ab0c167" providerId="ADAL" clId="{26774E6B-BBBC-904C-8E84-5D906D500C63}" dt="2020-06-28T16:57:24.865" v="295"/>
          <ac:spMkLst>
            <pc:docMk/>
            <pc:sldMk cId="2447322438" sldId="260"/>
            <ac:spMk id="99" creationId="{89D6C606-C699-B54B-B311-DD882778601A}"/>
          </ac:spMkLst>
        </pc:spChg>
        <pc:spChg chg="mod">
          <ac:chgData name="Tanner M Lyon" userId="81f726f4-b7ff-4481-b7e3-ef746ab0c167" providerId="ADAL" clId="{26774E6B-BBBC-904C-8E84-5D906D500C63}" dt="2020-06-28T16:57:24.865" v="295"/>
          <ac:spMkLst>
            <pc:docMk/>
            <pc:sldMk cId="2447322438" sldId="260"/>
            <ac:spMk id="100" creationId="{64ED9F8D-C218-3048-B9C2-BEF19634410C}"/>
          </ac:spMkLst>
        </pc:spChg>
        <pc:spChg chg="mod">
          <ac:chgData name="Tanner M Lyon" userId="81f726f4-b7ff-4481-b7e3-ef746ab0c167" providerId="ADAL" clId="{26774E6B-BBBC-904C-8E84-5D906D500C63}" dt="2020-06-28T16:57:24.865" v="295"/>
          <ac:spMkLst>
            <pc:docMk/>
            <pc:sldMk cId="2447322438" sldId="260"/>
            <ac:spMk id="101" creationId="{B7ADF671-30A1-8141-85D9-C58B8E38FEAB}"/>
          </ac:spMkLst>
        </pc:spChg>
        <pc:spChg chg="mod">
          <ac:chgData name="Tanner M Lyon" userId="81f726f4-b7ff-4481-b7e3-ef746ab0c167" providerId="ADAL" clId="{26774E6B-BBBC-904C-8E84-5D906D500C63}" dt="2020-06-28T16:57:24.865" v="295"/>
          <ac:spMkLst>
            <pc:docMk/>
            <pc:sldMk cId="2447322438" sldId="260"/>
            <ac:spMk id="102" creationId="{A5881144-898F-2443-B993-3615295A60AC}"/>
          </ac:spMkLst>
        </pc:spChg>
        <pc:spChg chg="mod">
          <ac:chgData name="Tanner M Lyon" userId="81f726f4-b7ff-4481-b7e3-ef746ab0c167" providerId="ADAL" clId="{26774E6B-BBBC-904C-8E84-5D906D500C63}" dt="2020-06-28T16:57:24.865" v="295"/>
          <ac:spMkLst>
            <pc:docMk/>
            <pc:sldMk cId="2447322438" sldId="260"/>
            <ac:spMk id="103" creationId="{EE732B07-4A3F-A547-9E24-0017FDEAB4CD}"/>
          </ac:spMkLst>
        </pc:spChg>
        <pc:spChg chg="mod">
          <ac:chgData name="Tanner M Lyon" userId="81f726f4-b7ff-4481-b7e3-ef746ab0c167" providerId="ADAL" clId="{26774E6B-BBBC-904C-8E84-5D906D500C63}" dt="2020-06-28T16:57:24.865" v="295"/>
          <ac:spMkLst>
            <pc:docMk/>
            <pc:sldMk cId="2447322438" sldId="260"/>
            <ac:spMk id="104" creationId="{3174C0CC-4B1D-CC45-8175-89036B65CF9D}"/>
          </ac:spMkLst>
        </pc:spChg>
        <pc:spChg chg="mod">
          <ac:chgData name="Tanner M Lyon" userId="81f726f4-b7ff-4481-b7e3-ef746ab0c167" providerId="ADAL" clId="{26774E6B-BBBC-904C-8E84-5D906D500C63}" dt="2020-06-28T16:57:24.865" v="295"/>
          <ac:spMkLst>
            <pc:docMk/>
            <pc:sldMk cId="2447322438" sldId="260"/>
            <ac:spMk id="105" creationId="{8ABBDACD-540B-8043-B461-4155C95FA3B0}"/>
          </ac:spMkLst>
        </pc:spChg>
        <pc:spChg chg="mod">
          <ac:chgData name="Tanner M Lyon" userId="81f726f4-b7ff-4481-b7e3-ef746ab0c167" providerId="ADAL" clId="{26774E6B-BBBC-904C-8E84-5D906D500C63}" dt="2020-06-28T16:57:24.865" v="295"/>
          <ac:spMkLst>
            <pc:docMk/>
            <pc:sldMk cId="2447322438" sldId="260"/>
            <ac:spMk id="106" creationId="{C2E6F0E5-C3D0-264C-B7C1-70E51D8E58F6}"/>
          </ac:spMkLst>
        </pc:spChg>
        <pc:spChg chg="mod">
          <ac:chgData name="Tanner M Lyon" userId="81f726f4-b7ff-4481-b7e3-ef746ab0c167" providerId="ADAL" clId="{26774E6B-BBBC-904C-8E84-5D906D500C63}" dt="2020-06-28T16:57:24.865" v="295"/>
          <ac:spMkLst>
            <pc:docMk/>
            <pc:sldMk cId="2447322438" sldId="260"/>
            <ac:spMk id="107" creationId="{C1143B13-8718-7647-94FC-90A82F154A2F}"/>
          </ac:spMkLst>
        </pc:spChg>
        <pc:spChg chg="mod">
          <ac:chgData name="Tanner M Lyon" userId="81f726f4-b7ff-4481-b7e3-ef746ab0c167" providerId="ADAL" clId="{26774E6B-BBBC-904C-8E84-5D906D500C63}" dt="2020-06-28T16:57:24.865" v="295"/>
          <ac:spMkLst>
            <pc:docMk/>
            <pc:sldMk cId="2447322438" sldId="260"/>
            <ac:spMk id="108" creationId="{117A8766-B002-464E-91E1-FA17A6595EE3}"/>
          </ac:spMkLst>
        </pc:spChg>
        <pc:spChg chg="mod">
          <ac:chgData name="Tanner M Lyon" userId="81f726f4-b7ff-4481-b7e3-ef746ab0c167" providerId="ADAL" clId="{26774E6B-BBBC-904C-8E84-5D906D500C63}" dt="2020-06-28T16:57:24.865" v="295"/>
          <ac:spMkLst>
            <pc:docMk/>
            <pc:sldMk cId="2447322438" sldId="260"/>
            <ac:spMk id="109" creationId="{56986223-4A75-1940-8ACC-C3176E09F7A6}"/>
          </ac:spMkLst>
        </pc:spChg>
        <pc:spChg chg="mod">
          <ac:chgData name="Tanner M Lyon" userId="81f726f4-b7ff-4481-b7e3-ef746ab0c167" providerId="ADAL" clId="{26774E6B-BBBC-904C-8E84-5D906D500C63}" dt="2020-06-28T16:57:24.865" v="295"/>
          <ac:spMkLst>
            <pc:docMk/>
            <pc:sldMk cId="2447322438" sldId="260"/>
            <ac:spMk id="110" creationId="{1ADC11FD-5273-C048-A2C5-9B152A2F0B17}"/>
          </ac:spMkLst>
        </pc:spChg>
        <pc:spChg chg="mod">
          <ac:chgData name="Tanner M Lyon" userId="81f726f4-b7ff-4481-b7e3-ef746ab0c167" providerId="ADAL" clId="{26774E6B-BBBC-904C-8E84-5D906D500C63}" dt="2020-06-28T16:57:24.865" v="295"/>
          <ac:spMkLst>
            <pc:docMk/>
            <pc:sldMk cId="2447322438" sldId="260"/>
            <ac:spMk id="111" creationId="{4F50BE75-2DDF-5D4C-8D43-31DE0ED96482}"/>
          </ac:spMkLst>
        </pc:spChg>
        <pc:spChg chg="mod">
          <ac:chgData name="Tanner M Lyon" userId="81f726f4-b7ff-4481-b7e3-ef746ab0c167" providerId="ADAL" clId="{26774E6B-BBBC-904C-8E84-5D906D500C63}" dt="2020-06-28T16:57:24.865" v="295"/>
          <ac:spMkLst>
            <pc:docMk/>
            <pc:sldMk cId="2447322438" sldId="260"/>
            <ac:spMk id="112" creationId="{5B7B14E7-C3FC-C049-ABCD-5F971D8AA183}"/>
          </ac:spMkLst>
        </pc:spChg>
        <pc:spChg chg="mod">
          <ac:chgData name="Tanner M Lyon" userId="81f726f4-b7ff-4481-b7e3-ef746ab0c167" providerId="ADAL" clId="{26774E6B-BBBC-904C-8E84-5D906D500C63}" dt="2020-06-28T16:57:24.865" v="295"/>
          <ac:spMkLst>
            <pc:docMk/>
            <pc:sldMk cId="2447322438" sldId="260"/>
            <ac:spMk id="113" creationId="{59DF0481-AAE9-BB48-87C5-1DD99E7D5D50}"/>
          </ac:spMkLst>
        </pc:spChg>
        <pc:spChg chg="mod">
          <ac:chgData name="Tanner M Lyon" userId="81f726f4-b7ff-4481-b7e3-ef746ab0c167" providerId="ADAL" clId="{26774E6B-BBBC-904C-8E84-5D906D500C63}" dt="2020-06-28T16:57:24.865" v="295"/>
          <ac:spMkLst>
            <pc:docMk/>
            <pc:sldMk cId="2447322438" sldId="260"/>
            <ac:spMk id="114" creationId="{898A80A7-E4CF-4540-8286-EA9E6AB62C52}"/>
          </ac:spMkLst>
        </pc:spChg>
        <pc:spChg chg="mod">
          <ac:chgData name="Tanner M Lyon" userId="81f726f4-b7ff-4481-b7e3-ef746ab0c167" providerId="ADAL" clId="{26774E6B-BBBC-904C-8E84-5D906D500C63}" dt="2020-06-28T16:57:24.865" v="295"/>
          <ac:spMkLst>
            <pc:docMk/>
            <pc:sldMk cId="2447322438" sldId="260"/>
            <ac:spMk id="115" creationId="{5B68C91C-3CEE-D54E-AACC-4000C25040CE}"/>
          </ac:spMkLst>
        </pc:spChg>
        <pc:spChg chg="mod">
          <ac:chgData name="Tanner M Lyon" userId="81f726f4-b7ff-4481-b7e3-ef746ab0c167" providerId="ADAL" clId="{26774E6B-BBBC-904C-8E84-5D906D500C63}" dt="2020-06-28T16:57:24.865" v="295"/>
          <ac:spMkLst>
            <pc:docMk/>
            <pc:sldMk cId="2447322438" sldId="260"/>
            <ac:spMk id="116" creationId="{0519E44C-6E45-954D-9DA8-26202695A1D8}"/>
          </ac:spMkLst>
        </pc:spChg>
        <pc:spChg chg="mod">
          <ac:chgData name="Tanner M Lyon" userId="81f726f4-b7ff-4481-b7e3-ef746ab0c167" providerId="ADAL" clId="{26774E6B-BBBC-904C-8E84-5D906D500C63}" dt="2020-06-28T16:57:24.865" v="295"/>
          <ac:spMkLst>
            <pc:docMk/>
            <pc:sldMk cId="2447322438" sldId="260"/>
            <ac:spMk id="117" creationId="{DA7BB967-F4EE-D446-B750-0ABA0EBF6A65}"/>
          </ac:spMkLst>
        </pc:spChg>
        <pc:spChg chg="mod">
          <ac:chgData name="Tanner M Lyon" userId="81f726f4-b7ff-4481-b7e3-ef746ab0c167" providerId="ADAL" clId="{26774E6B-BBBC-904C-8E84-5D906D500C63}" dt="2020-06-28T16:57:24.865" v="295"/>
          <ac:spMkLst>
            <pc:docMk/>
            <pc:sldMk cId="2447322438" sldId="260"/>
            <ac:spMk id="118" creationId="{0A5ADAFE-0211-1842-B4FF-740798077A50}"/>
          </ac:spMkLst>
        </pc:spChg>
        <pc:spChg chg="mod">
          <ac:chgData name="Tanner M Lyon" userId="81f726f4-b7ff-4481-b7e3-ef746ab0c167" providerId="ADAL" clId="{26774E6B-BBBC-904C-8E84-5D906D500C63}" dt="2020-06-28T16:57:24.865" v="295"/>
          <ac:spMkLst>
            <pc:docMk/>
            <pc:sldMk cId="2447322438" sldId="260"/>
            <ac:spMk id="119" creationId="{9A58CCF4-E0A3-3E4E-AB31-5D5473A69165}"/>
          </ac:spMkLst>
        </pc:spChg>
        <pc:spChg chg="mod">
          <ac:chgData name="Tanner M Lyon" userId="81f726f4-b7ff-4481-b7e3-ef746ab0c167" providerId="ADAL" clId="{26774E6B-BBBC-904C-8E84-5D906D500C63}" dt="2020-06-28T16:57:24.865" v="295"/>
          <ac:spMkLst>
            <pc:docMk/>
            <pc:sldMk cId="2447322438" sldId="260"/>
            <ac:spMk id="120" creationId="{7B7DF7CA-92B1-E74A-9C5C-AB8D1B5E28E0}"/>
          </ac:spMkLst>
        </pc:spChg>
        <pc:spChg chg="mod">
          <ac:chgData name="Tanner M Lyon" userId="81f726f4-b7ff-4481-b7e3-ef746ab0c167" providerId="ADAL" clId="{26774E6B-BBBC-904C-8E84-5D906D500C63}" dt="2020-06-28T16:57:24.865" v="295"/>
          <ac:spMkLst>
            <pc:docMk/>
            <pc:sldMk cId="2447322438" sldId="260"/>
            <ac:spMk id="121" creationId="{A85B443F-8A02-5A42-93B9-5F6520ADD6A0}"/>
          </ac:spMkLst>
        </pc:spChg>
        <pc:spChg chg="mod">
          <ac:chgData name="Tanner M Lyon" userId="81f726f4-b7ff-4481-b7e3-ef746ab0c167" providerId="ADAL" clId="{26774E6B-BBBC-904C-8E84-5D906D500C63}" dt="2020-06-28T16:57:24.865" v="295"/>
          <ac:spMkLst>
            <pc:docMk/>
            <pc:sldMk cId="2447322438" sldId="260"/>
            <ac:spMk id="122" creationId="{C34C4BEB-26F6-DD4B-B949-7D1AEEF202F1}"/>
          </ac:spMkLst>
        </pc:spChg>
        <pc:spChg chg="mod">
          <ac:chgData name="Tanner M Lyon" userId="81f726f4-b7ff-4481-b7e3-ef746ab0c167" providerId="ADAL" clId="{26774E6B-BBBC-904C-8E84-5D906D500C63}" dt="2020-06-28T16:57:24.865" v="295"/>
          <ac:spMkLst>
            <pc:docMk/>
            <pc:sldMk cId="2447322438" sldId="260"/>
            <ac:spMk id="123" creationId="{2CF4EFE2-98E0-5849-A90A-13E1E371C479}"/>
          </ac:spMkLst>
        </pc:spChg>
        <pc:spChg chg="mod">
          <ac:chgData name="Tanner M Lyon" userId="81f726f4-b7ff-4481-b7e3-ef746ab0c167" providerId="ADAL" clId="{26774E6B-BBBC-904C-8E84-5D906D500C63}" dt="2020-06-28T16:57:24.865" v="295"/>
          <ac:spMkLst>
            <pc:docMk/>
            <pc:sldMk cId="2447322438" sldId="260"/>
            <ac:spMk id="124" creationId="{5EF2664A-0F19-7847-A129-9C3163D1275F}"/>
          </ac:spMkLst>
        </pc:spChg>
        <pc:spChg chg="mod">
          <ac:chgData name="Tanner M Lyon" userId="81f726f4-b7ff-4481-b7e3-ef746ab0c167" providerId="ADAL" clId="{26774E6B-BBBC-904C-8E84-5D906D500C63}" dt="2020-06-28T16:57:24.865" v="295"/>
          <ac:spMkLst>
            <pc:docMk/>
            <pc:sldMk cId="2447322438" sldId="260"/>
            <ac:spMk id="125" creationId="{9149A047-B107-894C-A7A9-8ABA425EF443}"/>
          </ac:spMkLst>
        </pc:spChg>
        <pc:spChg chg="mod">
          <ac:chgData name="Tanner M Lyon" userId="81f726f4-b7ff-4481-b7e3-ef746ab0c167" providerId="ADAL" clId="{26774E6B-BBBC-904C-8E84-5D906D500C63}" dt="2020-06-28T16:57:24.865" v="295"/>
          <ac:spMkLst>
            <pc:docMk/>
            <pc:sldMk cId="2447322438" sldId="260"/>
            <ac:spMk id="126" creationId="{6D27939F-3E4F-F046-97A0-3F185EF8286F}"/>
          </ac:spMkLst>
        </pc:spChg>
        <pc:spChg chg="mod">
          <ac:chgData name="Tanner M Lyon" userId="81f726f4-b7ff-4481-b7e3-ef746ab0c167" providerId="ADAL" clId="{26774E6B-BBBC-904C-8E84-5D906D500C63}" dt="2020-06-28T16:57:24.865" v="295"/>
          <ac:spMkLst>
            <pc:docMk/>
            <pc:sldMk cId="2447322438" sldId="260"/>
            <ac:spMk id="127" creationId="{98558C1D-4968-B14F-89AB-15DB49CB9CE6}"/>
          </ac:spMkLst>
        </pc:spChg>
        <pc:spChg chg="mod">
          <ac:chgData name="Tanner M Lyon" userId="81f726f4-b7ff-4481-b7e3-ef746ab0c167" providerId="ADAL" clId="{26774E6B-BBBC-904C-8E84-5D906D500C63}" dt="2020-06-28T16:57:24.865" v="295"/>
          <ac:spMkLst>
            <pc:docMk/>
            <pc:sldMk cId="2447322438" sldId="260"/>
            <ac:spMk id="128" creationId="{566FEDF0-CF0A-5047-8318-F070007F0EEA}"/>
          </ac:spMkLst>
        </pc:spChg>
        <pc:spChg chg="mod">
          <ac:chgData name="Tanner M Lyon" userId="81f726f4-b7ff-4481-b7e3-ef746ab0c167" providerId="ADAL" clId="{26774E6B-BBBC-904C-8E84-5D906D500C63}" dt="2020-06-28T16:57:24.865" v="295"/>
          <ac:spMkLst>
            <pc:docMk/>
            <pc:sldMk cId="2447322438" sldId="260"/>
            <ac:spMk id="129" creationId="{B1726F91-75A2-6445-A661-735B4FE9FE3A}"/>
          </ac:spMkLst>
        </pc:spChg>
        <pc:spChg chg="mod">
          <ac:chgData name="Tanner M Lyon" userId="81f726f4-b7ff-4481-b7e3-ef746ab0c167" providerId="ADAL" clId="{26774E6B-BBBC-904C-8E84-5D906D500C63}" dt="2020-06-28T16:57:24.865" v="295"/>
          <ac:spMkLst>
            <pc:docMk/>
            <pc:sldMk cId="2447322438" sldId="260"/>
            <ac:spMk id="130" creationId="{973C5DFD-5D84-1D4D-8EBA-BA6F9EE63659}"/>
          </ac:spMkLst>
        </pc:spChg>
        <pc:spChg chg="mod">
          <ac:chgData name="Tanner M Lyon" userId="81f726f4-b7ff-4481-b7e3-ef746ab0c167" providerId="ADAL" clId="{26774E6B-BBBC-904C-8E84-5D906D500C63}" dt="2020-06-28T16:57:24.865" v="295"/>
          <ac:spMkLst>
            <pc:docMk/>
            <pc:sldMk cId="2447322438" sldId="260"/>
            <ac:spMk id="131" creationId="{CA0B540F-DF2D-5642-B09A-C48CB4CEE67B}"/>
          </ac:spMkLst>
        </pc:spChg>
        <pc:spChg chg="mod">
          <ac:chgData name="Tanner M Lyon" userId="81f726f4-b7ff-4481-b7e3-ef746ab0c167" providerId="ADAL" clId="{26774E6B-BBBC-904C-8E84-5D906D500C63}" dt="2020-06-28T16:57:24.865" v="295"/>
          <ac:spMkLst>
            <pc:docMk/>
            <pc:sldMk cId="2447322438" sldId="260"/>
            <ac:spMk id="132" creationId="{648A444E-BF56-D44D-B7AA-89772FCBDE56}"/>
          </ac:spMkLst>
        </pc:spChg>
        <pc:spChg chg="mod">
          <ac:chgData name="Tanner M Lyon" userId="81f726f4-b7ff-4481-b7e3-ef746ab0c167" providerId="ADAL" clId="{26774E6B-BBBC-904C-8E84-5D906D500C63}" dt="2020-06-28T16:57:24.865" v="295"/>
          <ac:spMkLst>
            <pc:docMk/>
            <pc:sldMk cId="2447322438" sldId="260"/>
            <ac:spMk id="133" creationId="{AFC6936F-0E49-8D4C-A063-192D0186B2DB}"/>
          </ac:spMkLst>
        </pc:spChg>
        <pc:spChg chg="mod">
          <ac:chgData name="Tanner M Lyon" userId="81f726f4-b7ff-4481-b7e3-ef746ab0c167" providerId="ADAL" clId="{26774E6B-BBBC-904C-8E84-5D906D500C63}" dt="2020-06-28T16:57:24.865" v="295"/>
          <ac:spMkLst>
            <pc:docMk/>
            <pc:sldMk cId="2447322438" sldId="260"/>
            <ac:spMk id="134" creationId="{6874542F-2048-844D-82B4-692A5BDBE130}"/>
          </ac:spMkLst>
        </pc:spChg>
        <pc:spChg chg="mod">
          <ac:chgData name="Tanner M Lyon" userId="81f726f4-b7ff-4481-b7e3-ef746ab0c167" providerId="ADAL" clId="{26774E6B-BBBC-904C-8E84-5D906D500C63}" dt="2020-06-28T16:57:24.865" v="295"/>
          <ac:spMkLst>
            <pc:docMk/>
            <pc:sldMk cId="2447322438" sldId="260"/>
            <ac:spMk id="135" creationId="{76AA0CB6-39A6-D047-811C-56A24DE840B6}"/>
          </ac:spMkLst>
        </pc:spChg>
        <pc:spChg chg="mod">
          <ac:chgData name="Tanner M Lyon" userId="81f726f4-b7ff-4481-b7e3-ef746ab0c167" providerId="ADAL" clId="{26774E6B-BBBC-904C-8E84-5D906D500C63}" dt="2020-06-28T16:57:24.865" v="295"/>
          <ac:spMkLst>
            <pc:docMk/>
            <pc:sldMk cId="2447322438" sldId="260"/>
            <ac:spMk id="136" creationId="{8CC21714-1A71-0941-AF06-F8EA2C3E75C1}"/>
          </ac:spMkLst>
        </pc:spChg>
        <pc:spChg chg="mod">
          <ac:chgData name="Tanner M Lyon" userId="81f726f4-b7ff-4481-b7e3-ef746ab0c167" providerId="ADAL" clId="{26774E6B-BBBC-904C-8E84-5D906D500C63}" dt="2020-06-28T16:57:24.865" v="295"/>
          <ac:spMkLst>
            <pc:docMk/>
            <pc:sldMk cId="2447322438" sldId="260"/>
            <ac:spMk id="137" creationId="{D269BE04-8654-654D-97DD-BBF1F8FFB9F7}"/>
          </ac:spMkLst>
        </pc:spChg>
        <pc:spChg chg="mod">
          <ac:chgData name="Tanner M Lyon" userId="81f726f4-b7ff-4481-b7e3-ef746ab0c167" providerId="ADAL" clId="{26774E6B-BBBC-904C-8E84-5D906D500C63}" dt="2020-06-28T16:57:24.865" v="295"/>
          <ac:spMkLst>
            <pc:docMk/>
            <pc:sldMk cId="2447322438" sldId="260"/>
            <ac:spMk id="138" creationId="{47B18F44-C1CF-C941-AAF0-29FA991F3EC7}"/>
          </ac:spMkLst>
        </pc:spChg>
        <pc:spChg chg="mod">
          <ac:chgData name="Tanner M Lyon" userId="81f726f4-b7ff-4481-b7e3-ef746ab0c167" providerId="ADAL" clId="{26774E6B-BBBC-904C-8E84-5D906D500C63}" dt="2020-06-28T16:57:24.865" v="295"/>
          <ac:spMkLst>
            <pc:docMk/>
            <pc:sldMk cId="2447322438" sldId="260"/>
            <ac:spMk id="139" creationId="{40E05591-E59F-B84F-B724-6C0D761D10A0}"/>
          </ac:spMkLst>
        </pc:spChg>
        <pc:spChg chg="mod">
          <ac:chgData name="Tanner M Lyon" userId="81f726f4-b7ff-4481-b7e3-ef746ab0c167" providerId="ADAL" clId="{26774E6B-BBBC-904C-8E84-5D906D500C63}" dt="2020-06-28T16:57:24.865" v="295"/>
          <ac:spMkLst>
            <pc:docMk/>
            <pc:sldMk cId="2447322438" sldId="260"/>
            <ac:spMk id="140" creationId="{108F4717-7D5A-AD48-95C4-0477D2AB0649}"/>
          </ac:spMkLst>
        </pc:spChg>
        <pc:spChg chg="mod">
          <ac:chgData name="Tanner M Lyon" userId="81f726f4-b7ff-4481-b7e3-ef746ab0c167" providerId="ADAL" clId="{26774E6B-BBBC-904C-8E84-5D906D500C63}" dt="2020-06-28T16:57:24.865" v="295"/>
          <ac:spMkLst>
            <pc:docMk/>
            <pc:sldMk cId="2447322438" sldId="260"/>
            <ac:spMk id="141" creationId="{075E36AC-15EC-9049-9026-6F58C73022B6}"/>
          </ac:spMkLst>
        </pc:spChg>
        <pc:spChg chg="mod">
          <ac:chgData name="Tanner M Lyon" userId="81f726f4-b7ff-4481-b7e3-ef746ab0c167" providerId="ADAL" clId="{26774E6B-BBBC-904C-8E84-5D906D500C63}" dt="2020-06-28T16:57:24.865" v="295"/>
          <ac:spMkLst>
            <pc:docMk/>
            <pc:sldMk cId="2447322438" sldId="260"/>
            <ac:spMk id="142" creationId="{D3431E25-A947-6F4C-88A7-3849CF0CCB9B}"/>
          </ac:spMkLst>
        </pc:spChg>
        <pc:spChg chg="mod">
          <ac:chgData name="Tanner M Lyon" userId="81f726f4-b7ff-4481-b7e3-ef746ab0c167" providerId="ADAL" clId="{26774E6B-BBBC-904C-8E84-5D906D500C63}" dt="2020-06-28T16:57:30.036" v="297"/>
          <ac:spMkLst>
            <pc:docMk/>
            <pc:sldMk cId="2447322438" sldId="260"/>
            <ac:spMk id="169" creationId="{47C5CA2F-A967-F44F-B339-E6CFFBBDB3F6}"/>
          </ac:spMkLst>
        </pc:spChg>
        <pc:spChg chg="mod">
          <ac:chgData name="Tanner M Lyon" userId="81f726f4-b7ff-4481-b7e3-ef746ab0c167" providerId="ADAL" clId="{26774E6B-BBBC-904C-8E84-5D906D500C63}" dt="2020-06-28T16:57:30.036" v="297"/>
          <ac:spMkLst>
            <pc:docMk/>
            <pc:sldMk cId="2447322438" sldId="260"/>
            <ac:spMk id="170" creationId="{029E5708-D3FD-1041-B905-F095B44029D1}"/>
          </ac:spMkLst>
        </pc:spChg>
        <pc:spChg chg="mod">
          <ac:chgData name="Tanner M Lyon" userId="81f726f4-b7ff-4481-b7e3-ef746ab0c167" providerId="ADAL" clId="{26774E6B-BBBC-904C-8E84-5D906D500C63}" dt="2020-06-28T16:57:30.036" v="297"/>
          <ac:spMkLst>
            <pc:docMk/>
            <pc:sldMk cId="2447322438" sldId="260"/>
            <ac:spMk id="171" creationId="{E337B112-1062-6849-8FB7-B061008E56DE}"/>
          </ac:spMkLst>
        </pc:spChg>
        <pc:spChg chg="mod">
          <ac:chgData name="Tanner M Lyon" userId="81f726f4-b7ff-4481-b7e3-ef746ab0c167" providerId="ADAL" clId="{26774E6B-BBBC-904C-8E84-5D906D500C63}" dt="2020-06-28T16:57:30.036" v="297"/>
          <ac:spMkLst>
            <pc:docMk/>
            <pc:sldMk cId="2447322438" sldId="260"/>
            <ac:spMk id="172" creationId="{D7E0F7BE-7D86-0141-91EB-F7C8E0E711BD}"/>
          </ac:spMkLst>
        </pc:spChg>
        <pc:spChg chg="mod">
          <ac:chgData name="Tanner M Lyon" userId="81f726f4-b7ff-4481-b7e3-ef746ab0c167" providerId="ADAL" clId="{26774E6B-BBBC-904C-8E84-5D906D500C63}" dt="2020-06-28T16:57:30.036" v="297"/>
          <ac:spMkLst>
            <pc:docMk/>
            <pc:sldMk cId="2447322438" sldId="260"/>
            <ac:spMk id="173" creationId="{255B25E7-7273-644B-8378-8B9CF9C3A185}"/>
          </ac:spMkLst>
        </pc:spChg>
        <pc:spChg chg="mod">
          <ac:chgData name="Tanner M Lyon" userId="81f726f4-b7ff-4481-b7e3-ef746ab0c167" providerId="ADAL" clId="{26774E6B-BBBC-904C-8E84-5D906D500C63}" dt="2020-06-28T16:57:30.036" v="297"/>
          <ac:spMkLst>
            <pc:docMk/>
            <pc:sldMk cId="2447322438" sldId="260"/>
            <ac:spMk id="174" creationId="{0BBF3444-214F-0643-8F3D-10B51132B162}"/>
          </ac:spMkLst>
        </pc:spChg>
        <pc:spChg chg="mod">
          <ac:chgData name="Tanner M Lyon" userId="81f726f4-b7ff-4481-b7e3-ef746ab0c167" providerId="ADAL" clId="{26774E6B-BBBC-904C-8E84-5D906D500C63}" dt="2020-06-28T16:57:30.036" v="297"/>
          <ac:spMkLst>
            <pc:docMk/>
            <pc:sldMk cId="2447322438" sldId="260"/>
            <ac:spMk id="175" creationId="{18FE6568-C9A3-2647-86CA-CE7DF4C20079}"/>
          </ac:spMkLst>
        </pc:spChg>
        <pc:spChg chg="mod">
          <ac:chgData name="Tanner M Lyon" userId="81f726f4-b7ff-4481-b7e3-ef746ab0c167" providerId="ADAL" clId="{26774E6B-BBBC-904C-8E84-5D906D500C63}" dt="2020-06-28T16:57:30.036" v="297"/>
          <ac:spMkLst>
            <pc:docMk/>
            <pc:sldMk cId="2447322438" sldId="260"/>
            <ac:spMk id="176" creationId="{4C566EDE-DFF1-D647-B213-DDD8073DA051}"/>
          </ac:spMkLst>
        </pc:spChg>
        <pc:spChg chg="mod">
          <ac:chgData name="Tanner M Lyon" userId="81f726f4-b7ff-4481-b7e3-ef746ab0c167" providerId="ADAL" clId="{26774E6B-BBBC-904C-8E84-5D906D500C63}" dt="2020-06-28T16:57:30.036" v="297"/>
          <ac:spMkLst>
            <pc:docMk/>
            <pc:sldMk cId="2447322438" sldId="260"/>
            <ac:spMk id="177" creationId="{FE46A7A2-13E3-9D4F-9E18-756A707034E4}"/>
          </ac:spMkLst>
        </pc:spChg>
        <pc:spChg chg="mod">
          <ac:chgData name="Tanner M Lyon" userId="81f726f4-b7ff-4481-b7e3-ef746ab0c167" providerId="ADAL" clId="{26774E6B-BBBC-904C-8E84-5D906D500C63}" dt="2020-06-28T16:57:30.036" v="297"/>
          <ac:spMkLst>
            <pc:docMk/>
            <pc:sldMk cId="2447322438" sldId="260"/>
            <ac:spMk id="178" creationId="{BCEFA83C-9C1C-9B42-906B-1936714A989B}"/>
          </ac:spMkLst>
        </pc:spChg>
        <pc:spChg chg="mod">
          <ac:chgData name="Tanner M Lyon" userId="81f726f4-b7ff-4481-b7e3-ef746ab0c167" providerId="ADAL" clId="{26774E6B-BBBC-904C-8E84-5D906D500C63}" dt="2020-06-28T16:57:30.036" v="297"/>
          <ac:spMkLst>
            <pc:docMk/>
            <pc:sldMk cId="2447322438" sldId="260"/>
            <ac:spMk id="179" creationId="{8B1D89FC-016B-3B4D-9342-AF04BDF51B59}"/>
          </ac:spMkLst>
        </pc:spChg>
        <pc:spChg chg="mod">
          <ac:chgData name="Tanner M Lyon" userId="81f726f4-b7ff-4481-b7e3-ef746ab0c167" providerId="ADAL" clId="{26774E6B-BBBC-904C-8E84-5D906D500C63}" dt="2020-06-28T16:57:30.036" v="297"/>
          <ac:spMkLst>
            <pc:docMk/>
            <pc:sldMk cId="2447322438" sldId="260"/>
            <ac:spMk id="180" creationId="{E9794CCF-5806-3F40-AB04-8303980F5245}"/>
          </ac:spMkLst>
        </pc:spChg>
        <pc:spChg chg="mod">
          <ac:chgData name="Tanner M Lyon" userId="81f726f4-b7ff-4481-b7e3-ef746ab0c167" providerId="ADAL" clId="{26774E6B-BBBC-904C-8E84-5D906D500C63}" dt="2020-06-28T16:57:30.036" v="297"/>
          <ac:spMkLst>
            <pc:docMk/>
            <pc:sldMk cId="2447322438" sldId="260"/>
            <ac:spMk id="181" creationId="{1769F103-3874-814B-8ED2-BA273A61229C}"/>
          </ac:spMkLst>
        </pc:spChg>
        <pc:spChg chg="mod">
          <ac:chgData name="Tanner M Lyon" userId="81f726f4-b7ff-4481-b7e3-ef746ab0c167" providerId="ADAL" clId="{26774E6B-BBBC-904C-8E84-5D906D500C63}" dt="2020-06-28T16:57:30.036" v="297"/>
          <ac:spMkLst>
            <pc:docMk/>
            <pc:sldMk cId="2447322438" sldId="260"/>
            <ac:spMk id="182" creationId="{F108CB47-E96A-FB43-A5F5-910EC974EC8A}"/>
          </ac:spMkLst>
        </pc:spChg>
        <pc:spChg chg="mod">
          <ac:chgData name="Tanner M Lyon" userId="81f726f4-b7ff-4481-b7e3-ef746ab0c167" providerId="ADAL" clId="{26774E6B-BBBC-904C-8E84-5D906D500C63}" dt="2020-06-28T16:57:30.036" v="297"/>
          <ac:spMkLst>
            <pc:docMk/>
            <pc:sldMk cId="2447322438" sldId="260"/>
            <ac:spMk id="183" creationId="{57A2E9C4-FCC5-D347-9667-B004CD516AA1}"/>
          </ac:spMkLst>
        </pc:spChg>
        <pc:spChg chg="mod">
          <ac:chgData name="Tanner M Lyon" userId="81f726f4-b7ff-4481-b7e3-ef746ab0c167" providerId="ADAL" clId="{26774E6B-BBBC-904C-8E84-5D906D500C63}" dt="2020-06-28T16:57:30.036" v="297"/>
          <ac:spMkLst>
            <pc:docMk/>
            <pc:sldMk cId="2447322438" sldId="260"/>
            <ac:spMk id="184" creationId="{93D24949-0A5A-4148-972A-1D3585B3E90B}"/>
          </ac:spMkLst>
        </pc:spChg>
        <pc:spChg chg="mod">
          <ac:chgData name="Tanner M Lyon" userId="81f726f4-b7ff-4481-b7e3-ef746ab0c167" providerId="ADAL" clId="{26774E6B-BBBC-904C-8E84-5D906D500C63}" dt="2020-06-28T16:57:30.036" v="297"/>
          <ac:spMkLst>
            <pc:docMk/>
            <pc:sldMk cId="2447322438" sldId="260"/>
            <ac:spMk id="185" creationId="{41105893-5CAB-B444-AC71-D8FCED72B3AC}"/>
          </ac:spMkLst>
        </pc:spChg>
        <pc:spChg chg="mod">
          <ac:chgData name="Tanner M Lyon" userId="81f726f4-b7ff-4481-b7e3-ef746ab0c167" providerId="ADAL" clId="{26774E6B-BBBC-904C-8E84-5D906D500C63}" dt="2020-06-28T16:57:30.036" v="297"/>
          <ac:spMkLst>
            <pc:docMk/>
            <pc:sldMk cId="2447322438" sldId="260"/>
            <ac:spMk id="186" creationId="{207FE3D3-59E0-F64E-BA1F-14BE4D70E0E8}"/>
          </ac:spMkLst>
        </pc:spChg>
        <pc:spChg chg="mod">
          <ac:chgData name="Tanner M Lyon" userId="81f726f4-b7ff-4481-b7e3-ef746ab0c167" providerId="ADAL" clId="{26774E6B-BBBC-904C-8E84-5D906D500C63}" dt="2020-06-28T16:57:30.036" v="297"/>
          <ac:spMkLst>
            <pc:docMk/>
            <pc:sldMk cId="2447322438" sldId="260"/>
            <ac:spMk id="187" creationId="{4E0B63C0-F519-534F-B9E4-D7FA5E5B1170}"/>
          </ac:spMkLst>
        </pc:spChg>
        <pc:spChg chg="mod">
          <ac:chgData name="Tanner M Lyon" userId="81f726f4-b7ff-4481-b7e3-ef746ab0c167" providerId="ADAL" clId="{26774E6B-BBBC-904C-8E84-5D906D500C63}" dt="2020-06-28T16:57:30.036" v="297"/>
          <ac:spMkLst>
            <pc:docMk/>
            <pc:sldMk cId="2447322438" sldId="260"/>
            <ac:spMk id="188" creationId="{3437336F-94A0-444D-BCC0-B219CCA7147C}"/>
          </ac:spMkLst>
        </pc:spChg>
        <pc:spChg chg="mod">
          <ac:chgData name="Tanner M Lyon" userId="81f726f4-b7ff-4481-b7e3-ef746ab0c167" providerId="ADAL" clId="{26774E6B-BBBC-904C-8E84-5D906D500C63}" dt="2020-06-28T16:57:30.036" v="297"/>
          <ac:spMkLst>
            <pc:docMk/>
            <pc:sldMk cId="2447322438" sldId="260"/>
            <ac:spMk id="189" creationId="{5E47906F-32F0-0644-B6EF-A443EBBDEAD8}"/>
          </ac:spMkLst>
        </pc:spChg>
        <pc:spChg chg="mod">
          <ac:chgData name="Tanner M Lyon" userId="81f726f4-b7ff-4481-b7e3-ef746ab0c167" providerId="ADAL" clId="{26774E6B-BBBC-904C-8E84-5D906D500C63}" dt="2020-06-28T16:57:30.036" v="297"/>
          <ac:spMkLst>
            <pc:docMk/>
            <pc:sldMk cId="2447322438" sldId="260"/>
            <ac:spMk id="190" creationId="{2BC76835-7A75-9A45-9A12-C725E2C5B13A}"/>
          </ac:spMkLst>
        </pc:spChg>
        <pc:spChg chg="mod">
          <ac:chgData name="Tanner M Lyon" userId="81f726f4-b7ff-4481-b7e3-ef746ab0c167" providerId="ADAL" clId="{26774E6B-BBBC-904C-8E84-5D906D500C63}" dt="2020-06-28T16:57:30.036" v="297"/>
          <ac:spMkLst>
            <pc:docMk/>
            <pc:sldMk cId="2447322438" sldId="260"/>
            <ac:spMk id="191" creationId="{03B06E14-AF15-484D-A162-040500AEC61A}"/>
          </ac:spMkLst>
        </pc:spChg>
        <pc:spChg chg="mod">
          <ac:chgData name="Tanner M Lyon" userId="81f726f4-b7ff-4481-b7e3-ef746ab0c167" providerId="ADAL" clId="{26774E6B-BBBC-904C-8E84-5D906D500C63}" dt="2020-06-28T16:57:30.036" v="297"/>
          <ac:spMkLst>
            <pc:docMk/>
            <pc:sldMk cId="2447322438" sldId="260"/>
            <ac:spMk id="192" creationId="{AE0B3320-5070-E34E-903F-EE3042EEA4C1}"/>
          </ac:spMkLst>
        </pc:spChg>
        <pc:spChg chg="mod">
          <ac:chgData name="Tanner M Lyon" userId="81f726f4-b7ff-4481-b7e3-ef746ab0c167" providerId="ADAL" clId="{26774E6B-BBBC-904C-8E84-5D906D500C63}" dt="2020-06-28T16:57:30.036" v="297"/>
          <ac:spMkLst>
            <pc:docMk/>
            <pc:sldMk cId="2447322438" sldId="260"/>
            <ac:spMk id="193" creationId="{2A594A12-7B28-C443-88CD-00028817C18D}"/>
          </ac:spMkLst>
        </pc:spChg>
        <pc:spChg chg="mod">
          <ac:chgData name="Tanner M Lyon" userId="81f726f4-b7ff-4481-b7e3-ef746ab0c167" providerId="ADAL" clId="{26774E6B-BBBC-904C-8E84-5D906D500C63}" dt="2020-06-28T16:57:30.036" v="297"/>
          <ac:spMkLst>
            <pc:docMk/>
            <pc:sldMk cId="2447322438" sldId="260"/>
            <ac:spMk id="194" creationId="{97CBF44F-7F3E-284F-AEDB-F5AF222D4049}"/>
          </ac:spMkLst>
        </pc:spChg>
        <pc:spChg chg="mod">
          <ac:chgData name="Tanner M Lyon" userId="81f726f4-b7ff-4481-b7e3-ef746ab0c167" providerId="ADAL" clId="{26774E6B-BBBC-904C-8E84-5D906D500C63}" dt="2020-06-28T16:57:30.036" v="297"/>
          <ac:spMkLst>
            <pc:docMk/>
            <pc:sldMk cId="2447322438" sldId="260"/>
            <ac:spMk id="195" creationId="{4065D8E9-7D16-C344-8A8B-1B1629421FD9}"/>
          </ac:spMkLst>
        </pc:spChg>
        <pc:spChg chg="mod">
          <ac:chgData name="Tanner M Lyon" userId="81f726f4-b7ff-4481-b7e3-ef746ab0c167" providerId="ADAL" clId="{26774E6B-BBBC-904C-8E84-5D906D500C63}" dt="2020-06-28T16:57:30.036" v="297"/>
          <ac:spMkLst>
            <pc:docMk/>
            <pc:sldMk cId="2447322438" sldId="260"/>
            <ac:spMk id="196" creationId="{D423539E-6510-0445-A763-4861EEBDAD0E}"/>
          </ac:spMkLst>
        </pc:spChg>
        <pc:spChg chg="mod">
          <ac:chgData name="Tanner M Lyon" userId="81f726f4-b7ff-4481-b7e3-ef746ab0c167" providerId="ADAL" clId="{26774E6B-BBBC-904C-8E84-5D906D500C63}" dt="2020-06-28T16:57:30.036" v="297"/>
          <ac:spMkLst>
            <pc:docMk/>
            <pc:sldMk cId="2447322438" sldId="260"/>
            <ac:spMk id="197" creationId="{AA3D431E-590D-214D-A52D-A6BB560B368A}"/>
          </ac:spMkLst>
        </pc:spChg>
        <pc:spChg chg="mod">
          <ac:chgData name="Tanner M Lyon" userId="81f726f4-b7ff-4481-b7e3-ef746ab0c167" providerId="ADAL" clId="{26774E6B-BBBC-904C-8E84-5D906D500C63}" dt="2020-06-28T16:57:30.036" v="297"/>
          <ac:spMkLst>
            <pc:docMk/>
            <pc:sldMk cId="2447322438" sldId="260"/>
            <ac:spMk id="198" creationId="{734F6F6F-6BBD-3A42-8DAB-C3AAE08E9110}"/>
          </ac:spMkLst>
        </pc:spChg>
        <pc:spChg chg="mod">
          <ac:chgData name="Tanner M Lyon" userId="81f726f4-b7ff-4481-b7e3-ef746ab0c167" providerId="ADAL" clId="{26774E6B-BBBC-904C-8E84-5D906D500C63}" dt="2020-06-28T16:57:30.036" v="297"/>
          <ac:spMkLst>
            <pc:docMk/>
            <pc:sldMk cId="2447322438" sldId="260"/>
            <ac:spMk id="199" creationId="{82085088-3DDE-6846-AA6F-A771AF6DCE36}"/>
          </ac:spMkLst>
        </pc:spChg>
        <pc:spChg chg="mod">
          <ac:chgData name="Tanner M Lyon" userId="81f726f4-b7ff-4481-b7e3-ef746ab0c167" providerId="ADAL" clId="{26774E6B-BBBC-904C-8E84-5D906D500C63}" dt="2020-06-28T16:57:30.036" v="297"/>
          <ac:spMkLst>
            <pc:docMk/>
            <pc:sldMk cId="2447322438" sldId="260"/>
            <ac:spMk id="200" creationId="{6322BFF9-72EB-3B49-853F-E6944D2A39E0}"/>
          </ac:spMkLst>
        </pc:spChg>
        <pc:spChg chg="mod">
          <ac:chgData name="Tanner M Lyon" userId="81f726f4-b7ff-4481-b7e3-ef746ab0c167" providerId="ADAL" clId="{26774E6B-BBBC-904C-8E84-5D906D500C63}" dt="2020-06-28T16:57:30.036" v="297"/>
          <ac:spMkLst>
            <pc:docMk/>
            <pc:sldMk cId="2447322438" sldId="260"/>
            <ac:spMk id="201" creationId="{EC114D03-CDF7-A24C-BB6C-6E2775183BBF}"/>
          </ac:spMkLst>
        </pc:spChg>
        <pc:spChg chg="mod">
          <ac:chgData name="Tanner M Lyon" userId="81f726f4-b7ff-4481-b7e3-ef746ab0c167" providerId="ADAL" clId="{26774E6B-BBBC-904C-8E84-5D906D500C63}" dt="2020-06-28T16:57:30.036" v="297"/>
          <ac:spMkLst>
            <pc:docMk/>
            <pc:sldMk cId="2447322438" sldId="260"/>
            <ac:spMk id="202" creationId="{C2BCE471-F59D-2649-9CEA-1B24E5057897}"/>
          </ac:spMkLst>
        </pc:spChg>
        <pc:spChg chg="mod">
          <ac:chgData name="Tanner M Lyon" userId="81f726f4-b7ff-4481-b7e3-ef746ab0c167" providerId="ADAL" clId="{26774E6B-BBBC-904C-8E84-5D906D500C63}" dt="2020-06-28T16:57:30.036" v="297"/>
          <ac:spMkLst>
            <pc:docMk/>
            <pc:sldMk cId="2447322438" sldId="260"/>
            <ac:spMk id="203" creationId="{73E32FC4-E3A2-D341-8014-3BCF8D21A400}"/>
          </ac:spMkLst>
        </pc:spChg>
        <pc:spChg chg="mod">
          <ac:chgData name="Tanner M Lyon" userId="81f726f4-b7ff-4481-b7e3-ef746ab0c167" providerId="ADAL" clId="{26774E6B-BBBC-904C-8E84-5D906D500C63}" dt="2020-06-28T16:57:30.036" v="297"/>
          <ac:spMkLst>
            <pc:docMk/>
            <pc:sldMk cId="2447322438" sldId="260"/>
            <ac:spMk id="204" creationId="{3DD5F520-C690-AD46-B456-D54E5B5E1642}"/>
          </ac:spMkLst>
        </pc:spChg>
        <pc:spChg chg="mod">
          <ac:chgData name="Tanner M Lyon" userId="81f726f4-b7ff-4481-b7e3-ef746ab0c167" providerId="ADAL" clId="{26774E6B-BBBC-904C-8E84-5D906D500C63}" dt="2020-06-28T16:57:30.036" v="297"/>
          <ac:spMkLst>
            <pc:docMk/>
            <pc:sldMk cId="2447322438" sldId="260"/>
            <ac:spMk id="205" creationId="{0E79A9D8-36E6-CB46-99C0-BEF25DC67B88}"/>
          </ac:spMkLst>
        </pc:spChg>
        <pc:spChg chg="mod">
          <ac:chgData name="Tanner M Lyon" userId="81f726f4-b7ff-4481-b7e3-ef746ab0c167" providerId="ADAL" clId="{26774E6B-BBBC-904C-8E84-5D906D500C63}" dt="2020-06-28T16:57:30.036" v="297"/>
          <ac:spMkLst>
            <pc:docMk/>
            <pc:sldMk cId="2447322438" sldId="260"/>
            <ac:spMk id="206" creationId="{0C707DE6-311A-E84A-915A-B3AB75B9BF0E}"/>
          </ac:spMkLst>
        </pc:spChg>
        <pc:spChg chg="mod">
          <ac:chgData name="Tanner M Lyon" userId="81f726f4-b7ff-4481-b7e3-ef746ab0c167" providerId="ADAL" clId="{26774E6B-BBBC-904C-8E84-5D906D500C63}" dt="2020-06-28T16:57:30.036" v="297"/>
          <ac:spMkLst>
            <pc:docMk/>
            <pc:sldMk cId="2447322438" sldId="260"/>
            <ac:spMk id="207" creationId="{807E597E-4647-2D46-986A-4247D8F990D9}"/>
          </ac:spMkLst>
        </pc:spChg>
        <pc:spChg chg="mod">
          <ac:chgData name="Tanner M Lyon" userId="81f726f4-b7ff-4481-b7e3-ef746ab0c167" providerId="ADAL" clId="{26774E6B-BBBC-904C-8E84-5D906D500C63}" dt="2020-06-28T16:57:30.036" v="297"/>
          <ac:spMkLst>
            <pc:docMk/>
            <pc:sldMk cId="2447322438" sldId="260"/>
            <ac:spMk id="208" creationId="{53401AF7-7EAA-954B-A7C8-F7A9821A1167}"/>
          </ac:spMkLst>
        </pc:spChg>
        <pc:spChg chg="mod">
          <ac:chgData name="Tanner M Lyon" userId="81f726f4-b7ff-4481-b7e3-ef746ab0c167" providerId="ADAL" clId="{26774E6B-BBBC-904C-8E84-5D906D500C63}" dt="2020-06-28T16:57:30.036" v="297"/>
          <ac:spMkLst>
            <pc:docMk/>
            <pc:sldMk cId="2447322438" sldId="260"/>
            <ac:spMk id="209" creationId="{EB0B4C98-B6E8-BD49-BD51-8A16BBDBCE67}"/>
          </ac:spMkLst>
        </pc:spChg>
        <pc:spChg chg="mod">
          <ac:chgData name="Tanner M Lyon" userId="81f726f4-b7ff-4481-b7e3-ef746ab0c167" providerId="ADAL" clId="{26774E6B-BBBC-904C-8E84-5D906D500C63}" dt="2020-06-28T16:57:30.036" v="297"/>
          <ac:spMkLst>
            <pc:docMk/>
            <pc:sldMk cId="2447322438" sldId="260"/>
            <ac:spMk id="210" creationId="{09AF6C07-03F0-CB42-9797-5DB42A2167D0}"/>
          </ac:spMkLst>
        </pc:spChg>
        <pc:spChg chg="mod">
          <ac:chgData name="Tanner M Lyon" userId="81f726f4-b7ff-4481-b7e3-ef746ab0c167" providerId="ADAL" clId="{26774E6B-BBBC-904C-8E84-5D906D500C63}" dt="2020-06-28T16:57:30.036" v="297"/>
          <ac:spMkLst>
            <pc:docMk/>
            <pc:sldMk cId="2447322438" sldId="260"/>
            <ac:spMk id="211" creationId="{A7CC1AFD-0DA1-D947-8958-5C60F303419A}"/>
          </ac:spMkLst>
        </pc:spChg>
        <pc:spChg chg="mod">
          <ac:chgData name="Tanner M Lyon" userId="81f726f4-b7ff-4481-b7e3-ef746ab0c167" providerId="ADAL" clId="{26774E6B-BBBC-904C-8E84-5D906D500C63}" dt="2020-06-28T16:57:30.036" v="297"/>
          <ac:spMkLst>
            <pc:docMk/>
            <pc:sldMk cId="2447322438" sldId="260"/>
            <ac:spMk id="212" creationId="{3C512F5F-3CE6-AA45-A022-5F6882C7E52F}"/>
          </ac:spMkLst>
        </pc:spChg>
        <pc:spChg chg="mod">
          <ac:chgData name="Tanner M Lyon" userId="81f726f4-b7ff-4481-b7e3-ef746ab0c167" providerId="ADAL" clId="{26774E6B-BBBC-904C-8E84-5D906D500C63}" dt="2020-06-28T16:57:30.036" v="297"/>
          <ac:spMkLst>
            <pc:docMk/>
            <pc:sldMk cId="2447322438" sldId="260"/>
            <ac:spMk id="213" creationId="{D0F6ADB7-F1A8-904A-9A52-95D1519E4240}"/>
          </ac:spMkLst>
        </pc:spChg>
        <pc:spChg chg="mod">
          <ac:chgData name="Tanner M Lyon" userId="81f726f4-b7ff-4481-b7e3-ef746ab0c167" providerId="ADAL" clId="{26774E6B-BBBC-904C-8E84-5D906D500C63}" dt="2020-06-28T16:57:30.036" v="297"/>
          <ac:spMkLst>
            <pc:docMk/>
            <pc:sldMk cId="2447322438" sldId="260"/>
            <ac:spMk id="214" creationId="{E796BA25-95BD-F54C-862C-3DC6D0E95333}"/>
          </ac:spMkLst>
        </pc:spChg>
        <pc:spChg chg="mod">
          <ac:chgData name="Tanner M Lyon" userId="81f726f4-b7ff-4481-b7e3-ef746ab0c167" providerId="ADAL" clId="{26774E6B-BBBC-904C-8E84-5D906D500C63}" dt="2020-06-28T16:57:30.036" v="297"/>
          <ac:spMkLst>
            <pc:docMk/>
            <pc:sldMk cId="2447322438" sldId="260"/>
            <ac:spMk id="215" creationId="{BA71F442-80B3-3D44-9677-867F89E5D077}"/>
          </ac:spMkLst>
        </pc:spChg>
        <pc:spChg chg="mod">
          <ac:chgData name="Tanner M Lyon" userId="81f726f4-b7ff-4481-b7e3-ef746ab0c167" providerId="ADAL" clId="{26774E6B-BBBC-904C-8E84-5D906D500C63}" dt="2020-06-28T16:57:30.036" v="297"/>
          <ac:spMkLst>
            <pc:docMk/>
            <pc:sldMk cId="2447322438" sldId="260"/>
            <ac:spMk id="216" creationId="{6B1B6C0C-6DB8-5348-BA3B-280B05D079CB}"/>
          </ac:spMkLst>
        </pc:spChg>
        <pc:spChg chg="mod">
          <ac:chgData name="Tanner M Lyon" userId="81f726f4-b7ff-4481-b7e3-ef746ab0c167" providerId="ADAL" clId="{26774E6B-BBBC-904C-8E84-5D906D500C63}" dt="2020-06-28T16:57:30.036" v="297"/>
          <ac:spMkLst>
            <pc:docMk/>
            <pc:sldMk cId="2447322438" sldId="260"/>
            <ac:spMk id="217" creationId="{84A9C2D2-6731-7245-8859-D1679D92DBB0}"/>
          </ac:spMkLst>
        </pc:spChg>
        <pc:spChg chg="mod">
          <ac:chgData name="Tanner M Lyon" userId="81f726f4-b7ff-4481-b7e3-ef746ab0c167" providerId="ADAL" clId="{26774E6B-BBBC-904C-8E84-5D906D500C63}" dt="2020-06-28T16:57:30.036" v="297"/>
          <ac:spMkLst>
            <pc:docMk/>
            <pc:sldMk cId="2447322438" sldId="260"/>
            <ac:spMk id="218" creationId="{0A414EBE-F12A-6846-A43E-E162BB32CB03}"/>
          </ac:spMkLst>
        </pc:spChg>
        <pc:spChg chg="mod">
          <ac:chgData name="Tanner M Lyon" userId="81f726f4-b7ff-4481-b7e3-ef746ab0c167" providerId="ADAL" clId="{26774E6B-BBBC-904C-8E84-5D906D500C63}" dt="2020-06-28T16:58:08.695" v="424"/>
          <ac:spMkLst>
            <pc:docMk/>
            <pc:sldMk cId="2447322438" sldId="260"/>
            <ac:spMk id="221" creationId="{0C58831A-BCD1-054E-8A9F-1D00477EED9F}"/>
          </ac:spMkLst>
        </pc:spChg>
        <pc:spChg chg="mod">
          <ac:chgData name="Tanner M Lyon" userId="81f726f4-b7ff-4481-b7e3-ef746ab0c167" providerId="ADAL" clId="{26774E6B-BBBC-904C-8E84-5D906D500C63}" dt="2020-06-28T16:58:08.695" v="424"/>
          <ac:spMkLst>
            <pc:docMk/>
            <pc:sldMk cId="2447322438" sldId="260"/>
            <ac:spMk id="222" creationId="{7A926F22-160A-6146-B9A4-19D9775BA307}"/>
          </ac:spMkLst>
        </pc:spChg>
        <pc:spChg chg="mod">
          <ac:chgData name="Tanner M Lyon" userId="81f726f4-b7ff-4481-b7e3-ef746ab0c167" providerId="ADAL" clId="{26774E6B-BBBC-904C-8E84-5D906D500C63}" dt="2020-06-28T16:58:08.695" v="424"/>
          <ac:spMkLst>
            <pc:docMk/>
            <pc:sldMk cId="2447322438" sldId="260"/>
            <ac:spMk id="233" creationId="{024B727D-0B40-914D-BA80-1A95E244E29B}"/>
          </ac:spMkLst>
        </pc:spChg>
        <pc:spChg chg="mod">
          <ac:chgData name="Tanner M Lyon" userId="81f726f4-b7ff-4481-b7e3-ef746ab0c167" providerId="ADAL" clId="{26774E6B-BBBC-904C-8E84-5D906D500C63}" dt="2020-06-28T16:58:08.695" v="424"/>
          <ac:spMkLst>
            <pc:docMk/>
            <pc:sldMk cId="2447322438" sldId="260"/>
            <ac:spMk id="234" creationId="{572AA9F2-A0A3-4F45-9EC3-611015A17369}"/>
          </ac:spMkLst>
        </pc:spChg>
        <pc:spChg chg="mod">
          <ac:chgData name="Tanner M Lyon" userId="81f726f4-b7ff-4481-b7e3-ef746ab0c167" providerId="ADAL" clId="{26774E6B-BBBC-904C-8E84-5D906D500C63}" dt="2020-06-28T16:58:08.695" v="424"/>
          <ac:spMkLst>
            <pc:docMk/>
            <pc:sldMk cId="2447322438" sldId="260"/>
            <ac:spMk id="235" creationId="{2C4E77C9-432F-5D4A-968A-28F59962E943}"/>
          </ac:spMkLst>
        </pc:spChg>
        <pc:spChg chg="mod">
          <ac:chgData name="Tanner M Lyon" userId="81f726f4-b7ff-4481-b7e3-ef746ab0c167" providerId="ADAL" clId="{26774E6B-BBBC-904C-8E84-5D906D500C63}" dt="2020-06-28T16:58:08.695" v="424"/>
          <ac:spMkLst>
            <pc:docMk/>
            <pc:sldMk cId="2447322438" sldId="260"/>
            <ac:spMk id="236" creationId="{15374AF7-FF50-A342-8536-A2137A150857}"/>
          </ac:spMkLst>
        </pc:spChg>
        <pc:spChg chg="mod">
          <ac:chgData name="Tanner M Lyon" userId="81f726f4-b7ff-4481-b7e3-ef746ab0c167" providerId="ADAL" clId="{26774E6B-BBBC-904C-8E84-5D906D500C63}" dt="2020-06-28T16:58:08.695" v="424"/>
          <ac:spMkLst>
            <pc:docMk/>
            <pc:sldMk cId="2447322438" sldId="260"/>
            <ac:spMk id="237" creationId="{6B9FE103-91CD-1D44-98DF-F6EEC3F317EA}"/>
          </ac:spMkLst>
        </pc:spChg>
        <pc:spChg chg="mod">
          <ac:chgData name="Tanner M Lyon" userId="81f726f4-b7ff-4481-b7e3-ef746ab0c167" providerId="ADAL" clId="{26774E6B-BBBC-904C-8E84-5D906D500C63}" dt="2020-06-28T16:58:08.695" v="424"/>
          <ac:spMkLst>
            <pc:docMk/>
            <pc:sldMk cId="2447322438" sldId="260"/>
            <ac:spMk id="238" creationId="{8D783931-0F37-644F-93B6-68452FED2DD3}"/>
          </ac:spMkLst>
        </pc:spChg>
        <pc:spChg chg="mod">
          <ac:chgData name="Tanner M Lyon" userId="81f726f4-b7ff-4481-b7e3-ef746ab0c167" providerId="ADAL" clId="{26774E6B-BBBC-904C-8E84-5D906D500C63}" dt="2020-06-28T16:58:08.695" v="424"/>
          <ac:spMkLst>
            <pc:docMk/>
            <pc:sldMk cId="2447322438" sldId="260"/>
            <ac:spMk id="239" creationId="{59859B0E-7602-264C-A9AD-C1B146EE37F5}"/>
          </ac:spMkLst>
        </pc:spChg>
        <pc:spChg chg="mod">
          <ac:chgData name="Tanner M Lyon" userId="81f726f4-b7ff-4481-b7e3-ef746ab0c167" providerId="ADAL" clId="{26774E6B-BBBC-904C-8E84-5D906D500C63}" dt="2020-06-28T16:58:08.695" v="424"/>
          <ac:spMkLst>
            <pc:docMk/>
            <pc:sldMk cId="2447322438" sldId="260"/>
            <ac:spMk id="240" creationId="{DB2C6F15-82C0-A242-8ACD-8B0DBA41703F}"/>
          </ac:spMkLst>
        </pc:spChg>
        <pc:spChg chg="mod">
          <ac:chgData name="Tanner M Lyon" userId="81f726f4-b7ff-4481-b7e3-ef746ab0c167" providerId="ADAL" clId="{26774E6B-BBBC-904C-8E84-5D906D500C63}" dt="2020-06-28T16:58:08.695" v="424"/>
          <ac:spMkLst>
            <pc:docMk/>
            <pc:sldMk cId="2447322438" sldId="260"/>
            <ac:spMk id="241" creationId="{52261FF0-A72C-7C44-9C73-833095649264}"/>
          </ac:spMkLst>
        </pc:spChg>
        <pc:spChg chg="mod">
          <ac:chgData name="Tanner M Lyon" userId="81f726f4-b7ff-4481-b7e3-ef746ab0c167" providerId="ADAL" clId="{26774E6B-BBBC-904C-8E84-5D906D500C63}" dt="2020-06-28T16:58:08.695" v="424"/>
          <ac:spMkLst>
            <pc:docMk/>
            <pc:sldMk cId="2447322438" sldId="260"/>
            <ac:spMk id="242" creationId="{1FF30397-5DCB-0A40-BA99-BEFCA2E5F35B}"/>
          </ac:spMkLst>
        </pc:spChg>
        <pc:spChg chg="mod">
          <ac:chgData name="Tanner M Lyon" userId="81f726f4-b7ff-4481-b7e3-ef746ab0c167" providerId="ADAL" clId="{26774E6B-BBBC-904C-8E84-5D906D500C63}" dt="2020-06-28T16:58:08.695" v="424"/>
          <ac:spMkLst>
            <pc:docMk/>
            <pc:sldMk cId="2447322438" sldId="260"/>
            <ac:spMk id="243" creationId="{80FFEB19-CF73-F44E-B514-26D1CD5886F1}"/>
          </ac:spMkLst>
        </pc:spChg>
        <pc:spChg chg="mod">
          <ac:chgData name="Tanner M Lyon" userId="81f726f4-b7ff-4481-b7e3-ef746ab0c167" providerId="ADAL" clId="{26774E6B-BBBC-904C-8E84-5D906D500C63}" dt="2020-06-28T16:58:08.695" v="424"/>
          <ac:spMkLst>
            <pc:docMk/>
            <pc:sldMk cId="2447322438" sldId="260"/>
            <ac:spMk id="244" creationId="{A9976C6F-E770-324F-8CDD-CE24917A6463}"/>
          </ac:spMkLst>
        </pc:spChg>
        <pc:spChg chg="mod">
          <ac:chgData name="Tanner M Lyon" userId="81f726f4-b7ff-4481-b7e3-ef746ab0c167" providerId="ADAL" clId="{26774E6B-BBBC-904C-8E84-5D906D500C63}" dt="2020-06-28T16:58:08.695" v="424"/>
          <ac:spMkLst>
            <pc:docMk/>
            <pc:sldMk cId="2447322438" sldId="260"/>
            <ac:spMk id="245" creationId="{91FA294C-F12F-C84B-83D1-57263A968F42}"/>
          </ac:spMkLst>
        </pc:spChg>
        <pc:spChg chg="mod">
          <ac:chgData name="Tanner M Lyon" userId="81f726f4-b7ff-4481-b7e3-ef746ab0c167" providerId="ADAL" clId="{26774E6B-BBBC-904C-8E84-5D906D500C63}" dt="2020-06-28T16:58:08.695" v="424"/>
          <ac:spMkLst>
            <pc:docMk/>
            <pc:sldMk cId="2447322438" sldId="260"/>
            <ac:spMk id="246" creationId="{9AA1F465-39E3-AD48-9CA9-AC0F0F81AA10}"/>
          </ac:spMkLst>
        </pc:spChg>
        <pc:spChg chg="mod">
          <ac:chgData name="Tanner M Lyon" userId="81f726f4-b7ff-4481-b7e3-ef746ab0c167" providerId="ADAL" clId="{26774E6B-BBBC-904C-8E84-5D906D500C63}" dt="2020-06-28T16:58:08.695" v="424"/>
          <ac:spMkLst>
            <pc:docMk/>
            <pc:sldMk cId="2447322438" sldId="260"/>
            <ac:spMk id="247" creationId="{92F4E22C-A48A-D64B-9FDA-3A2DDB0A1FF4}"/>
          </ac:spMkLst>
        </pc:spChg>
        <pc:spChg chg="mod">
          <ac:chgData name="Tanner M Lyon" userId="81f726f4-b7ff-4481-b7e3-ef746ab0c167" providerId="ADAL" clId="{26774E6B-BBBC-904C-8E84-5D906D500C63}" dt="2020-06-28T16:58:08.695" v="424"/>
          <ac:spMkLst>
            <pc:docMk/>
            <pc:sldMk cId="2447322438" sldId="260"/>
            <ac:spMk id="248" creationId="{00CC363F-E8A9-A64C-A0DE-06CD9C664FA0}"/>
          </ac:spMkLst>
        </pc:spChg>
        <pc:spChg chg="mod">
          <ac:chgData name="Tanner M Lyon" userId="81f726f4-b7ff-4481-b7e3-ef746ab0c167" providerId="ADAL" clId="{26774E6B-BBBC-904C-8E84-5D906D500C63}" dt="2020-06-28T16:58:08.695" v="424"/>
          <ac:spMkLst>
            <pc:docMk/>
            <pc:sldMk cId="2447322438" sldId="260"/>
            <ac:spMk id="249" creationId="{8C40BF5B-FD17-3B47-A6AA-083FA19912C5}"/>
          </ac:spMkLst>
        </pc:spChg>
        <pc:spChg chg="mod">
          <ac:chgData name="Tanner M Lyon" userId="81f726f4-b7ff-4481-b7e3-ef746ab0c167" providerId="ADAL" clId="{26774E6B-BBBC-904C-8E84-5D906D500C63}" dt="2020-06-28T16:58:08.695" v="424"/>
          <ac:spMkLst>
            <pc:docMk/>
            <pc:sldMk cId="2447322438" sldId="260"/>
            <ac:spMk id="250" creationId="{72EA02E3-C5F0-B446-A8DB-9626273E73B9}"/>
          </ac:spMkLst>
        </pc:spChg>
        <pc:spChg chg="mod">
          <ac:chgData name="Tanner M Lyon" userId="81f726f4-b7ff-4481-b7e3-ef746ab0c167" providerId="ADAL" clId="{26774E6B-BBBC-904C-8E84-5D906D500C63}" dt="2020-06-28T16:58:08.695" v="424"/>
          <ac:spMkLst>
            <pc:docMk/>
            <pc:sldMk cId="2447322438" sldId="260"/>
            <ac:spMk id="251" creationId="{7C04D46A-7882-844A-8D4F-7A83585E19BC}"/>
          </ac:spMkLst>
        </pc:spChg>
        <pc:spChg chg="mod">
          <ac:chgData name="Tanner M Lyon" userId="81f726f4-b7ff-4481-b7e3-ef746ab0c167" providerId="ADAL" clId="{26774E6B-BBBC-904C-8E84-5D906D500C63}" dt="2020-06-28T16:58:08.695" v="424"/>
          <ac:spMkLst>
            <pc:docMk/>
            <pc:sldMk cId="2447322438" sldId="260"/>
            <ac:spMk id="252" creationId="{391D932B-001A-AD46-9078-E738A63C146C}"/>
          </ac:spMkLst>
        </pc:spChg>
        <pc:spChg chg="mod">
          <ac:chgData name="Tanner M Lyon" userId="81f726f4-b7ff-4481-b7e3-ef746ab0c167" providerId="ADAL" clId="{26774E6B-BBBC-904C-8E84-5D906D500C63}" dt="2020-06-28T16:58:11.197" v="426"/>
          <ac:spMkLst>
            <pc:docMk/>
            <pc:sldMk cId="2447322438" sldId="260"/>
            <ac:spMk id="255" creationId="{C3127E94-DE36-CE4A-9E5C-18128518B8EE}"/>
          </ac:spMkLst>
        </pc:spChg>
        <pc:spChg chg="mod">
          <ac:chgData name="Tanner M Lyon" userId="81f726f4-b7ff-4481-b7e3-ef746ab0c167" providerId="ADAL" clId="{26774E6B-BBBC-904C-8E84-5D906D500C63}" dt="2020-06-28T16:58:11.197" v="426"/>
          <ac:spMkLst>
            <pc:docMk/>
            <pc:sldMk cId="2447322438" sldId="260"/>
            <ac:spMk id="256" creationId="{17A240EF-9C6D-7F43-ACFE-8765248CFCB2}"/>
          </ac:spMkLst>
        </pc:spChg>
        <pc:spChg chg="mod">
          <ac:chgData name="Tanner M Lyon" userId="81f726f4-b7ff-4481-b7e3-ef746ab0c167" providerId="ADAL" clId="{26774E6B-BBBC-904C-8E84-5D906D500C63}" dt="2020-06-28T16:58:11.197" v="426"/>
          <ac:spMkLst>
            <pc:docMk/>
            <pc:sldMk cId="2447322438" sldId="260"/>
            <ac:spMk id="267" creationId="{8E9B5535-E562-6A45-BDB4-94A7B8AA2057}"/>
          </ac:spMkLst>
        </pc:spChg>
        <pc:spChg chg="mod">
          <ac:chgData name="Tanner M Lyon" userId="81f726f4-b7ff-4481-b7e3-ef746ab0c167" providerId="ADAL" clId="{26774E6B-BBBC-904C-8E84-5D906D500C63}" dt="2020-06-28T16:58:11.197" v="426"/>
          <ac:spMkLst>
            <pc:docMk/>
            <pc:sldMk cId="2447322438" sldId="260"/>
            <ac:spMk id="268" creationId="{F27BCD56-2299-954E-93B3-856689D25D51}"/>
          </ac:spMkLst>
        </pc:spChg>
        <pc:spChg chg="mod">
          <ac:chgData name="Tanner M Lyon" userId="81f726f4-b7ff-4481-b7e3-ef746ab0c167" providerId="ADAL" clId="{26774E6B-BBBC-904C-8E84-5D906D500C63}" dt="2020-06-28T16:58:11.197" v="426"/>
          <ac:spMkLst>
            <pc:docMk/>
            <pc:sldMk cId="2447322438" sldId="260"/>
            <ac:spMk id="269" creationId="{BAB49A82-8ABA-8F41-9043-254AD4ADC017}"/>
          </ac:spMkLst>
        </pc:spChg>
        <pc:spChg chg="mod">
          <ac:chgData name="Tanner M Lyon" userId="81f726f4-b7ff-4481-b7e3-ef746ab0c167" providerId="ADAL" clId="{26774E6B-BBBC-904C-8E84-5D906D500C63}" dt="2020-06-28T16:58:11.197" v="426"/>
          <ac:spMkLst>
            <pc:docMk/>
            <pc:sldMk cId="2447322438" sldId="260"/>
            <ac:spMk id="270" creationId="{C5424DBD-DCC4-E844-8AF7-EB9659F7AA28}"/>
          </ac:spMkLst>
        </pc:spChg>
        <pc:spChg chg="mod">
          <ac:chgData name="Tanner M Lyon" userId="81f726f4-b7ff-4481-b7e3-ef746ab0c167" providerId="ADAL" clId="{26774E6B-BBBC-904C-8E84-5D906D500C63}" dt="2020-06-28T16:58:11.197" v="426"/>
          <ac:spMkLst>
            <pc:docMk/>
            <pc:sldMk cId="2447322438" sldId="260"/>
            <ac:spMk id="271" creationId="{586F7CA4-0002-1748-B384-F61AAECFEA82}"/>
          </ac:spMkLst>
        </pc:spChg>
        <pc:spChg chg="mod">
          <ac:chgData name="Tanner M Lyon" userId="81f726f4-b7ff-4481-b7e3-ef746ab0c167" providerId="ADAL" clId="{26774E6B-BBBC-904C-8E84-5D906D500C63}" dt="2020-06-28T16:58:11.197" v="426"/>
          <ac:spMkLst>
            <pc:docMk/>
            <pc:sldMk cId="2447322438" sldId="260"/>
            <ac:spMk id="272" creationId="{0224BCF7-A69F-B94D-8E63-938185A23AAF}"/>
          </ac:spMkLst>
        </pc:spChg>
        <pc:spChg chg="mod">
          <ac:chgData name="Tanner M Lyon" userId="81f726f4-b7ff-4481-b7e3-ef746ab0c167" providerId="ADAL" clId="{26774E6B-BBBC-904C-8E84-5D906D500C63}" dt="2020-06-28T16:58:11.197" v="426"/>
          <ac:spMkLst>
            <pc:docMk/>
            <pc:sldMk cId="2447322438" sldId="260"/>
            <ac:spMk id="273" creationId="{469D304D-754B-1740-9387-EBBFCDB1778E}"/>
          </ac:spMkLst>
        </pc:spChg>
        <pc:spChg chg="mod">
          <ac:chgData name="Tanner M Lyon" userId="81f726f4-b7ff-4481-b7e3-ef746ab0c167" providerId="ADAL" clId="{26774E6B-BBBC-904C-8E84-5D906D500C63}" dt="2020-06-28T16:58:11.197" v="426"/>
          <ac:spMkLst>
            <pc:docMk/>
            <pc:sldMk cId="2447322438" sldId="260"/>
            <ac:spMk id="274" creationId="{AD0D397A-12FF-064B-9481-2499CB22B359}"/>
          </ac:spMkLst>
        </pc:spChg>
        <pc:spChg chg="mod">
          <ac:chgData name="Tanner M Lyon" userId="81f726f4-b7ff-4481-b7e3-ef746ab0c167" providerId="ADAL" clId="{26774E6B-BBBC-904C-8E84-5D906D500C63}" dt="2020-06-28T16:58:11.197" v="426"/>
          <ac:spMkLst>
            <pc:docMk/>
            <pc:sldMk cId="2447322438" sldId="260"/>
            <ac:spMk id="275" creationId="{8DD05ED3-32AE-D046-88EB-6B297443A3D7}"/>
          </ac:spMkLst>
        </pc:spChg>
        <pc:spChg chg="mod">
          <ac:chgData name="Tanner M Lyon" userId="81f726f4-b7ff-4481-b7e3-ef746ab0c167" providerId="ADAL" clId="{26774E6B-BBBC-904C-8E84-5D906D500C63}" dt="2020-06-28T16:58:11.197" v="426"/>
          <ac:spMkLst>
            <pc:docMk/>
            <pc:sldMk cId="2447322438" sldId="260"/>
            <ac:spMk id="276" creationId="{9D901A61-38E8-A941-A5AA-A9179AB15359}"/>
          </ac:spMkLst>
        </pc:spChg>
        <pc:spChg chg="mod">
          <ac:chgData name="Tanner M Lyon" userId="81f726f4-b7ff-4481-b7e3-ef746ab0c167" providerId="ADAL" clId="{26774E6B-BBBC-904C-8E84-5D906D500C63}" dt="2020-06-28T16:58:11.197" v="426"/>
          <ac:spMkLst>
            <pc:docMk/>
            <pc:sldMk cId="2447322438" sldId="260"/>
            <ac:spMk id="277" creationId="{270A2223-BDF7-D945-A80D-292C35427D57}"/>
          </ac:spMkLst>
        </pc:spChg>
        <pc:spChg chg="mod">
          <ac:chgData name="Tanner M Lyon" userId="81f726f4-b7ff-4481-b7e3-ef746ab0c167" providerId="ADAL" clId="{26774E6B-BBBC-904C-8E84-5D906D500C63}" dt="2020-06-28T16:58:11.197" v="426"/>
          <ac:spMkLst>
            <pc:docMk/>
            <pc:sldMk cId="2447322438" sldId="260"/>
            <ac:spMk id="278" creationId="{7BD1EE14-D422-6E45-85F0-28DDF9427A7A}"/>
          </ac:spMkLst>
        </pc:spChg>
        <pc:spChg chg="mod">
          <ac:chgData name="Tanner M Lyon" userId="81f726f4-b7ff-4481-b7e3-ef746ab0c167" providerId="ADAL" clId="{26774E6B-BBBC-904C-8E84-5D906D500C63}" dt="2020-06-28T16:58:11.197" v="426"/>
          <ac:spMkLst>
            <pc:docMk/>
            <pc:sldMk cId="2447322438" sldId="260"/>
            <ac:spMk id="279" creationId="{D869CF59-B152-4949-A4A3-D82E22F78665}"/>
          </ac:spMkLst>
        </pc:spChg>
        <pc:spChg chg="mod">
          <ac:chgData name="Tanner M Lyon" userId="81f726f4-b7ff-4481-b7e3-ef746ab0c167" providerId="ADAL" clId="{26774E6B-BBBC-904C-8E84-5D906D500C63}" dt="2020-06-28T16:58:11.197" v="426"/>
          <ac:spMkLst>
            <pc:docMk/>
            <pc:sldMk cId="2447322438" sldId="260"/>
            <ac:spMk id="280" creationId="{B98B8AE0-A01E-EE43-B004-343E9E119141}"/>
          </ac:spMkLst>
        </pc:spChg>
        <pc:spChg chg="mod">
          <ac:chgData name="Tanner M Lyon" userId="81f726f4-b7ff-4481-b7e3-ef746ab0c167" providerId="ADAL" clId="{26774E6B-BBBC-904C-8E84-5D906D500C63}" dt="2020-06-28T16:58:11.197" v="426"/>
          <ac:spMkLst>
            <pc:docMk/>
            <pc:sldMk cId="2447322438" sldId="260"/>
            <ac:spMk id="281" creationId="{134CC6FD-756D-2E41-8C1E-90C9512332C6}"/>
          </ac:spMkLst>
        </pc:spChg>
        <pc:spChg chg="mod">
          <ac:chgData name="Tanner M Lyon" userId="81f726f4-b7ff-4481-b7e3-ef746ab0c167" providerId="ADAL" clId="{26774E6B-BBBC-904C-8E84-5D906D500C63}" dt="2020-06-28T16:58:11.197" v="426"/>
          <ac:spMkLst>
            <pc:docMk/>
            <pc:sldMk cId="2447322438" sldId="260"/>
            <ac:spMk id="282" creationId="{C3BF05E8-40F8-4C42-B195-1541BC803D5A}"/>
          </ac:spMkLst>
        </pc:spChg>
        <pc:spChg chg="mod">
          <ac:chgData name="Tanner M Lyon" userId="81f726f4-b7ff-4481-b7e3-ef746ab0c167" providerId="ADAL" clId="{26774E6B-BBBC-904C-8E84-5D906D500C63}" dt="2020-06-28T16:58:11.197" v="426"/>
          <ac:spMkLst>
            <pc:docMk/>
            <pc:sldMk cId="2447322438" sldId="260"/>
            <ac:spMk id="283" creationId="{EC6720FD-EEB0-AF4A-A86D-6C45A1FC8E76}"/>
          </ac:spMkLst>
        </pc:spChg>
        <pc:spChg chg="mod">
          <ac:chgData name="Tanner M Lyon" userId="81f726f4-b7ff-4481-b7e3-ef746ab0c167" providerId="ADAL" clId="{26774E6B-BBBC-904C-8E84-5D906D500C63}" dt="2020-06-28T16:58:11.197" v="426"/>
          <ac:spMkLst>
            <pc:docMk/>
            <pc:sldMk cId="2447322438" sldId="260"/>
            <ac:spMk id="284" creationId="{1FBE32E1-40B4-6949-9151-DCF1B3C5426C}"/>
          </ac:spMkLst>
        </pc:spChg>
        <pc:spChg chg="mod">
          <ac:chgData name="Tanner M Lyon" userId="81f726f4-b7ff-4481-b7e3-ef746ab0c167" providerId="ADAL" clId="{26774E6B-BBBC-904C-8E84-5D906D500C63}" dt="2020-06-28T16:58:11.197" v="426"/>
          <ac:spMkLst>
            <pc:docMk/>
            <pc:sldMk cId="2447322438" sldId="260"/>
            <ac:spMk id="285" creationId="{F7088689-7D53-274F-BF38-CB80C2C88D60}"/>
          </ac:spMkLst>
        </pc:spChg>
        <pc:spChg chg="mod">
          <ac:chgData name="Tanner M Lyon" userId="81f726f4-b7ff-4481-b7e3-ef746ab0c167" providerId="ADAL" clId="{26774E6B-BBBC-904C-8E84-5D906D500C63}" dt="2020-06-28T16:58:11.197" v="426"/>
          <ac:spMkLst>
            <pc:docMk/>
            <pc:sldMk cId="2447322438" sldId="260"/>
            <ac:spMk id="286" creationId="{68E3D404-0127-0E48-8202-4E6A123D526A}"/>
          </ac:spMkLst>
        </pc:spChg>
        <pc:spChg chg="mod">
          <ac:chgData name="Tanner M Lyon" userId="81f726f4-b7ff-4481-b7e3-ef746ab0c167" providerId="ADAL" clId="{26774E6B-BBBC-904C-8E84-5D906D500C63}" dt="2020-06-28T16:59:46.160" v="447"/>
          <ac:spMkLst>
            <pc:docMk/>
            <pc:sldMk cId="2447322438" sldId="260"/>
            <ac:spMk id="288" creationId="{3FB5385C-EEFB-224F-93F6-7066C9969A52}"/>
          </ac:spMkLst>
        </pc:spChg>
        <pc:spChg chg="mod">
          <ac:chgData name="Tanner M Lyon" userId="81f726f4-b7ff-4481-b7e3-ef746ab0c167" providerId="ADAL" clId="{26774E6B-BBBC-904C-8E84-5D906D500C63}" dt="2020-06-28T16:59:46.160" v="447"/>
          <ac:spMkLst>
            <pc:docMk/>
            <pc:sldMk cId="2447322438" sldId="260"/>
            <ac:spMk id="289" creationId="{6DC633F7-17AD-E44C-9E44-32BF679A3B3B}"/>
          </ac:spMkLst>
        </pc:spChg>
        <pc:spChg chg="mod">
          <ac:chgData name="Tanner M Lyon" userId="81f726f4-b7ff-4481-b7e3-ef746ab0c167" providerId="ADAL" clId="{26774E6B-BBBC-904C-8E84-5D906D500C63}" dt="2020-06-28T17:06:05.403" v="540" actId="207"/>
          <ac:spMkLst>
            <pc:docMk/>
            <pc:sldMk cId="2447322438" sldId="260"/>
            <ac:spMk id="290" creationId="{8867BA7F-51B8-244A-9546-046450C5F279}"/>
          </ac:spMkLst>
        </pc:spChg>
        <pc:spChg chg="mod">
          <ac:chgData name="Tanner M Lyon" userId="81f726f4-b7ff-4481-b7e3-ef746ab0c167" providerId="ADAL" clId="{26774E6B-BBBC-904C-8E84-5D906D500C63}" dt="2020-06-28T16:59:46.160" v="447"/>
          <ac:spMkLst>
            <pc:docMk/>
            <pc:sldMk cId="2447322438" sldId="260"/>
            <ac:spMk id="291" creationId="{E86C3D0B-19C9-B04E-966B-78C4981D046F}"/>
          </ac:spMkLst>
        </pc:spChg>
        <pc:spChg chg="mod">
          <ac:chgData name="Tanner M Lyon" userId="81f726f4-b7ff-4481-b7e3-ef746ab0c167" providerId="ADAL" clId="{26774E6B-BBBC-904C-8E84-5D906D500C63}" dt="2020-06-28T16:59:46.160" v="447"/>
          <ac:spMkLst>
            <pc:docMk/>
            <pc:sldMk cId="2447322438" sldId="260"/>
            <ac:spMk id="292" creationId="{BF7EF78F-4E4D-2B4D-9D11-6D356374446B}"/>
          </ac:spMkLst>
        </pc:spChg>
        <pc:spChg chg="mod">
          <ac:chgData name="Tanner M Lyon" userId="81f726f4-b7ff-4481-b7e3-ef746ab0c167" providerId="ADAL" clId="{26774E6B-BBBC-904C-8E84-5D906D500C63}" dt="2020-06-28T16:59:46.160" v="447"/>
          <ac:spMkLst>
            <pc:docMk/>
            <pc:sldMk cId="2447322438" sldId="260"/>
            <ac:spMk id="295" creationId="{BEC6C10D-EEFB-A14B-BBB8-EABA2DC260A4}"/>
          </ac:spMkLst>
        </pc:spChg>
        <pc:spChg chg="mod">
          <ac:chgData name="Tanner M Lyon" userId="81f726f4-b7ff-4481-b7e3-ef746ab0c167" providerId="ADAL" clId="{26774E6B-BBBC-904C-8E84-5D906D500C63}" dt="2020-06-28T16:59:46.160" v="447"/>
          <ac:spMkLst>
            <pc:docMk/>
            <pc:sldMk cId="2447322438" sldId="260"/>
            <ac:spMk id="296" creationId="{B6CF1521-0890-5645-A8F5-46F82C39B456}"/>
          </ac:spMkLst>
        </pc:spChg>
        <pc:spChg chg="mod">
          <ac:chgData name="Tanner M Lyon" userId="81f726f4-b7ff-4481-b7e3-ef746ab0c167" providerId="ADAL" clId="{26774E6B-BBBC-904C-8E84-5D906D500C63}" dt="2020-06-28T16:59:46.160" v="447"/>
          <ac:spMkLst>
            <pc:docMk/>
            <pc:sldMk cId="2447322438" sldId="260"/>
            <ac:spMk id="297" creationId="{527D044E-04B0-494D-8732-9F997CD48D67}"/>
          </ac:spMkLst>
        </pc:spChg>
        <pc:spChg chg="mod">
          <ac:chgData name="Tanner M Lyon" userId="81f726f4-b7ff-4481-b7e3-ef746ab0c167" providerId="ADAL" clId="{26774E6B-BBBC-904C-8E84-5D906D500C63}" dt="2020-06-28T16:59:46.160" v="447"/>
          <ac:spMkLst>
            <pc:docMk/>
            <pc:sldMk cId="2447322438" sldId="260"/>
            <ac:spMk id="298" creationId="{025E909C-D7C4-964C-B034-C2D0DA258118}"/>
          </ac:spMkLst>
        </pc:spChg>
        <pc:spChg chg="mod">
          <ac:chgData name="Tanner M Lyon" userId="81f726f4-b7ff-4481-b7e3-ef746ab0c167" providerId="ADAL" clId="{26774E6B-BBBC-904C-8E84-5D906D500C63}" dt="2020-06-28T16:59:46.160" v="447"/>
          <ac:spMkLst>
            <pc:docMk/>
            <pc:sldMk cId="2447322438" sldId="260"/>
            <ac:spMk id="299" creationId="{BBB04BA5-376C-C649-88C9-27529E850991}"/>
          </ac:spMkLst>
        </pc:spChg>
        <pc:grpChg chg="add del mod">
          <ac:chgData name="Tanner M Lyon" userId="81f726f4-b7ff-4481-b7e3-ef746ab0c167" providerId="ADAL" clId="{26774E6B-BBBC-904C-8E84-5D906D500C63}" dt="2020-06-28T16:54:18.038" v="279"/>
          <ac:grpSpMkLst>
            <pc:docMk/>
            <pc:sldMk cId="2447322438" sldId="260"/>
            <ac:grpSpMk id="15" creationId="{6F4F8337-AE2F-C343-8F27-735CDB6CCA49}"/>
          </ac:grpSpMkLst>
        </pc:grpChg>
        <pc:grpChg chg="add del mod">
          <ac:chgData name="Tanner M Lyon" userId="81f726f4-b7ff-4481-b7e3-ef746ab0c167" providerId="ADAL" clId="{26774E6B-BBBC-904C-8E84-5D906D500C63}" dt="2020-06-28T16:54:18.038" v="279"/>
          <ac:grpSpMkLst>
            <pc:docMk/>
            <pc:sldMk cId="2447322438" sldId="260"/>
            <ac:grpSpMk id="18" creationId="{CC606CE5-6DC5-F24B-86E7-8670CEA17F49}"/>
          </ac:grpSpMkLst>
        </pc:grpChg>
        <pc:grpChg chg="add del mod">
          <ac:chgData name="Tanner M Lyon" userId="81f726f4-b7ff-4481-b7e3-ef746ab0c167" providerId="ADAL" clId="{26774E6B-BBBC-904C-8E84-5D906D500C63}" dt="2020-06-28T16:54:18.038" v="279"/>
          <ac:grpSpMkLst>
            <pc:docMk/>
            <pc:sldMk cId="2447322438" sldId="260"/>
            <ac:grpSpMk id="21" creationId="{6DB7C2DB-5A2B-1E45-BC46-9FB1853B1A04}"/>
          </ac:grpSpMkLst>
        </pc:grpChg>
        <pc:grpChg chg="add del mod">
          <ac:chgData name="Tanner M Lyon" userId="81f726f4-b7ff-4481-b7e3-ef746ab0c167" providerId="ADAL" clId="{26774E6B-BBBC-904C-8E84-5D906D500C63}" dt="2020-06-28T16:54:18.038" v="279"/>
          <ac:grpSpMkLst>
            <pc:docMk/>
            <pc:sldMk cId="2447322438" sldId="260"/>
            <ac:grpSpMk id="24" creationId="{E7315056-EDC1-9E4E-958C-7BA11B87E007}"/>
          </ac:grpSpMkLst>
        </pc:grpChg>
        <pc:grpChg chg="add del mod">
          <ac:chgData name="Tanner M Lyon" userId="81f726f4-b7ff-4481-b7e3-ef746ab0c167" providerId="ADAL" clId="{26774E6B-BBBC-904C-8E84-5D906D500C63}" dt="2020-06-28T16:54:18.038" v="279"/>
          <ac:grpSpMkLst>
            <pc:docMk/>
            <pc:sldMk cId="2447322438" sldId="260"/>
            <ac:grpSpMk id="30" creationId="{9A90C900-9FD6-874A-B376-8554DEE94BD3}"/>
          </ac:grpSpMkLst>
        </pc:grpChg>
        <pc:grpChg chg="add mod">
          <ac:chgData name="Tanner M Lyon" userId="81f726f4-b7ff-4481-b7e3-ef746ab0c167" providerId="ADAL" clId="{26774E6B-BBBC-904C-8E84-5D906D500C63}" dt="2020-06-28T16:54:18.103" v="280"/>
          <ac:grpSpMkLst>
            <pc:docMk/>
            <pc:sldMk cId="2447322438" sldId="260"/>
            <ac:grpSpMk id="46" creationId="{47F9985F-49E0-E344-9C7B-B371D04DD74F}"/>
          </ac:grpSpMkLst>
        </pc:grpChg>
        <pc:grpChg chg="add mod">
          <ac:chgData name="Tanner M Lyon" userId="81f726f4-b7ff-4481-b7e3-ef746ab0c167" providerId="ADAL" clId="{26774E6B-BBBC-904C-8E84-5D906D500C63}" dt="2020-06-28T16:54:18.103" v="280"/>
          <ac:grpSpMkLst>
            <pc:docMk/>
            <pc:sldMk cId="2447322438" sldId="260"/>
            <ac:grpSpMk id="49" creationId="{C92B77AE-E8C1-B04B-A30C-D107F52C2791}"/>
          </ac:grpSpMkLst>
        </pc:grpChg>
        <pc:grpChg chg="add mod">
          <ac:chgData name="Tanner M Lyon" userId="81f726f4-b7ff-4481-b7e3-ef746ab0c167" providerId="ADAL" clId="{26774E6B-BBBC-904C-8E84-5D906D500C63}" dt="2020-06-28T16:54:18.103" v="280"/>
          <ac:grpSpMkLst>
            <pc:docMk/>
            <pc:sldMk cId="2447322438" sldId="260"/>
            <ac:grpSpMk id="52" creationId="{861D2D25-43D4-E84F-A10D-C067D487F92C}"/>
          </ac:grpSpMkLst>
        </pc:grpChg>
        <pc:grpChg chg="add mod">
          <ac:chgData name="Tanner M Lyon" userId="81f726f4-b7ff-4481-b7e3-ef746ab0c167" providerId="ADAL" clId="{26774E6B-BBBC-904C-8E84-5D906D500C63}" dt="2020-06-28T16:54:18.103" v="280"/>
          <ac:grpSpMkLst>
            <pc:docMk/>
            <pc:sldMk cId="2447322438" sldId="260"/>
            <ac:grpSpMk id="55" creationId="{28070787-032E-6D48-A788-F028ACEFB143}"/>
          </ac:grpSpMkLst>
        </pc:grpChg>
        <pc:grpChg chg="add mod">
          <ac:chgData name="Tanner M Lyon" userId="81f726f4-b7ff-4481-b7e3-ef746ab0c167" providerId="ADAL" clId="{26774E6B-BBBC-904C-8E84-5D906D500C63}" dt="2020-06-28T16:54:18.103" v="280"/>
          <ac:grpSpMkLst>
            <pc:docMk/>
            <pc:sldMk cId="2447322438" sldId="260"/>
            <ac:grpSpMk id="61" creationId="{16B66EA4-43D9-5A4B-9955-46145C3C9E93}"/>
          </ac:grpSpMkLst>
        </pc:grpChg>
        <pc:grpChg chg="add del mod">
          <ac:chgData name="Tanner M Lyon" userId="81f726f4-b7ff-4481-b7e3-ef746ab0c167" providerId="ADAL" clId="{26774E6B-BBBC-904C-8E84-5D906D500C63}" dt="2020-06-28T16:57:29.971" v="296"/>
          <ac:grpSpMkLst>
            <pc:docMk/>
            <pc:sldMk cId="2447322438" sldId="260"/>
            <ac:grpSpMk id="67" creationId="{7976A508-C7FE-2449-B578-16F1DA718B11}"/>
          </ac:grpSpMkLst>
        </pc:grpChg>
        <pc:grpChg chg="mod">
          <ac:chgData name="Tanner M Lyon" userId="81f726f4-b7ff-4481-b7e3-ef746ab0c167" providerId="ADAL" clId="{26774E6B-BBBC-904C-8E84-5D906D500C63}" dt="2020-06-28T16:57:24.865" v="295"/>
          <ac:grpSpMkLst>
            <pc:docMk/>
            <pc:sldMk cId="2447322438" sldId="260"/>
            <ac:grpSpMk id="68" creationId="{4CE838C8-CE59-0F4B-ACE5-F2A52052FCA3}"/>
          </ac:grpSpMkLst>
        </pc:grpChg>
        <pc:grpChg chg="mod">
          <ac:chgData name="Tanner M Lyon" userId="81f726f4-b7ff-4481-b7e3-ef746ab0c167" providerId="ADAL" clId="{26774E6B-BBBC-904C-8E84-5D906D500C63}" dt="2020-06-28T16:57:24.865" v="295"/>
          <ac:grpSpMkLst>
            <pc:docMk/>
            <pc:sldMk cId="2447322438" sldId="260"/>
            <ac:grpSpMk id="69" creationId="{3EBC2D70-8C9C-C149-8C14-9421220DCFB0}"/>
          </ac:grpSpMkLst>
        </pc:grpChg>
        <pc:grpChg chg="mod">
          <ac:chgData name="Tanner M Lyon" userId="81f726f4-b7ff-4481-b7e3-ef746ab0c167" providerId="ADAL" clId="{26774E6B-BBBC-904C-8E84-5D906D500C63}" dt="2020-06-28T16:57:24.865" v="295"/>
          <ac:grpSpMkLst>
            <pc:docMk/>
            <pc:sldMk cId="2447322438" sldId="260"/>
            <ac:grpSpMk id="70" creationId="{DADA735C-C5BD-3545-87A3-DC36CA733305}"/>
          </ac:grpSpMkLst>
        </pc:grpChg>
        <pc:grpChg chg="mod">
          <ac:chgData name="Tanner M Lyon" userId="81f726f4-b7ff-4481-b7e3-ef746ab0c167" providerId="ADAL" clId="{26774E6B-BBBC-904C-8E84-5D906D500C63}" dt="2020-06-28T16:57:24.865" v="295"/>
          <ac:grpSpMkLst>
            <pc:docMk/>
            <pc:sldMk cId="2447322438" sldId="260"/>
            <ac:grpSpMk id="71" creationId="{E0D56ECC-706F-4C4E-89EB-55ABA073A86C}"/>
          </ac:grpSpMkLst>
        </pc:grpChg>
        <pc:grpChg chg="mod">
          <ac:chgData name="Tanner M Lyon" userId="81f726f4-b7ff-4481-b7e3-ef746ab0c167" providerId="ADAL" clId="{26774E6B-BBBC-904C-8E84-5D906D500C63}" dt="2020-06-28T16:57:24.865" v="295"/>
          <ac:grpSpMkLst>
            <pc:docMk/>
            <pc:sldMk cId="2447322438" sldId="260"/>
            <ac:grpSpMk id="72" creationId="{223A872C-A496-7B48-880E-695565603E99}"/>
          </ac:grpSpMkLst>
        </pc:grpChg>
        <pc:grpChg chg="mod">
          <ac:chgData name="Tanner M Lyon" userId="81f726f4-b7ff-4481-b7e3-ef746ab0c167" providerId="ADAL" clId="{26774E6B-BBBC-904C-8E84-5D906D500C63}" dt="2020-06-28T16:57:24.865" v="295"/>
          <ac:grpSpMkLst>
            <pc:docMk/>
            <pc:sldMk cId="2447322438" sldId="260"/>
            <ac:grpSpMk id="73" creationId="{AB077406-8CA6-4548-9711-84691AF5B009}"/>
          </ac:grpSpMkLst>
        </pc:grpChg>
        <pc:grpChg chg="mod">
          <ac:chgData name="Tanner M Lyon" userId="81f726f4-b7ff-4481-b7e3-ef746ab0c167" providerId="ADAL" clId="{26774E6B-BBBC-904C-8E84-5D906D500C63}" dt="2020-06-28T16:57:24.865" v="295"/>
          <ac:grpSpMkLst>
            <pc:docMk/>
            <pc:sldMk cId="2447322438" sldId="260"/>
            <ac:grpSpMk id="74" creationId="{9390ED73-28F4-7346-A5BC-4C32889ECDCD}"/>
          </ac:grpSpMkLst>
        </pc:grpChg>
        <pc:grpChg chg="mod">
          <ac:chgData name="Tanner M Lyon" userId="81f726f4-b7ff-4481-b7e3-ef746ab0c167" providerId="ADAL" clId="{26774E6B-BBBC-904C-8E84-5D906D500C63}" dt="2020-06-28T16:57:24.865" v="295"/>
          <ac:grpSpMkLst>
            <pc:docMk/>
            <pc:sldMk cId="2447322438" sldId="260"/>
            <ac:grpSpMk id="75" creationId="{9C6987A5-2B77-AF42-BE25-8D886B6309B1}"/>
          </ac:grpSpMkLst>
        </pc:grpChg>
        <pc:grpChg chg="mod">
          <ac:chgData name="Tanner M Lyon" userId="81f726f4-b7ff-4481-b7e3-ef746ab0c167" providerId="ADAL" clId="{26774E6B-BBBC-904C-8E84-5D906D500C63}" dt="2020-06-28T16:57:24.865" v="295"/>
          <ac:grpSpMkLst>
            <pc:docMk/>
            <pc:sldMk cId="2447322438" sldId="260"/>
            <ac:grpSpMk id="76" creationId="{E15F92CD-6B1C-2749-AF9C-1814B2101E3F}"/>
          </ac:grpSpMkLst>
        </pc:grpChg>
        <pc:grpChg chg="mod">
          <ac:chgData name="Tanner M Lyon" userId="81f726f4-b7ff-4481-b7e3-ef746ab0c167" providerId="ADAL" clId="{26774E6B-BBBC-904C-8E84-5D906D500C63}" dt="2020-06-28T16:57:24.865" v="295"/>
          <ac:grpSpMkLst>
            <pc:docMk/>
            <pc:sldMk cId="2447322438" sldId="260"/>
            <ac:grpSpMk id="77" creationId="{C24DC0AD-948E-654E-9486-3CC97EB44126}"/>
          </ac:grpSpMkLst>
        </pc:grpChg>
        <pc:grpChg chg="mod">
          <ac:chgData name="Tanner M Lyon" userId="81f726f4-b7ff-4481-b7e3-ef746ab0c167" providerId="ADAL" clId="{26774E6B-BBBC-904C-8E84-5D906D500C63}" dt="2020-06-28T16:57:24.865" v="295"/>
          <ac:grpSpMkLst>
            <pc:docMk/>
            <pc:sldMk cId="2447322438" sldId="260"/>
            <ac:grpSpMk id="78" creationId="{8CFA89C0-C112-074E-9CF6-41B94121494E}"/>
          </ac:grpSpMkLst>
        </pc:grpChg>
        <pc:grpChg chg="mod">
          <ac:chgData name="Tanner M Lyon" userId="81f726f4-b7ff-4481-b7e3-ef746ab0c167" providerId="ADAL" clId="{26774E6B-BBBC-904C-8E84-5D906D500C63}" dt="2020-06-28T16:57:24.865" v="295"/>
          <ac:grpSpMkLst>
            <pc:docMk/>
            <pc:sldMk cId="2447322438" sldId="260"/>
            <ac:grpSpMk id="79" creationId="{50A24729-2D92-774B-8FD4-05A35E517E6C}"/>
          </ac:grpSpMkLst>
        </pc:grpChg>
        <pc:grpChg chg="mod">
          <ac:chgData name="Tanner M Lyon" userId="81f726f4-b7ff-4481-b7e3-ef746ab0c167" providerId="ADAL" clId="{26774E6B-BBBC-904C-8E84-5D906D500C63}" dt="2020-06-28T16:57:24.865" v="295"/>
          <ac:grpSpMkLst>
            <pc:docMk/>
            <pc:sldMk cId="2447322438" sldId="260"/>
            <ac:grpSpMk id="80" creationId="{48B9880C-7D5A-C442-80CF-C5DE6C37FA0D}"/>
          </ac:grpSpMkLst>
        </pc:grpChg>
        <pc:grpChg chg="mod">
          <ac:chgData name="Tanner M Lyon" userId="81f726f4-b7ff-4481-b7e3-ef746ab0c167" providerId="ADAL" clId="{26774E6B-BBBC-904C-8E84-5D906D500C63}" dt="2020-06-28T16:57:24.865" v="295"/>
          <ac:grpSpMkLst>
            <pc:docMk/>
            <pc:sldMk cId="2447322438" sldId="260"/>
            <ac:grpSpMk id="81" creationId="{69E88DB8-FA35-7440-B69A-8AB191C38B16}"/>
          </ac:grpSpMkLst>
        </pc:grpChg>
        <pc:grpChg chg="mod">
          <ac:chgData name="Tanner M Lyon" userId="81f726f4-b7ff-4481-b7e3-ef746ab0c167" providerId="ADAL" clId="{26774E6B-BBBC-904C-8E84-5D906D500C63}" dt="2020-06-28T16:57:24.865" v="295"/>
          <ac:grpSpMkLst>
            <pc:docMk/>
            <pc:sldMk cId="2447322438" sldId="260"/>
            <ac:grpSpMk id="82" creationId="{4DFF0FB1-A60D-4C4D-8E13-21DB4CE07C76}"/>
          </ac:grpSpMkLst>
        </pc:grpChg>
        <pc:grpChg chg="mod">
          <ac:chgData name="Tanner M Lyon" userId="81f726f4-b7ff-4481-b7e3-ef746ab0c167" providerId="ADAL" clId="{26774E6B-BBBC-904C-8E84-5D906D500C63}" dt="2020-06-28T16:57:24.865" v="295"/>
          <ac:grpSpMkLst>
            <pc:docMk/>
            <pc:sldMk cId="2447322438" sldId="260"/>
            <ac:grpSpMk id="83" creationId="{65CEE732-176D-2443-A92F-D5671A025719}"/>
          </ac:grpSpMkLst>
        </pc:grpChg>
        <pc:grpChg chg="mod">
          <ac:chgData name="Tanner M Lyon" userId="81f726f4-b7ff-4481-b7e3-ef746ab0c167" providerId="ADAL" clId="{26774E6B-BBBC-904C-8E84-5D906D500C63}" dt="2020-06-28T16:57:24.865" v="295"/>
          <ac:grpSpMkLst>
            <pc:docMk/>
            <pc:sldMk cId="2447322438" sldId="260"/>
            <ac:grpSpMk id="84" creationId="{BECF6A1D-8E49-974B-8CD5-9E8BBDF16E6B}"/>
          </ac:grpSpMkLst>
        </pc:grpChg>
        <pc:grpChg chg="mod">
          <ac:chgData name="Tanner M Lyon" userId="81f726f4-b7ff-4481-b7e3-ef746ab0c167" providerId="ADAL" clId="{26774E6B-BBBC-904C-8E84-5D906D500C63}" dt="2020-06-28T16:57:24.865" v="295"/>
          <ac:grpSpMkLst>
            <pc:docMk/>
            <pc:sldMk cId="2447322438" sldId="260"/>
            <ac:grpSpMk id="85" creationId="{647C9B81-F54F-2543-AC73-C3A00DAD82D8}"/>
          </ac:grpSpMkLst>
        </pc:grpChg>
        <pc:grpChg chg="mod">
          <ac:chgData name="Tanner M Lyon" userId="81f726f4-b7ff-4481-b7e3-ef746ab0c167" providerId="ADAL" clId="{26774E6B-BBBC-904C-8E84-5D906D500C63}" dt="2020-06-28T16:57:24.865" v="295"/>
          <ac:grpSpMkLst>
            <pc:docMk/>
            <pc:sldMk cId="2447322438" sldId="260"/>
            <ac:grpSpMk id="86" creationId="{C644F1E5-AB55-3E4B-8063-ED272F623FC1}"/>
          </ac:grpSpMkLst>
        </pc:grpChg>
        <pc:grpChg chg="mod">
          <ac:chgData name="Tanner M Lyon" userId="81f726f4-b7ff-4481-b7e3-ef746ab0c167" providerId="ADAL" clId="{26774E6B-BBBC-904C-8E84-5D906D500C63}" dt="2020-06-28T16:57:24.865" v="295"/>
          <ac:grpSpMkLst>
            <pc:docMk/>
            <pc:sldMk cId="2447322438" sldId="260"/>
            <ac:grpSpMk id="87" creationId="{D765DFB2-39D2-6446-BABA-2574F2790ED1}"/>
          </ac:grpSpMkLst>
        </pc:grpChg>
        <pc:grpChg chg="mod">
          <ac:chgData name="Tanner M Lyon" userId="81f726f4-b7ff-4481-b7e3-ef746ab0c167" providerId="ADAL" clId="{26774E6B-BBBC-904C-8E84-5D906D500C63}" dt="2020-06-28T16:57:24.865" v="295"/>
          <ac:grpSpMkLst>
            <pc:docMk/>
            <pc:sldMk cId="2447322438" sldId="260"/>
            <ac:grpSpMk id="88" creationId="{ECFC6693-559B-B049-B96E-AFB79EECF3FA}"/>
          </ac:grpSpMkLst>
        </pc:grpChg>
        <pc:grpChg chg="mod">
          <ac:chgData name="Tanner M Lyon" userId="81f726f4-b7ff-4481-b7e3-ef746ab0c167" providerId="ADAL" clId="{26774E6B-BBBC-904C-8E84-5D906D500C63}" dt="2020-06-28T16:57:24.865" v="295"/>
          <ac:grpSpMkLst>
            <pc:docMk/>
            <pc:sldMk cId="2447322438" sldId="260"/>
            <ac:grpSpMk id="89" creationId="{D4E4362D-F7B0-E04A-81A3-1BD3486B61F9}"/>
          </ac:grpSpMkLst>
        </pc:grpChg>
        <pc:grpChg chg="mod">
          <ac:chgData name="Tanner M Lyon" userId="81f726f4-b7ff-4481-b7e3-ef746ab0c167" providerId="ADAL" clId="{26774E6B-BBBC-904C-8E84-5D906D500C63}" dt="2020-06-28T16:57:24.865" v="295"/>
          <ac:grpSpMkLst>
            <pc:docMk/>
            <pc:sldMk cId="2447322438" sldId="260"/>
            <ac:grpSpMk id="90" creationId="{C842A004-ABB5-A141-BDFF-722388824A66}"/>
          </ac:grpSpMkLst>
        </pc:grpChg>
        <pc:grpChg chg="mod">
          <ac:chgData name="Tanner M Lyon" userId="81f726f4-b7ff-4481-b7e3-ef746ab0c167" providerId="ADAL" clId="{26774E6B-BBBC-904C-8E84-5D906D500C63}" dt="2020-06-28T16:57:24.865" v="295"/>
          <ac:grpSpMkLst>
            <pc:docMk/>
            <pc:sldMk cId="2447322438" sldId="260"/>
            <ac:grpSpMk id="91" creationId="{F8A50429-FA55-4C42-A3A8-0ABC49A0F3C4}"/>
          </ac:grpSpMkLst>
        </pc:grpChg>
        <pc:grpChg chg="mod">
          <ac:chgData name="Tanner M Lyon" userId="81f726f4-b7ff-4481-b7e3-ef746ab0c167" providerId="ADAL" clId="{26774E6B-BBBC-904C-8E84-5D906D500C63}" dt="2020-06-28T16:57:24.865" v="295"/>
          <ac:grpSpMkLst>
            <pc:docMk/>
            <pc:sldMk cId="2447322438" sldId="260"/>
            <ac:grpSpMk id="92" creationId="{242FA756-6321-B549-8C4A-CF3D143A5C46}"/>
          </ac:grpSpMkLst>
        </pc:grpChg>
        <pc:grpChg chg="add del mod">
          <ac:chgData name="Tanner M Lyon" userId="81f726f4-b7ff-4481-b7e3-ef746ab0c167" providerId="ADAL" clId="{26774E6B-BBBC-904C-8E84-5D906D500C63}" dt="2020-06-28T16:58:40.023" v="445" actId="478"/>
          <ac:grpSpMkLst>
            <pc:docMk/>
            <pc:sldMk cId="2447322438" sldId="260"/>
            <ac:grpSpMk id="143" creationId="{8599EEEA-A2F5-1047-9166-E631AE30D743}"/>
          </ac:grpSpMkLst>
        </pc:grpChg>
        <pc:grpChg chg="mod">
          <ac:chgData name="Tanner M Lyon" userId="81f726f4-b7ff-4481-b7e3-ef746ab0c167" providerId="ADAL" clId="{26774E6B-BBBC-904C-8E84-5D906D500C63}" dt="2020-06-28T16:57:30.036" v="297"/>
          <ac:grpSpMkLst>
            <pc:docMk/>
            <pc:sldMk cId="2447322438" sldId="260"/>
            <ac:grpSpMk id="144" creationId="{BEBE4C76-B9A2-3F42-8049-3E03BA4C8F1E}"/>
          </ac:grpSpMkLst>
        </pc:grpChg>
        <pc:grpChg chg="mod">
          <ac:chgData name="Tanner M Lyon" userId="81f726f4-b7ff-4481-b7e3-ef746ab0c167" providerId="ADAL" clId="{26774E6B-BBBC-904C-8E84-5D906D500C63}" dt="2020-06-28T16:57:30.036" v="297"/>
          <ac:grpSpMkLst>
            <pc:docMk/>
            <pc:sldMk cId="2447322438" sldId="260"/>
            <ac:grpSpMk id="145" creationId="{83AA376E-8122-114A-82FA-200EF0ACB3C2}"/>
          </ac:grpSpMkLst>
        </pc:grpChg>
        <pc:grpChg chg="mod">
          <ac:chgData name="Tanner M Lyon" userId="81f726f4-b7ff-4481-b7e3-ef746ab0c167" providerId="ADAL" clId="{26774E6B-BBBC-904C-8E84-5D906D500C63}" dt="2020-06-28T16:57:30.036" v="297"/>
          <ac:grpSpMkLst>
            <pc:docMk/>
            <pc:sldMk cId="2447322438" sldId="260"/>
            <ac:grpSpMk id="146" creationId="{2420C9D8-E009-6847-80DE-D87D0E21F12D}"/>
          </ac:grpSpMkLst>
        </pc:grpChg>
        <pc:grpChg chg="mod">
          <ac:chgData name="Tanner M Lyon" userId="81f726f4-b7ff-4481-b7e3-ef746ab0c167" providerId="ADAL" clId="{26774E6B-BBBC-904C-8E84-5D906D500C63}" dt="2020-06-28T16:57:30.036" v="297"/>
          <ac:grpSpMkLst>
            <pc:docMk/>
            <pc:sldMk cId="2447322438" sldId="260"/>
            <ac:grpSpMk id="147" creationId="{92FFB298-2635-9549-B9C5-95162EF14E1C}"/>
          </ac:grpSpMkLst>
        </pc:grpChg>
        <pc:grpChg chg="mod">
          <ac:chgData name="Tanner M Lyon" userId="81f726f4-b7ff-4481-b7e3-ef746ab0c167" providerId="ADAL" clId="{26774E6B-BBBC-904C-8E84-5D906D500C63}" dt="2020-06-28T16:57:30.036" v="297"/>
          <ac:grpSpMkLst>
            <pc:docMk/>
            <pc:sldMk cId="2447322438" sldId="260"/>
            <ac:grpSpMk id="148" creationId="{BAE9AA2F-26D1-5A46-BCC5-2F37A1C9C57D}"/>
          </ac:grpSpMkLst>
        </pc:grpChg>
        <pc:grpChg chg="mod">
          <ac:chgData name="Tanner M Lyon" userId="81f726f4-b7ff-4481-b7e3-ef746ab0c167" providerId="ADAL" clId="{26774E6B-BBBC-904C-8E84-5D906D500C63}" dt="2020-06-28T16:57:30.036" v="297"/>
          <ac:grpSpMkLst>
            <pc:docMk/>
            <pc:sldMk cId="2447322438" sldId="260"/>
            <ac:grpSpMk id="149" creationId="{62BCD8D6-E5DF-5E4D-96D9-FBFABBFA3422}"/>
          </ac:grpSpMkLst>
        </pc:grpChg>
        <pc:grpChg chg="mod">
          <ac:chgData name="Tanner M Lyon" userId="81f726f4-b7ff-4481-b7e3-ef746ab0c167" providerId="ADAL" clId="{26774E6B-BBBC-904C-8E84-5D906D500C63}" dt="2020-06-28T16:57:30.036" v="297"/>
          <ac:grpSpMkLst>
            <pc:docMk/>
            <pc:sldMk cId="2447322438" sldId="260"/>
            <ac:grpSpMk id="150" creationId="{027ED62C-3ABF-9B49-A60C-79B8E7771FD5}"/>
          </ac:grpSpMkLst>
        </pc:grpChg>
        <pc:grpChg chg="mod">
          <ac:chgData name="Tanner M Lyon" userId="81f726f4-b7ff-4481-b7e3-ef746ab0c167" providerId="ADAL" clId="{26774E6B-BBBC-904C-8E84-5D906D500C63}" dt="2020-06-28T16:57:30.036" v="297"/>
          <ac:grpSpMkLst>
            <pc:docMk/>
            <pc:sldMk cId="2447322438" sldId="260"/>
            <ac:grpSpMk id="151" creationId="{E3AADC83-9000-3E4F-92C1-B524AB1ACDD3}"/>
          </ac:grpSpMkLst>
        </pc:grpChg>
        <pc:grpChg chg="mod">
          <ac:chgData name="Tanner M Lyon" userId="81f726f4-b7ff-4481-b7e3-ef746ab0c167" providerId="ADAL" clId="{26774E6B-BBBC-904C-8E84-5D906D500C63}" dt="2020-06-28T16:57:30.036" v="297"/>
          <ac:grpSpMkLst>
            <pc:docMk/>
            <pc:sldMk cId="2447322438" sldId="260"/>
            <ac:grpSpMk id="152" creationId="{6C46881F-2219-4240-84D8-EC3B65CECC49}"/>
          </ac:grpSpMkLst>
        </pc:grpChg>
        <pc:grpChg chg="mod">
          <ac:chgData name="Tanner M Lyon" userId="81f726f4-b7ff-4481-b7e3-ef746ab0c167" providerId="ADAL" clId="{26774E6B-BBBC-904C-8E84-5D906D500C63}" dt="2020-06-28T16:57:30.036" v="297"/>
          <ac:grpSpMkLst>
            <pc:docMk/>
            <pc:sldMk cId="2447322438" sldId="260"/>
            <ac:grpSpMk id="153" creationId="{3E04825D-5686-344E-92F2-252C2164D667}"/>
          </ac:grpSpMkLst>
        </pc:grpChg>
        <pc:grpChg chg="mod">
          <ac:chgData name="Tanner M Lyon" userId="81f726f4-b7ff-4481-b7e3-ef746ab0c167" providerId="ADAL" clId="{26774E6B-BBBC-904C-8E84-5D906D500C63}" dt="2020-06-28T16:57:30.036" v="297"/>
          <ac:grpSpMkLst>
            <pc:docMk/>
            <pc:sldMk cId="2447322438" sldId="260"/>
            <ac:grpSpMk id="154" creationId="{3A54B7C6-E00C-4F42-B61E-7972EE37B636}"/>
          </ac:grpSpMkLst>
        </pc:grpChg>
        <pc:grpChg chg="mod">
          <ac:chgData name="Tanner M Lyon" userId="81f726f4-b7ff-4481-b7e3-ef746ab0c167" providerId="ADAL" clId="{26774E6B-BBBC-904C-8E84-5D906D500C63}" dt="2020-06-28T16:57:30.036" v="297"/>
          <ac:grpSpMkLst>
            <pc:docMk/>
            <pc:sldMk cId="2447322438" sldId="260"/>
            <ac:grpSpMk id="155" creationId="{1D060982-C540-9A4E-BD40-819055E7D9C3}"/>
          </ac:grpSpMkLst>
        </pc:grpChg>
        <pc:grpChg chg="mod">
          <ac:chgData name="Tanner M Lyon" userId="81f726f4-b7ff-4481-b7e3-ef746ab0c167" providerId="ADAL" clId="{26774E6B-BBBC-904C-8E84-5D906D500C63}" dt="2020-06-28T16:57:30.036" v="297"/>
          <ac:grpSpMkLst>
            <pc:docMk/>
            <pc:sldMk cId="2447322438" sldId="260"/>
            <ac:grpSpMk id="156" creationId="{D174D436-C5F0-A645-9E35-C74E7BC6A916}"/>
          </ac:grpSpMkLst>
        </pc:grpChg>
        <pc:grpChg chg="mod">
          <ac:chgData name="Tanner M Lyon" userId="81f726f4-b7ff-4481-b7e3-ef746ab0c167" providerId="ADAL" clId="{26774E6B-BBBC-904C-8E84-5D906D500C63}" dt="2020-06-28T16:57:30.036" v="297"/>
          <ac:grpSpMkLst>
            <pc:docMk/>
            <pc:sldMk cId="2447322438" sldId="260"/>
            <ac:grpSpMk id="157" creationId="{29C3A8FC-83D8-7547-ABA0-71A835B1D3D7}"/>
          </ac:grpSpMkLst>
        </pc:grpChg>
        <pc:grpChg chg="mod">
          <ac:chgData name="Tanner M Lyon" userId="81f726f4-b7ff-4481-b7e3-ef746ab0c167" providerId="ADAL" clId="{26774E6B-BBBC-904C-8E84-5D906D500C63}" dt="2020-06-28T16:57:30.036" v="297"/>
          <ac:grpSpMkLst>
            <pc:docMk/>
            <pc:sldMk cId="2447322438" sldId="260"/>
            <ac:grpSpMk id="158" creationId="{D5C9CD65-3BEC-F343-85DD-43849DACCD6F}"/>
          </ac:grpSpMkLst>
        </pc:grpChg>
        <pc:grpChg chg="mod">
          <ac:chgData name="Tanner M Lyon" userId="81f726f4-b7ff-4481-b7e3-ef746ab0c167" providerId="ADAL" clId="{26774E6B-BBBC-904C-8E84-5D906D500C63}" dt="2020-06-28T16:57:30.036" v="297"/>
          <ac:grpSpMkLst>
            <pc:docMk/>
            <pc:sldMk cId="2447322438" sldId="260"/>
            <ac:grpSpMk id="159" creationId="{8E25991A-6351-B94D-9116-1BA18577446F}"/>
          </ac:grpSpMkLst>
        </pc:grpChg>
        <pc:grpChg chg="mod">
          <ac:chgData name="Tanner M Lyon" userId="81f726f4-b7ff-4481-b7e3-ef746ab0c167" providerId="ADAL" clId="{26774E6B-BBBC-904C-8E84-5D906D500C63}" dt="2020-06-28T16:57:30.036" v="297"/>
          <ac:grpSpMkLst>
            <pc:docMk/>
            <pc:sldMk cId="2447322438" sldId="260"/>
            <ac:grpSpMk id="160" creationId="{9E6FE735-425F-F947-9C22-E9C982BED90A}"/>
          </ac:grpSpMkLst>
        </pc:grpChg>
        <pc:grpChg chg="mod">
          <ac:chgData name="Tanner M Lyon" userId="81f726f4-b7ff-4481-b7e3-ef746ab0c167" providerId="ADAL" clId="{26774E6B-BBBC-904C-8E84-5D906D500C63}" dt="2020-06-28T16:57:30.036" v="297"/>
          <ac:grpSpMkLst>
            <pc:docMk/>
            <pc:sldMk cId="2447322438" sldId="260"/>
            <ac:grpSpMk id="161" creationId="{4CD3565D-751B-874C-BCBE-DDD7E1967B97}"/>
          </ac:grpSpMkLst>
        </pc:grpChg>
        <pc:grpChg chg="mod">
          <ac:chgData name="Tanner M Lyon" userId="81f726f4-b7ff-4481-b7e3-ef746ab0c167" providerId="ADAL" clId="{26774E6B-BBBC-904C-8E84-5D906D500C63}" dt="2020-06-28T16:57:30.036" v="297"/>
          <ac:grpSpMkLst>
            <pc:docMk/>
            <pc:sldMk cId="2447322438" sldId="260"/>
            <ac:grpSpMk id="162" creationId="{7B1B4509-583D-6B47-8A74-0D700079C5B3}"/>
          </ac:grpSpMkLst>
        </pc:grpChg>
        <pc:grpChg chg="mod">
          <ac:chgData name="Tanner M Lyon" userId="81f726f4-b7ff-4481-b7e3-ef746ab0c167" providerId="ADAL" clId="{26774E6B-BBBC-904C-8E84-5D906D500C63}" dt="2020-06-28T16:57:30.036" v="297"/>
          <ac:grpSpMkLst>
            <pc:docMk/>
            <pc:sldMk cId="2447322438" sldId="260"/>
            <ac:grpSpMk id="163" creationId="{3CA537D0-CF9B-5A40-A464-80DF6E8341BB}"/>
          </ac:grpSpMkLst>
        </pc:grpChg>
        <pc:grpChg chg="mod">
          <ac:chgData name="Tanner M Lyon" userId="81f726f4-b7ff-4481-b7e3-ef746ab0c167" providerId="ADAL" clId="{26774E6B-BBBC-904C-8E84-5D906D500C63}" dt="2020-06-28T16:57:30.036" v="297"/>
          <ac:grpSpMkLst>
            <pc:docMk/>
            <pc:sldMk cId="2447322438" sldId="260"/>
            <ac:grpSpMk id="164" creationId="{8A4678C6-9E64-3742-9DE1-95FC222AA84A}"/>
          </ac:grpSpMkLst>
        </pc:grpChg>
        <pc:grpChg chg="mod">
          <ac:chgData name="Tanner M Lyon" userId="81f726f4-b7ff-4481-b7e3-ef746ab0c167" providerId="ADAL" clId="{26774E6B-BBBC-904C-8E84-5D906D500C63}" dt="2020-06-28T16:57:30.036" v="297"/>
          <ac:grpSpMkLst>
            <pc:docMk/>
            <pc:sldMk cId="2447322438" sldId="260"/>
            <ac:grpSpMk id="165" creationId="{FF4658F0-2935-2B4A-BFDF-34EF3E8CF410}"/>
          </ac:grpSpMkLst>
        </pc:grpChg>
        <pc:grpChg chg="mod">
          <ac:chgData name="Tanner M Lyon" userId="81f726f4-b7ff-4481-b7e3-ef746ab0c167" providerId="ADAL" clId="{26774E6B-BBBC-904C-8E84-5D906D500C63}" dt="2020-06-28T16:57:30.036" v="297"/>
          <ac:grpSpMkLst>
            <pc:docMk/>
            <pc:sldMk cId="2447322438" sldId="260"/>
            <ac:grpSpMk id="166" creationId="{643407BA-1E79-2B49-A03A-1C23806CAA3C}"/>
          </ac:grpSpMkLst>
        </pc:grpChg>
        <pc:grpChg chg="mod">
          <ac:chgData name="Tanner M Lyon" userId="81f726f4-b7ff-4481-b7e3-ef746ab0c167" providerId="ADAL" clId="{26774E6B-BBBC-904C-8E84-5D906D500C63}" dt="2020-06-28T16:57:30.036" v="297"/>
          <ac:grpSpMkLst>
            <pc:docMk/>
            <pc:sldMk cId="2447322438" sldId="260"/>
            <ac:grpSpMk id="167" creationId="{D562089A-4057-BC4A-8139-2AE777BF4930}"/>
          </ac:grpSpMkLst>
        </pc:grpChg>
        <pc:grpChg chg="mod">
          <ac:chgData name="Tanner M Lyon" userId="81f726f4-b7ff-4481-b7e3-ef746ab0c167" providerId="ADAL" clId="{26774E6B-BBBC-904C-8E84-5D906D500C63}" dt="2020-06-28T16:57:30.036" v="297"/>
          <ac:grpSpMkLst>
            <pc:docMk/>
            <pc:sldMk cId="2447322438" sldId="260"/>
            <ac:grpSpMk id="168" creationId="{BE2030FD-4845-5A44-807D-971257AD424E}"/>
          </ac:grpSpMkLst>
        </pc:grpChg>
        <pc:grpChg chg="add del mod">
          <ac:chgData name="Tanner M Lyon" userId="81f726f4-b7ff-4481-b7e3-ef746ab0c167" providerId="ADAL" clId="{26774E6B-BBBC-904C-8E84-5D906D500C63}" dt="2020-06-28T16:58:11.145" v="425"/>
          <ac:grpSpMkLst>
            <pc:docMk/>
            <pc:sldMk cId="2447322438" sldId="260"/>
            <ac:grpSpMk id="219" creationId="{1C558233-7B36-8041-9B65-0D7DF4F792B7}"/>
          </ac:grpSpMkLst>
        </pc:grpChg>
        <pc:grpChg chg="mod">
          <ac:chgData name="Tanner M Lyon" userId="81f726f4-b7ff-4481-b7e3-ef746ab0c167" providerId="ADAL" clId="{26774E6B-BBBC-904C-8E84-5D906D500C63}" dt="2020-06-28T16:58:08.695" v="424"/>
          <ac:grpSpMkLst>
            <pc:docMk/>
            <pc:sldMk cId="2447322438" sldId="260"/>
            <ac:grpSpMk id="220" creationId="{50AF48BA-E5F1-C34E-8ACA-066128D11EFE}"/>
          </ac:grpSpMkLst>
        </pc:grpChg>
        <pc:grpChg chg="mod">
          <ac:chgData name="Tanner M Lyon" userId="81f726f4-b7ff-4481-b7e3-ef746ab0c167" providerId="ADAL" clId="{26774E6B-BBBC-904C-8E84-5D906D500C63}" dt="2020-06-28T16:58:08.695" v="424"/>
          <ac:grpSpMkLst>
            <pc:docMk/>
            <pc:sldMk cId="2447322438" sldId="260"/>
            <ac:grpSpMk id="223" creationId="{0AE47DCC-5526-0345-8FCB-AC4A1A70E417}"/>
          </ac:grpSpMkLst>
        </pc:grpChg>
        <pc:grpChg chg="mod">
          <ac:chgData name="Tanner M Lyon" userId="81f726f4-b7ff-4481-b7e3-ef746ab0c167" providerId="ADAL" clId="{26774E6B-BBBC-904C-8E84-5D906D500C63}" dt="2020-06-28T16:58:08.695" v="424"/>
          <ac:grpSpMkLst>
            <pc:docMk/>
            <pc:sldMk cId="2447322438" sldId="260"/>
            <ac:grpSpMk id="224" creationId="{F6ECA02F-B36B-2548-B874-DA1E02CAF93D}"/>
          </ac:grpSpMkLst>
        </pc:grpChg>
        <pc:grpChg chg="mod">
          <ac:chgData name="Tanner M Lyon" userId="81f726f4-b7ff-4481-b7e3-ef746ab0c167" providerId="ADAL" clId="{26774E6B-BBBC-904C-8E84-5D906D500C63}" dt="2020-06-28T16:58:08.695" v="424"/>
          <ac:grpSpMkLst>
            <pc:docMk/>
            <pc:sldMk cId="2447322438" sldId="260"/>
            <ac:grpSpMk id="225" creationId="{46499BD6-E2BB-9B40-B729-A296671361AA}"/>
          </ac:grpSpMkLst>
        </pc:grpChg>
        <pc:grpChg chg="mod">
          <ac:chgData name="Tanner M Lyon" userId="81f726f4-b7ff-4481-b7e3-ef746ab0c167" providerId="ADAL" clId="{26774E6B-BBBC-904C-8E84-5D906D500C63}" dt="2020-06-28T16:58:08.695" v="424"/>
          <ac:grpSpMkLst>
            <pc:docMk/>
            <pc:sldMk cId="2447322438" sldId="260"/>
            <ac:grpSpMk id="226" creationId="{4112DA65-5247-A84F-92D2-CD2286C98497}"/>
          </ac:grpSpMkLst>
        </pc:grpChg>
        <pc:grpChg chg="mod">
          <ac:chgData name="Tanner M Lyon" userId="81f726f4-b7ff-4481-b7e3-ef746ab0c167" providerId="ADAL" clId="{26774E6B-BBBC-904C-8E84-5D906D500C63}" dt="2020-06-28T16:58:08.695" v="424"/>
          <ac:grpSpMkLst>
            <pc:docMk/>
            <pc:sldMk cId="2447322438" sldId="260"/>
            <ac:grpSpMk id="227" creationId="{99C27544-77FA-EE4B-8FC1-FC6678AD715A}"/>
          </ac:grpSpMkLst>
        </pc:grpChg>
        <pc:grpChg chg="mod">
          <ac:chgData name="Tanner M Lyon" userId="81f726f4-b7ff-4481-b7e3-ef746ab0c167" providerId="ADAL" clId="{26774E6B-BBBC-904C-8E84-5D906D500C63}" dt="2020-06-28T16:58:08.695" v="424"/>
          <ac:grpSpMkLst>
            <pc:docMk/>
            <pc:sldMk cId="2447322438" sldId="260"/>
            <ac:grpSpMk id="228" creationId="{BCF56581-6C65-9A45-B174-1A481D7AC41A}"/>
          </ac:grpSpMkLst>
        </pc:grpChg>
        <pc:grpChg chg="mod">
          <ac:chgData name="Tanner M Lyon" userId="81f726f4-b7ff-4481-b7e3-ef746ab0c167" providerId="ADAL" clId="{26774E6B-BBBC-904C-8E84-5D906D500C63}" dt="2020-06-28T16:58:08.695" v="424"/>
          <ac:grpSpMkLst>
            <pc:docMk/>
            <pc:sldMk cId="2447322438" sldId="260"/>
            <ac:grpSpMk id="229" creationId="{C8A037BA-BAFD-9747-A772-79E0808C9C11}"/>
          </ac:grpSpMkLst>
        </pc:grpChg>
        <pc:grpChg chg="mod">
          <ac:chgData name="Tanner M Lyon" userId="81f726f4-b7ff-4481-b7e3-ef746ab0c167" providerId="ADAL" clId="{26774E6B-BBBC-904C-8E84-5D906D500C63}" dt="2020-06-28T16:58:08.695" v="424"/>
          <ac:grpSpMkLst>
            <pc:docMk/>
            <pc:sldMk cId="2447322438" sldId="260"/>
            <ac:grpSpMk id="230" creationId="{909243DA-FAA8-C549-96C8-266C38617648}"/>
          </ac:grpSpMkLst>
        </pc:grpChg>
        <pc:grpChg chg="mod">
          <ac:chgData name="Tanner M Lyon" userId="81f726f4-b7ff-4481-b7e3-ef746ab0c167" providerId="ADAL" clId="{26774E6B-BBBC-904C-8E84-5D906D500C63}" dt="2020-06-28T16:58:08.695" v="424"/>
          <ac:grpSpMkLst>
            <pc:docMk/>
            <pc:sldMk cId="2447322438" sldId="260"/>
            <ac:grpSpMk id="231" creationId="{CDA242EE-6D49-604E-B2AC-D34BDE117EEC}"/>
          </ac:grpSpMkLst>
        </pc:grpChg>
        <pc:grpChg chg="mod">
          <ac:chgData name="Tanner M Lyon" userId="81f726f4-b7ff-4481-b7e3-ef746ab0c167" providerId="ADAL" clId="{26774E6B-BBBC-904C-8E84-5D906D500C63}" dt="2020-06-28T16:58:08.695" v="424"/>
          <ac:grpSpMkLst>
            <pc:docMk/>
            <pc:sldMk cId="2447322438" sldId="260"/>
            <ac:grpSpMk id="232" creationId="{CF9797F9-1865-4342-BC11-31F857CB63A5}"/>
          </ac:grpSpMkLst>
        </pc:grpChg>
        <pc:grpChg chg="add del mod">
          <ac:chgData name="Tanner M Lyon" userId="81f726f4-b7ff-4481-b7e3-ef746ab0c167" providerId="ADAL" clId="{26774E6B-BBBC-904C-8E84-5D906D500C63}" dt="2020-06-28T16:58:35.467" v="437"/>
          <ac:grpSpMkLst>
            <pc:docMk/>
            <pc:sldMk cId="2447322438" sldId="260"/>
            <ac:grpSpMk id="253" creationId="{194E9FED-A8CC-F049-942C-A043EAC4387D}"/>
          </ac:grpSpMkLst>
        </pc:grpChg>
        <pc:grpChg chg="mod">
          <ac:chgData name="Tanner M Lyon" userId="81f726f4-b7ff-4481-b7e3-ef746ab0c167" providerId="ADAL" clId="{26774E6B-BBBC-904C-8E84-5D906D500C63}" dt="2020-06-28T16:58:11.197" v="426"/>
          <ac:grpSpMkLst>
            <pc:docMk/>
            <pc:sldMk cId="2447322438" sldId="260"/>
            <ac:grpSpMk id="254" creationId="{A5B6AB68-D9B1-F14C-BC78-38EA6A5A998C}"/>
          </ac:grpSpMkLst>
        </pc:grpChg>
        <pc:grpChg chg="mod">
          <ac:chgData name="Tanner M Lyon" userId="81f726f4-b7ff-4481-b7e3-ef746ab0c167" providerId="ADAL" clId="{26774E6B-BBBC-904C-8E84-5D906D500C63}" dt="2020-06-28T16:58:11.197" v="426"/>
          <ac:grpSpMkLst>
            <pc:docMk/>
            <pc:sldMk cId="2447322438" sldId="260"/>
            <ac:grpSpMk id="257" creationId="{C161B909-4F0D-7A42-8012-1A1CF5F1B318}"/>
          </ac:grpSpMkLst>
        </pc:grpChg>
        <pc:grpChg chg="mod">
          <ac:chgData name="Tanner M Lyon" userId="81f726f4-b7ff-4481-b7e3-ef746ab0c167" providerId="ADAL" clId="{26774E6B-BBBC-904C-8E84-5D906D500C63}" dt="2020-06-28T16:58:11.197" v="426"/>
          <ac:grpSpMkLst>
            <pc:docMk/>
            <pc:sldMk cId="2447322438" sldId="260"/>
            <ac:grpSpMk id="258" creationId="{9E9C2DFC-37D8-DC41-9814-2E9A6A45F0D0}"/>
          </ac:grpSpMkLst>
        </pc:grpChg>
        <pc:grpChg chg="mod">
          <ac:chgData name="Tanner M Lyon" userId="81f726f4-b7ff-4481-b7e3-ef746ab0c167" providerId="ADAL" clId="{26774E6B-BBBC-904C-8E84-5D906D500C63}" dt="2020-06-28T16:58:11.197" v="426"/>
          <ac:grpSpMkLst>
            <pc:docMk/>
            <pc:sldMk cId="2447322438" sldId="260"/>
            <ac:grpSpMk id="259" creationId="{44D8B19A-D1F1-A24C-8446-E798C24CC3CC}"/>
          </ac:grpSpMkLst>
        </pc:grpChg>
        <pc:grpChg chg="mod">
          <ac:chgData name="Tanner M Lyon" userId="81f726f4-b7ff-4481-b7e3-ef746ab0c167" providerId="ADAL" clId="{26774E6B-BBBC-904C-8E84-5D906D500C63}" dt="2020-06-28T16:58:11.197" v="426"/>
          <ac:grpSpMkLst>
            <pc:docMk/>
            <pc:sldMk cId="2447322438" sldId="260"/>
            <ac:grpSpMk id="260" creationId="{E3478A4E-2B6A-474A-BE3F-49330C7E43AD}"/>
          </ac:grpSpMkLst>
        </pc:grpChg>
        <pc:grpChg chg="mod">
          <ac:chgData name="Tanner M Lyon" userId="81f726f4-b7ff-4481-b7e3-ef746ab0c167" providerId="ADAL" clId="{26774E6B-BBBC-904C-8E84-5D906D500C63}" dt="2020-06-28T16:58:11.197" v="426"/>
          <ac:grpSpMkLst>
            <pc:docMk/>
            <pc:sldMk cId="2447322438" sldId="260"/>
            <ac:grpSpMk id="261" creationId="{27E4AA5D-EADF-D342-A53B-EC31DBAFF0D6}"/>
          </ac:grpSpMkLst>
        </pc:grpChg>
        <pc:grpChg chg="mod">
          <ac:chgData name="Tanner M Lyon" userId="81f726f4-b7ff-4481-b7e3-ef746ab0c167" providerId="ADAL" clId="{26774E6B-BBBC-904C-8E84-5D906D500C63}" dt="2020-06-28T16:58:11.197" v="426"/>
          <ac:grpSpMkLst>
            <pc:docMk/>
            <pc:sldMk cId="2447322438" sldId="260"/>
            <ac:grpSpMk id="262" creationId="{BBC632EF-1CA3-0F4B-BE5B-34D6A7D283F6}"/>
          </ac:grpSpMkLst>
        </pc:grpChg>
        <pc:grpChg chg="mod">
          <ac:chgData name="Tanner M Lyon" userId="81f726f4-b7ff-4481-b7e3-ef746ab0c167" providerId="ADAL" clId="{26774E6B-BBBC-904C-8E84-5D906D500C63}" dt="2020-06-28T16:58:11.197" v="426"/>
          <ac:grpSpMkLst>
            <pc:docMk/>
            <pc:sldMk cId="2447322438" sldId="260"/>
            <ac:grpSpMk id="263" creationId="{C3B5A299-CE76-1C45-9279-1E28BE3B93E2}"/>
          </ac:grpSpMkLst>
        </pc:grpChg>
        <pc:grpChg chg="mod">
          <ac:chgData name="Tanner M Lyon" userId="81f726f4-b7ff-4481-b7e3-ef746ab0c167" providerId="ADAL" clId="{26774E6B-BBBC-904C-8E84-5D906D500C63}" dt="2020-06-28T16:58:11.197" v="426"/>
          <ac:grpSpMkLst>
            <pc:docMk/>
            <pc:sldMk cId="2447322438" sldId="260"/>
            <ac:grpSpMk id="264" creationId="{6C0B699D-B1B6-CA47-9CFE-01AFF98EEB2A}"/>
          </ac:grpSpMkLst>
        </pc:grpChg>
        <pc:grpChg chg="mod">
          <ac:chgData name="Tanner M Lyon" userId="81f726f4-b7ff-4481-b7e3-ef746ab0c167" providerId="ADAL" clId="{26774E6B-BBBC-904C-8E84-5D906D500C63}" dt="2020-06-28T16:58:11.197" v="426"/>
          <ac:grpSpMkLst>
            <pc:docMk/>
            <pc:sldMk cId="2447322438" sldId="260"/>
            <ac:grpSpMk id="265" creationId="{5153E97C-C880-C145-AA34-424651A97B8F}"/>
          </ac:grpSpMkLst>
        </pc:grpChg>
        <pc:grpChg chg="mod">
          <ac:chgData name="Tanner M Lyon" userId="81f726f4-b7ff-4481-b7e3-ef746ab0c167" providerId="ADAL" clId="{26774E6B-BBBC-904C-8E84-5D906D500C63}" dt="2020-06-28T16:58:11.197" v="426"/>
          <ac:grpSpMkLst>
            <pc:docMk/>
            <pc:sldMk cId="2447322438" sldId="260"/>
            <ac:grpSpMk id="266" creationId="{BB13EED8-FD3F-7C42-AD00-8879A8D65849}"/>
          </ac:grpSpMkLst>
        </pc:grpChg>
        <pc:grpChg chg="add mod">
          <ac:chgData name="Tanner M Lyon" userId="81f726f4-b7ff-4481-b7e3-ef746ab0c167" providerId="ADAL" clId="{26774E6B-BBBC-904C-8E84-5D906D500C63}" dt="2020-06-28T17:05:49.976" v="539" actId="1076"/>
          <ac:grpSpMkLst>
            <pc:docMk/>
            <pc:sldMk cId="2447322438" sldId="260"/>
            <ac:grpSpMk id="287" creationId="{A68B278E-BFAF-4A45-993A-EFAA0E97EEE4}"/>
          </ac:grpSpMkLst>
        </pc:grpChg>
        <pc:grpChg chg="mod">
          <ac:chgData name="Tanner M Lyon" userId="81f726f4-b7ff-4481-b7e3-ef746ab0c167" providerId="ADAL" clId="{26774E6B-BBBC-904C-8E84-5D906D500C63}" dt="2020-06-28T16:59:46.160" v="447"/>
          <ac:grpSpMkLst>
            <pc:docMk/>
            <pc:sldMk cId="2447322438" sldId="260"/>
            <ac:grpSpMk id="293" creationId="{8850A52B-9CB9-CC4E-9EB0-9882E3EC439A}"/>
          </ac:grpSpMkLst>
        </pc:grpChg>
        <pc:grpChg chg="mod">
          <ac:chgData name="Tanner M Lyon" userId="81f726f4-b7ff-4481-b7e3-ef746ab0c167" providerId="ADAL" clId="{26774E6B-BBBC-904C-8E84-5D906D500C63}" dt="2020-06-28T16:59:46.160" v="447"/>
          <ac:grpSpMkLst>
            <pc:docMk/>
            <pc:sldMk cId="2447322438" sldId="260"/>
            <ac:grpSpMk id="294" creationId="{E876F95D-5EA0-9A4B-BE53-7B880BB968FB}"/>
          </ac:grpSpMkLst>
        </pc:grpChg>
      </pc:sldChg>
      <pc:sldChg chg="addSp delSp modSp mod setBg setClrOvrMap modNotesTx">
        <pc:chgData name="Tanner M Lyon" userId="81f726f4-b7ff-4481-b7e3-ef746ab0c167" providerId="ADAL" clId="{26774E6B-BBBC-904C-8E84-5D906D500C63}" dt="2020-06-28T23:14:18.957" v="5662" actId="20577"/>
        <pc:sldMkLst>
          <pc:docMk/>
          <pc:sldMk cId="847033873" sldId="261"/>
        </pc:sldMkLst>
        <pc:spChg chg="mod">
          <ac:chgData name="Tanner M Lyon" userId="81f726f4-b7ff-4481-b7e3-ef746ab0c167" providerId="ADAL" clId="{26774E6B-BBBC-904C-8E84-5D906D500C63}" dt="2020-06-28T17:17:58.933" v="1224"/>
          <ac:spMkLst>
            <pc:docMk/>
            <pc:sldMk cId="847033873" sldId="261"/>
            <ac:spMk id="2" creationId="{9070B029-A737-433D-A363-2109EC97DA34}"/>
          </ac:spMkLst>
        </pc:spChg>
        <pc:spChg chg="mod">
          <ac:chgData name="Tanner M Lyon" userId="81f726f4-b7ff-4481-b7e3-ef746ab0c167" providerId="ADAL" clId="{26774E6B-BBBC-904C-8E84-5D906D500C63}" dt="2020-06-28T17:17:58.933" v="1224"/>
          <ac:spMkLst>
            <pc:docMk/>
            <pc:sldMk cId="847033873" sldId="261"/>
            <ac:spMk id="3" creationId="{723D6D98-B5F1-4D12-9199-AE3A97B66F1C}"/>
          </ac:spMkLst>
        </pc:spChg>
        <pc:spChg chg="add mod">
          <ac:chgData name="Tanner M Lyon" userId="81f726f4-b7ff-4481-b7e3-ef746ab0c167" providerId="ADAL" clId="{26774E6B-BBBC-904C-8E84-5D906D500C63}" dt="2020-06-28T17:55:23.157" v="2171" actId="1076"/>
          <ac:spMkLst>
            <pc:docMk/>
            <pc:sldMk cId="847033873" sldId="261"/>
            <ac:spMk id="4" creationId="{BCE5094A-9796-F148-B711-0606F0CBCB95}"/>
          </ac:spMkLst>
        </pc:spChg>
        <pc:spChg chg="add del mod">
          <ac:chgData name="Tanner M Lyon" userId="81f726f4-b7ff-4481-b7e3-ef746ab0c167" providerId="ADAL" clId="{26774E6B-BBBC-904C-8E84-5D906D500C63}" dt="2020-06-28T17:47:43.722" v="2009"/>
          <ac:spMkLst>
            <pc:docMk/>
            <pc:sldMk cId="847033873" sldId="261"/>
            <ac:spMk id="5" creationId="{A41B0F26-6CE7-9B4D-A1FA-D82F1A131C93}"/>
          </ac:spMkLst>
        </pc:spChg>
        <pc:spChg chg="add mod">
          <ac:chgData name="Tanner M Lyon" userId="81f726f4-b7ff-4481-b7e3-ef746ab0c167" providerId="ADAL" clId="{26774E6B-BBBC-904C-8E84-5D906D500C63}" dt="2020-06-28T17:57:24.785" v="2236" actId="207"/>
          <ac:spMkLst>
            <pc:docMk/>
            <pc:sldMk cId="847033873" sldId="261"/>
            <ac:spMk id="6" creationId="{15F3AA66-9591-EF4C-AAEC-FC9EE6BFEC30}"/>
          </ac:spMkLst>
        </pc:spChg>
        <pc:spChg chg="add del mod">
          <ac:chgData name="Tanner M Lyon" userId="81f726f4-b7ff-4481-b7e3-ef746ab0c167" providerId="ADAL" clId="{26774E6B-BBBC-904C-8E84-5D906D500C63}" dt="2020-06-28T17:56:48.788" v="2221"/>
          <ac:spMkLst>
            <pc:docMk/>
            <pc:sldMk cId="847033873" sldId="261"/>
            <ac:spMk id="7" creationId="{5B9F0CF1-4B27-6B46-BBFC-E5A6CC444346}"/>
          </ac:spMkLst>
        </pc:spChg>
        <pc:spChg chg="add mod">
          <ac:chgData name="Tanner M Lyon" userId="81f726f4-b7ff-4481-b7e3-ef746ab0c167" providerId="ADAL" clId="{26774E6B-BBBC-904C-8E84-5D906D500C63}" dt="2020-06-28T17:55:51.968" v="2190" actId="1076"/>
          <ac:spMkLst>
            <pc:docMk/>
            <pc:sldMk cId="847033873" sldId="261"/>
            <ac:spMk id="9" creationId="{5F3CDD52-F655-AD4B-A0DE-F36EC68727D3}"/>
          </ac:spMkLst>
        </pc:spChg>
        <pc:spChg chg="add del">
          <ac:chgData name="Tanner M Lyon" userId="81f726f4-b7ff-4481-b7e3-ef746ab0c167" providerId="ADAL" clId="{26774E6B-BBBC-904C-8E84-5D906D500C63}" dt="2020-06-28T17:50:20.362" v="2106" actId="26606"/>
          <ac:spMkLst>
            <pc:docMk/>
            <pc:sldMk cId="847033873" sldId="261"/>
            <ac:spMk id="10" creationId="{7CB4857B-ED7C-444D-9F04-2F885114A1C2}"/>
          </ac:spMkLst>
        </pc:spChg>
        <pc:spChg chg="add mod">
          <ac:chgData name="Tanner M Lyon" userId="81f726f4-b7ff-4481-b7e3-ef746ab0c167" providerId="ADAL" clId="{26774E6B-BBBC-904C-8E84-5D906D500C63}" dt="2020-06-28T17:56:06.543" v="2202" actId="1038"/>
          <ac:spMkLst>
            <pc:docMk/>
            <pc:sldMk cId="847033873" sldId="261"/>
            <ac:spMk id="11" creationId="{273EF27C-20F6-8C43-AE96-50D65BE5C756}"/>
          </ac:spMkLst>
        </pc:spChg>
        <pc:spChg chg="add del">
          <ac:chgData name="Tanner M Lyon" userId="81f726f4-b7ff-4481-b7e3-ef746ab0c167" providerId="ADAL" clId="{26774E6B-BBBC-904C-8E84-5D906D500C63}" dt="2020-06-28T17:50:20.362" v="2106" actId="26606"/>
          <ac:spMkLst>
            <pc:docMk/>
            <pc:sldMk cId="847033873" sldId="261"/>
            <ac:spMk id="12" creationId="{D18046FB-44EA-4FD8-A585-EA09A319B2D0}"/>
          </ac:spMkLst>
        </pc:spChg>
        <pc:spChg chg="add del mod">
          <ac:chgData name="Tanner M Lyon" userId="81f726f4-b7ff-4481-b7e3-ef746ab0c167" providerId="ADAL" clId="{26774E6B-BBBC-904C-8E84-5D906D500C63}" dt="2020-06-28T17:55:20.370" v="2169" actId="478"/>
          <ac:spMkLst>
            <pc:docMk/>
            <pc:sldMk cId="847033873" sldId="261"/>
            <ac:spMk id="13" creationId="{89C2714A-1E8B-0F49-A294-DAADB90FC20D}"/>
          </ac:spMkLst>
        </pc:spChg>
        <pc:spChg chg="add del">
          <ac:chgData name="Tanner M Lyon" userId="81f726f4-b7ff-4481-b7e3-ef746ab0c167" providerId="ADAL" clId="{26774E6B-BBBC-904C-8E84-5D906D500C63}" dt="2020-06-28T17:50:20.362" v="2106" actId="26606"/>
          <ac:spMkLst>
            <pc:docMk/>
            <pc:sldMk cId="847033873" sldId="261"/>
            <ac:spMk id="14" creationId="{479F5F2B-8B58-4140-AE6A-51F6C67B18D9}"/>
          </ac:spMkLst>
        </pc:spChg>
        <pc:spChg chg="add mod">
          <ac:chgData name="Tanner M Lyon" userId="81f726f4-b7ff-4481-b7e3-ef746ab0c167" providerId="ADAL" clId="{26774E6B-BBBC-904C-8E84-5D906D500C63}" dt="2020-06-28T17:56:04.654" v="2201" actId="1038"/>
          <ac:spMkLst>
            <pc:docMk/>
            <pc:sldMk cId="847033873" sldId="261"/>
            <ac:spMk id="15" creationId="{FACBB825-576A-7C49-A120-2B831C806265}"/>
          </ac:spMkLst>
        </pc:spChg>
        <pc:spChg chg="add mod">
          <ac:chgData name="Tanner M Lyon" userId="81f726f4-b7ff-4481-b7e3-ef746ab0c167" providerId="ADAL" clId="{26774E6B-BBBC-904C-8E84-5D906D500C63}" dt="2020-06-28T17:55:01.481" v="2165" actId="1076"/>
          <ac:spMkLst>
            <pc:docMk/>
            <pc:sldMk cId="847033873" sldId="261"/>
            <ac:spMk id="16" creationId="{9C4FB004-EB62-A143-986B-733981CD9CEC}"/>
          </ac:spMkLst>
        </pc:spChg>
        <pc:spChg chg="add mod">
          <ac:chgData name="Tanner M Lyon" userId="81f726f4-b7ff-4481-b7e3-ef746ab0c167" providerId="ADAL" clId="{26774E6B-BBBC-904C-8E84-5D906D500C63}" dt="2020-06-28T17:56:02.844" v="2198" actId="1038"/>
          <ac:spMkLst>
            <pc:docMk/>
            <pc:sldMk cId="847033873" sldId="261"/>
            <ac:spMk id="17" creationId="{13AE9CF7-1576-2A45-864D-00CBCCFD90D2}"/>
          </ac:spMkLst>
        </pc:spChg>
        <pc:spChg chg="add">
          <ac:chgData name="Tanner M Lyon" userId="81f726f4-b7ff-4481-b7e3-ef746ab0c167" providerId="ADAL" clId="{26774E6B-BBBC-904C-8E84-5D906D500C63}" dt="2020-06-28T17:50:20.362" v="2106" actId="26606"/>
          <ac:spMkLst>
            <pc:docMk/>
            <pc:sldMk cId="847033873" sldId="261"/>
            <ac:spMk id="20" creationId="{2CB6C291-6CAF-46DF-ACFF-AADF0FD03F58}"/>
          </ac:spMkLst>
        </pc:spChg>
        <pc:spChg chg="add">
          <ac:chgData name="Tanner M Lyon" userId="81f726f4-b7ff-4481-b7e3-ef746ab0c167" providerId="ADAL" clId="{26774E6B-BBBC-904C-8E84-5D906D500C63}" dt="2020-06-28T17:50:20.362" v="2106" actId="26606"/>
          <ac:spMkLst>
            <pc:docMk/>
            <pc:sldMk cId="847033873" sldId="261"/>
            <ac:spMk id="24" creationId="{4735DC46-5663-471D-AADB-81E00E65BCC6}"/>
          </ac:spMkLst>
        </pc:spChg>
        <pc:picChg chg="add">
          <ac:chgData name="Tanner M Lyon" userId="81f726f4-b7ff-4481-b7e3-ef746ab0c167" providerId="ADAL" clId="{26774E6B-BBBC-904C-8E84-5D906D500C63}" dt="2020-06-28T17:50:20.362" v="2106" actId="26606"/>
          <ac:picMkLst>
            <pc:docMk/>
            <pc:sldMk cId="847033873" sldId="261"/>
            <ac:picMk id="22" creationId="{1EBADBCA-DA20-4279-93C6-011DEF18AA71}"/>
          </ac:picMkLst>
        </pc:picChg>
      </pc:sldChg>
      <pc:sldChg chg="addSp modSp del mod setBg">
        <pc:chgData name="Tanner M Lyon" userId="81f726f4-b7ff-4481-b7e3-ef746ab0c167" providerId="ADAL" clId="{26774E6B-BBBC-904C-8E84-5D906D500C63}" dt="2020-06-28T22:37:28.344" v="2568" actId="2696"/>
        <pc:sldMkLst>
          <pc:docMk/>
          <pc:sldMk cId="2766876657" sldId="262"/>
        </pc:sldMkLst>
        <pc:spChg chg="mod">
          <ac:chgData name="Tanner M Lyon" userId="81f726f4-b7ff-4481-b7e3-ef746ab0c167" providerId="ADAL" clId="{26774E6B-BBBC-904C-8E84-5D906D500C63}" dt="2020-06-28T18:46:17.750" v="2242" actId="20577"/>
          <ac:spMkLst>
            <pc:docMk/>
            <pc:sldMk cId="2766876657" sldId="262"/>
            <ac:spMk id="2" creationId="{97173C01-F9E3-4A7E-9C92-F48E7B704A57}"/>
          </ac:spMkLst>
        </pc:spChg>
        <pc:spChg chg="mod">
          <ac:chgData name="Tanner M Lyon" userId="81f726f4-b7ff-4481-b7e3-ef746ab0c167" providerId="ADAL" clId="{26774E6B-BBBC-904C-8E84-5D906D500C63}" dt="2020-06-28T17:17:58.933" v="1224"/>
          <ac:spMkLst>
            <pc:docMk/>
            <pc:sldMk cId="2766876657" sldId="262"/>
            <ac:spMk id="3" creationId="{DC9E7C01-0031-43AB-9AC9-CC24EA63F60D}"/>
          </ac:spMkLst>
        </pc:spChg>
        <pc:spChg chg="add">
          <ac:chgData name="Tanner M Lyon" userId="81f726f4-b7ff-4481-b7e3-ef746ab0c167" providerId="ADAL" clId="{26774E6B-BBBC-904C-8E84-5D906D500C63}" dt="2020-06-28T18:46:12.534" v="2240" actId="26606"/>
          <ac:spMkLst>
            <pc:docMk/>
            <pc:sldMk cId="2766876657" sldId="262"/>
            <ac:spMk id="8" creationId="{4351DFE5-F63D-4BE0-BDA9-E3EB88F01AA5}"/>
          </ac:spMkLst>
        </pc:spChg>
        <pc:picChg chg="add">
          <ac:chgData name="Tanner M Lyon" userId="81f726f4-b7ff-4481-b7e3-ef746ab0c167" providerId="ADAL" clId="{26774E6B-BBBC-904C-8E84-5D906D500C63}" dt="2020-06-28T18:46:12.534" v="2240" actId="26606"/>
          <ac:picMkLst>
            <pc:docMk/>
            <pc:sldMk cId="2766876657" sldId="262"/>
            <ac:picMk id="10" creationId="{3AA16612-ACD2-4A16-8F2B-4514FD6BF28F}"/>
          </ac:picMkLst>
        </pc:picChg>
      </pc:sldChg>
      <pc:sldChg chg="addSp modSp mod setBg setClrOvrMap">
        <pc:chgData name="Tanner M Lyon" userId="81f726f4-b7ff-4481-b7e3-ef746ab0c167" providerId="ADAL" clId="{26774E6B-BBBC-904C-8E84-5D906D500C63}" dt="2020-06-28T18:46:26.716" v="2243" actId="26606"/>
        <pc:sldMkLst>
          <pc:docMk/>
          <pc:sldMk cId="1163569548" sldId="263"/>
        </pc:sldMkLst>
        <pc:spChg chg="mod">
          <ac:chgData name="Tanner M Lyon" userId="81f726f4-b7ff-4481-b7e3-ef746ab0c167" providerId="ADAL" clId="{26774E6B-BBBC-904C-8E84-5D906D500C63}" dt="2020-06-28T17:17:58.933" v="1224"/>
          <ac:spMkLst>
            <pc:docMk/>
            <pc:sldMk cId="1163569548" sldId="263"/>
            <ac:spMk id="2" creationId="{957D1E38-AE43-44D6-8324-636CF40E391F}"/>
          </ac:spMkLst>
        </pc:spChg>
        <pc:spChg chg="mod">
          <ac:chgData name="Tanner M Lyon" userId="81f726f4-b7ff-4481-b7e3-ef746ab0c167" providerId="ADAL" clId="{26774E6B-BBBC-904C-8E84-5D906D500C63}" dt="2020-06-28T17:17:58.933" v="1224"/>
          <ac:spMkLst>
            <pc:docMk/>
            <pc:sldMk cId="1163569548" sldId="263"/>
            <ac:spMk id="3" creationId="{3F0B6714-C84E-4767-825C-D9FD7413AA11}"/>
          </ac:spMkLst>
        </pc:spChg>
        <pc:spChg chg="add">
          <ac:chgData name="Tanner M Lyon" userId="81f726f4-b7ff-4481-b7e3-ef746ab0c167" providerId="ADAL" clId="{26774E6B-BBBC-904C-8E84-5D906D500C63}" dt="2020-06-28T18:46:26.716" v="2243" actId="26606"/>
          <ac:spMkLst>
            <pc:docMk/>
            <pc:sldMk cId="1163569548" sldId="263"/>
            <ac:spMk id="8" creationId="{D3FFFA32-D9F4-4AF9-A025-CD128AC85E32}"/>
          </ac:spMkLst>
        </pc:spChg>
        <pc:grpChg chg="add">
          <ac:chgData name="Tanner M Lyon" userId="81f726f4-b7ff-4481-b7e3-ef746ab0c167" providerId="ADAL" clId="{26774E6B-BBBC-904C-8E84-5D906D500C63}" dt="2020-06-28T18:46:26.716" v="2243" actId="26606"/>
          <ac:grpSpMkLst>
            <pc:docMk/>
            <pc:sldMk cId="1163569548" sldId="263"/>
            <ac:grpSpMk id="10" creationId="{2823A416-999C-4FA3-A853-0AE48404B5D7}"/>
          </ac:grpSpMkLst>
        </pc:grpChg>
      </pc:sldChg>
      <pc:sldChg chg="addSp delSp modSp modTransition setBg">
        <pc:chgData name="Tanner M Lyon" userId="81f726f4-b7ff-4481-b7e3-ef746ab0c167" providerId="ADAL" clId="{26774E6B-BBBC-904C-8E84-5D906D500C63}" dt="2020-06-29T02:19:43.216" v="7159" actId="20577"/>
        <pc:sldMkLst>
          <pc:docMk/>
          <pc:sldMk cId="113474504" sldId="264"/>
        </pc:sldMkLst>
        <pc:spChg chg="mod">
          <ac:chgData name="Tanner M Lyon" userId="81f726f4-b7ff-4481-b7e3-ef746ab0c167" providerId="ADAL" clId="{26774E6B-BBBC-904C-8E84-5D906D500C63}" dt="2020-06-28T17:17:58.933" v="1224"/>
          <ac:spMkLst>
            <pc:docMk/>
            <pc:sldMk cId="113474504" sldId="264"/>
            <ac:spMk id="2" creationId="{9B2E0234-7508-452A-A676-26AEC43BAD14}"/>
          </ac:spMkLst>
        </pc:spChg>
        <pc:spChg chg="mod">
          <ac:chgData name="Tanner M Lyon" userId="81f726f4-b7ff-4481-b7e3-ef746ab0c167" providerId="ADAL" clId="{26774E6B-BBBC-904C-8E84-5D906D500C63}" dt="2020-06-28T22:35:38.942" v="2554" actId="1076"/>
          <ac:spMkLst>
            <pc:docMk/>
            <pc:sldMk cId="113474504" sldId="264"/>
            <ac:spMk id="3" creationId="{6845ABD4-D7BE-4E2C-9E05-9075CE86B779}"/>
          </ac:spMkLst>
        </pc:spChg>
        <pc:spChg chg="mod">
          <ac:chgData name="Tanner M Lyon" userId="81f726f4-b7ff-4481-b7e3-ef746ab0c167" providerId="ADAL" clId="{26774E6B-BBBC-904C-8E84-5D906D500C63}" dt="2020-06-28T22:35:15.606" v="2550" actId="1076"/>
          <ac:spMkLst>
            <pc:docMk/>
            <pc:sldMk cId="113474504" sldId="264"/>
            <ac:spMk id="5" creationId="{7FBDFCAC-4487-4AF6-85B3-37F7289C9791}"/>
          </ac:spMkLst>
        </pc:spChg>
        <pc:spChg chg="mod">
          <ac:chgData name="Tanner M Lyon" userId="81f726f4-b7ff-4481-b7e3-ef746ab0c167" providerId="ADAL" clId="{26774E6B-BBBC-904C-8E84-5D906D500C63}" dt="2020-06-28T22:34:39.204" v="2542" actId="1076"/>
          <ac:spMkLst>
            <pc:docMk/>
            <pc:sldMk cId="113474504" sldId="264"/>
            <ac:spMk id="7" creationId="{521D10AE-51B0-42EE-89FF-F4FE31DE6257}"/>
          </ac:spMkLst>
        </pc:spChg>
        <pc:spChg chg="del mod">
          <ac:chgData name="Tanner M Lyon" userId="81f726f4-b7ff-4481-b7e3-ef746ab0c167" providerId="ADAL" clId="{26774E6B-BBBC-904C-8E84-5D906D500C63}" dt="2020-06-28T22:35:01.948" v="2547" actId="478"/>
          <ac:spMkLst>
            <pc:docMk/>
            <pc:sldMk cId="113474504" sldId="264"/>
            <ac:spMk id="8" creationId="{8A0F89AD-9F27-45F8-A94A-124F3BFB2E95}"/>
          </ac:spMkLst>
        </pc:spChg>
        <pc:spChg chg="add mod">
          <ac:chgData name="Tanner M Lyon" userId="81f726f4-b7ff-4481-b7e3-ef746ab0c167" providerId="ADAL" clId="{26774E6B-BBBC-904C-8E84-5D906D500C63}" dt="2020-06-28T22:35:08.662" v="2549" actId="1076"/>
          <ac:spMkLst>
            <pc:docMk/>
            <pc:sldMk cId="113474504" sldId="264"/>
            <ac:spMk id="9" creationId="{CE7A829D-734C-A742-987F-BCD8A40BA4A9}"/>
          </ac:spMkLst>
        </pc:spChg>
        <pc:spChg chg="mod">
          <ac:chgData name="Tanner M Lyon" userId="81f726f4-b7ff-4481-b7e3-ef746ab0c167" providerId="ADAL" clId="{26774E6B-BBBC-904C-8E84-5D906D500C63}" dt="2020-06-28T22:35:18.393" v="2551" actId="1076"/>
          <ac:spMkLst>
            <pc:docMk/>
            <pc:sldMk cId="113474504" sldId="264"/>
            <ac:spMk id="10" creationId="{C3D22379-69F9-4EE7-9896-30A531BEAA08}"/>
          </ac:spMkLst>
        </pc:spChg>
        <pc:spChg chg="mod">
          <ac:chgData name="Tanner M Lyon" userId="81f726f4-b7ff-4481-b7e3-ef746ab0c167" providerId="ADAL" clId="{26774E6B-BBBC-904C-8E84-5D906D500C63}" dt="2020-06-28T22:34:57.493" v="2546" actId="1076"/>
          <ac:spMkLst>
            <pc:docMk/>
            <pc:sldMk cId="113474504" sldId="264"/>
            <ac:spMk id="11" creationId="{2248278D-2157-4BF8-9D71-1EFE95372E47}"/>
          </ac:spMkLst>
        </pc:spChg>
        <pc:spChg chg="mod">
          <ac:chgData name="Tanner M Lyon" userId="81f726f4-b7ff-4481-b7e3-ef746ab0c167" providerId="ADAL" clId="{26774E6B-BBBC-904C-8E84-5D906D500C63}" dt="2020-06-29T02:19:43.216" v="7159" actId="20577"/>
          <ac:spMkLst>
            <pc:docMk/>
            <pc:sldMk cId="113474504" sldId="264"/>
            <ac:spMk id="13" creationId="{A19E6A9B-24FD-4E02-B281-6DD571C19271}"/>
          </ac:spMkLst>
        </pc:spChg>
      </pc:sldChg>
      <pc:sldChg chg="addSp modSp mod setBg setClrOvrMap">
        <pc:chgData name="Tanner M Lyon" userId="81f726f4-b7ff-4481-b7e3-ef746ab0c167" providerId="ADAL" clId="{26774E6B-BBBC-904C-8E84-5D906D500C63}" dt="2020-06-28T22:47:26.222" v="2729" actId="26606"/>
        <pc:sldMkLst>
          <pc:docMk/>
          <pc:sldMk cId="1325325044" sldId="265"/>
        </pc:sldMkLst>
        <pc:spChg chg="mod">
          <ac:chgData name="Tanner M Lyon" userId="81f726f4-b7ff-4481-b7e3-ef746ab0c167" providerId="ADAL" clId="{26774E6B-BBBC-904C-8E84-5D906D500C63}" dt="2020-06-28T17:17:58.933" v="1224"/>
          <ac:spMkLst>
            <pc:docMk/>
            <pc:sldMk cId="1325325044" sldId="265"/>
            <ac:spMk id="2" creationId="{34BE341E-6CEA-472D-B0CC-CAAB1F195144}"/>
          </ac:spMkLst>
        </pc:spChg>
        <pc:spChg chg="mod">
          <ac:chgData name="Tanner M Lyon" userId="81f726f4-b7ff-4481-b7e3-ef746ab0c167" providerId="ADAL" clId="{26774E6B-BBBC-904C-8E84-5D906D500C63}" dt="2020-06-28T17:17:58.933" v="1224"/>
          <ac:spMkLst>
            <pc:docMk/>
            <pc:sldMk cId="1325325044" sldId="265"/>
            <ac:spMk id="3" creationId="{6389389A-AEE5-41D9-805F-C61B5A07112D}"/>
          </ac:spMkLst>
        </pc:spChg>
        <pc:spChg chg="add">
          <ac:chgData name="Tanner M Lyon" userId="81f726f4-b7ff-4481-b7e3-ef746ab0c167" providerId="ADAL" clId="{26774E6B-BBBC-904C-8E84-5D906D500C63}" dt="2020-06-28T22:47:26.222" v="2729" actId="26606"/>
          <ac:spMkLst>
            <pc:docMk/>
            <pc:sldMk cId="1325325044" sldId="265"/>
            <ac:spMk id="8" creationId="{D3FFFA32-D9F4-4AF9-A025-CD128AC85E32}"/>
          </ac:spMkLst>
        </pc:spChg>
        <pc:grpChg chg="add">
          <ac:chgData name="Tanner M Lyon" userId="81f726f4-b7ff-4481-b7e3-ef746ab0c167" providerId="ADAL" clId="{26774E6B-BBBC-904C-8E84-5D906D500C63}" dt="2020-06-28T22:47:26.222" v="2729" actId="26606"/>
          <ac:grpSpMkLst>
            <pc:docMk/>
            <pc:sldMk cId="1325325044" sldId="265"/>
            <ac:grpSpMk id="10" creationId="{2823A416-999C-4FA3-A853-0AE48404B5D7}"/>
          </ac:grpSpMkLst>
        </pc:grpChg>
      </pc:sldChg>
      <pc:sldChg chg="modSp">
        <pc:chgData name="Tanner M Lyon" userId="81f726f4-b7ff-4481-b7e3-ef746ab0c167" providerId="ADAL" clId="{26774E6B-BBBC-904C-8E84-5D906D500C63}" dt="2020-06-29T02:22:30.359" v="7204" actId="20577"/>
        <pc:sldMkLst>
          <pc:docMk/>
          <pc:sldMk cId="3926415561" sldId="266"/>
        </pc:sldMkLst>
        <pc:spChg chg="mod">
          <ac:chgData name="Tanner M Lyon" userId="81f726f4-b7ff-4481-b7e3-ef746ab0c167" providerId="ADAL" clId="{26774E6B-BBBC-904C-8E84-5D906D500C63}" dt="2020-06-28T17:17:58.933" v="1224"/>
          <ac:spMkLst>
            <pc:docMk/>
            <pc:sldMk cId="3926415561" sldId="266"/>
            <ac:spMk id="2" creationId="{017FDA37-F5D5-4767-A6BF-0B98E091A045}"/>
          </ac:spMkLst>
        </pc:spChg>
        <pc:spChg chg="mod">
          <ac:chgData name="Tanner M Lyon" userId="81f726f4-b7ff-4481-b7e3-ef746ab0c167" providerId="ADAL" clId="{26774E6B-BBBC-904C-8E84-5D906D500C63}" dt="2020-06-28T17:17:58.933" v="1224"/>
          <ac:spMkLst>
            <pc:docMk/>
            <pc:sldMk cId="3926415561" sldId="266"/>
            <ac:spMk id="3" creationId="{7DF20222-8086-49BC-B385-97E9DC4B9CDE}"/>
          </ac:spMkLst>
        </pc:spChg>
        <pc:spChg chg="mod">
          <ac:chgData name="Tanner M Lyon" userId="81f726f4-b7ff-4481-b7e3-ef746ab0c167" providerId="ADAL" clId="{26774E6B-BBBC-904C-8E84-5D906D500C63}" dt="2020-06-29T02:22:30.359" v="7204" actId="20577"/>
          <ac:spMkLst>
            <pc:docMk/>
            <pc:sldMk cId="3926415561" sldId="266"/>
            <ac:spMk id="72" creationId="{FE0450ED-6DE7-48FC-9C43-03E4BADBBE13}"/>
          </ac:spMkLst>
        </pc:spChg>
      </pc:sldChg>
      <pc:sldChg chg="addSp modSp del mod setBg setClrOvrMap">
        <pc:chgData name="Tanner M Lyon" userId="81f726f4-b7ff-4481-b7e3-ef746ab0c167" providerId="ADAL" clId="{26774E6B-BBBC-904C-8E84-5D906D500C63}" dt="2020-06-29T01:36:07.611" v="6965" actId="2696"/>
        <pc:sldMkLst>
          <pc:docMk/>
          <pc:sldMk cId="2078046767" sldId="267"/>
        </pc:sldMkLst>
        <pc:spChg chg="mod">
          <ac:chgData name="Tanner M Lyon" userId="81f726f4-b7ff-4481-b7e3-ef746ab0c167" providerId="ADAL" clId="{26774E6B-BBBC-904C-8E84-5D906D500C63}" dt="2020-06-28T17:17:58.933" v="1224"/>
          <ac:spMkLst>
            <pc:docMk/>
            <pc:sldMk cId="2078046767" sldId="267"/>
            <ac:spMk id="2" creationId="{BC8A9DFC-9076-48B3-B957-690830C09525}"/>
          </ac:spMkLst>
        </pc:spChg>
        <pc:spChg chg="mod">
          <ac:chgData name="Tanner M Lyon" userId="81f726f4-b7ff-4481-b7e3-ef746ab0c167" providerId="ADAL" clId="{26774E6B-BBBC-904C-8E84-5D906D500C63}" dt="2020-06-28T17:17:58.933" v="1224"/>
          <ac:spMkLst>
            <pc:docMk/>
            <pc:sldMk cId="2078046767" sldId="267"/>
            <ac:spMk id="3" creationId="{39089ED2-A9C7-4FBE-B33A-BCB6801C386B}"/>
          </ac:spMkLst>
        </pc:spChg>
        <pc:spChg chg="add">
          <ac:chgData name="Tanner M Lyon" userId="81f726f4-b7ff-4481-b7e3-ef746ab0c167" providerId="ADAL" clId="{26774E6B-BBBC-904C-8E84-5D906D500C63}" dt="2020-06-28T22:47:46.660" v="2730" actId="26606"/>
          <ac:spMkLst>
            <pc:docMk/>
            <pc:sldMk cId="2078046767" sldId="267"/>
            <ac:spMk id="8" creationId="{2CB6C291-6CAF-46DF-ACFF-AADF0FD03F58}"/>
          </ac:spMkLst>
        </pc:spChg>
        <pc:spChg chg="add">
          <ac:chgData name="Tanner M Lyon" userId="81f726f4-b7ff-4481-b7e3-ef746ab0c167" providerId="ADAL" clId="{26774E6B-BBBC-904C-8E84-5D906D500C63}" dt="2020-06-28T22:47:46.660" v="2730" actId="26606"/>
          <ac:spMkLst>
            <pc:docMk/>
            <pc:sldMk cId="2078046767" sldId="267"/>
            <ac:spMk id="12" creationId="{4735DC46-5663-471D-AADB-81E00E65BCC6}"/>
          </ac:spMkLst>
        </pc:spChg>
        <pc:picChg chg="add">
          <ac:chgData name="Tanner M Lyon" userId="81f726f4-b7ff-4481-b7e3-ef746ab0c167" providerId="ADAL" clId="{26774E6B-BBBC-904C-8E84-5D906D500C63}" dt="2020-06-28T22:47:46.660" v="2730" actId="26606"/>
          <ac:picMkLst>
            <pc:docMk/>
            <pc:sldMk cId="2078046767" sldId="267"/>
            <ac:picMk id="10" creationId="{1EBADBCA-DA20-4279-93C6-011DEF18AA71}"/>
          </ac:picMkLst>
        </pc:picChg>
      </pc:sldChg>
      <pc:sldChg chg="addSp modSp del mod setBg">
        <pc:chgData name="Tanner M Lyon" userId="81f726f4-b7ff-4481-b7e3-ef746ab0c167" providerId="ADAL" clId="{26774E6B-BBBC-904C-8E84-5D906D500C63}" dt="2020-06-29T01:36:04.466" v="6964" actId="2696"/>
        <pc:sldMkLst>
          <pc:docMk/>
          <pc:sldMk cId="2129836236" sldId="268"/>
        </pc:sldMkLst>
        <pc:spChg chg="mod">
          <ac:chgData name="Tanner M Lyon" userId="81f726f4-b7ff-4481-b7e3-ef746ab0c167" providerId="ADAL" clId="{26774E6B-BBBC-904C-8E84-5D906D500C63}" dt="2020-06-28T17:17:58.933" v="1224"/>
          <ac:spMkLst>
            <pc:docMk/>
            <pc:sldMk cId="2129836236" sldId="268"/>
            <ac:spMk id="2" creationId="{2AA4C24E-5F04-4F48-9563-240EB25D6FC5}"/>
          </ac:spMkLst>
        </pc:spChg>
        <pc:spChg chg="mod">
          <ac:chgData name="Tanner M Lyon" userId="81f726f4-b7ff-4481-b7e3-ef746ab0c167" providerId="ADAL" clId="{26774E6B-BBBC-904C-8E84-5D906D500C63}" dt="2020-06-28T17:17:58.933" v="1224"/>
          <ac:spMkLst>
            <pc:docMk/>
            <pc:sldMk cId="2129836236" sldId="268"/>
            <ac:spMk id="3" creationId="{40073A39-007F-49BB-AD53-95685F5AF8EF}"/>
          </ac:spMkLst>
        </pc:spChg>
        <pc:spChg chg="add">
          <ac:chgData name="Tanner M Lyon" userId="81f726f4-b7ff-4481-b7e3-ef746ab0c167" providerId="ADAL" clId="{26774E6B-BBBC-904C-8E84-5D906D500C63}" dt="2020-06-28T22:48:01.760" v="2731" actId="26606"/>
          <ac:spMkLst>
            <pc:docMk/>
            <pc:sldMk cId="2129836236" sldId="268"/>
            <ac:spMk id="8" creationId="{4351DFE5-F63D-4BE0-BDA9-E3EB88F01AA5}"/>
          </ac:spMkLst>
        </pc:spChg>
        <pc:picChg chg="add">
          <ac:chgData name="Tanner M Lyon" userId="81f726f4-b7ff-4481-b7e3-ef746ab0c167" providerId="ADAL" clId="{26774E6B-BBBC-904C-8E84-5D906D500C63}" dt="2020-06-28T22:48:01.760" v="2731" actId="26606"/>
          <ac:picMkLst>
            <pc:docMk/>
            <pc:sldMk cId="2129836236" sldId="268"/>
            <ac:picMk id="10" creationId="{3AA16612-ACD2-4A16-8F2B-4514FD6BF28F}"/>
          </ac:picMkLst>
        </pc:picChg>
      </pc:sldChg>
      <pc:sldChg chg="addSp delSp modSp setBg modNotesTx">
        <pc:chgData name="Tanner M Lyon" userId="81f726f4-b7ff-4481-b7e3-ef746ab0c167" providerId="ADAL" clId="{26774E6B-BBBC-904C-8E84-5D906D500C63}" dt="2020-06-29T02:33:43.329" v="7205" actId="20577"/>
        <pc:sldMkLst>
          <pc:docMk/>
          <pc:sldMk cId="575365882" sldId="269"/>
        </pc:sldMkLst>
        <pc:spChg chg="mod">
          <ac:chgData name="Tanner M Lyon" userId="81f726f4-b7ff-4481-b7e3-ef746ab0c167" providerId="ADAL" clId="{26774E6B-BBBC-904C-8E84-5D906D500C63}" dt="2020-06-29T01:34:43.981" v="6936" actId="20577"/>
          <ac:spMkLst>
            <pc:docMk/>
            <pc:sldMk cId="575365882" sldId="269"/>
            <ac:spMk id="2" creationId="{C5A01D61-76A9-4E92-9EC3-DEF08DBCBD9D}"/>
          </ac:spMkLst>
        </pc:spChg>
        <pc:spChg chg="del mod">
          <ac:chgData name="Tanner M Lyon" userId="81f726f4-b7ff-4481-b7e3-ef746ab0c167" providerId="ADAL" clId="{26774E6B-BBBC-904C-8E84-5D906D500C63}" dt="2020-06-28T23:38:10.437" v="5859"/>
          <ac:spMkLst>
            <pc:docMk/>
            <pc:sldMk cId="575365882" sldId="269"/>
            <ac:spMk id="3" creationId="{A092317C-C1A9-428E-B805-6F2636278CEF}"/>
          </ac:spMkLst>
        </pc:spChg>
        <pc:spChg chg="add del mod">
          <ac:chgData name="Tanner M Lyon" userId="81f726f4-b7ff-4481-b7e3-ef746ab0c167" providerId="ADAL" clId="{26774E6B-BBBC-904C-8E84-5D906D500C63}" dt="2020-06-28T23:38:14.567" v="5861"/>
          <ac:spMkLst>
            <pc:docMk/>
            <pc:sldMk cId="575365882" sldId="269"/>
            <ac:spMk id="8" creationId="{77CE26EF-9AD1-914F-844C-C374275B38D0}"/>
          </ac:spMkLst>
        </pc:spChg>
        <pc:spChg chg="add mod">
          <ac:chgData name="Tanner M Lyon" userId="81f726f4-b7ff-4481-b7e3-ef746ab0c167" providerId="ADAL" clId="{26774E6B-BBBC-904C-8E84-5D906D500C63}" dt="2020-06-29T01:12:56.083" v="6675" actId="478"/>
          <ac:spMkLst>
            <pc:docMk/>
            <pc:sldMk cId="575365882" sldId="269"/>
            <ac:spMk id="14" creationId="{002811E5-11FF-604A-9AB4-2FDE1E53328B}"/>
          </ac:spMkLst>
        </pc:spChg>
        <pc:spChg chg="add mod">
          <ac:chgData name="Tanner M Lyon" userId="81f726f4-b7ff-4481-b7e3-ef746ab0c167" providerId="ADAL" clId="{26774E6B-BBBC-904C-8E84-5D906D500C63}" dt="2020-06-29T01:14:59.236" v="6747"/>
          <ac:spMkLst>
            <pc:docMk/>
            <pc:sldMk cId="575365882" sldId="269"/>
            <ac:spMk id="19" creationId="{B95EBBE1-AE94-BF47-B5BE-54EC289BDDE2}"/>
          </ac:spMkLst>
        </pc:spChg>
        <pc:spChg chg="add mod">
          <ac:chgData name="Tanner M Lyon" userId="81f726f4-b7ff-4481-b7e3-ef746ab0c167" providerId="ADAL" clId="{26774E6B-BBBC-904C-8E84-5D906D500C63}" dt="2020-06-29T01:15:39.144" v="6768" actId="20577"/>
          <ac:spMkLst>
            <pc:docMk/>
            <pc:sldMk cId="575365882" sldId="269"/>
            <ac:spMk id="20" creationId="{28D6FDE4-B10F-F143-9FEA-763C5CDD7322}"/>
          </ac:spMkLst>
        </pc:spChg>
        <pc:spChg chg="add mod">
          <ac:chgData name="Tanner M Lyon" userId="81f726f4-b7ff-4481-b7e3-ef746ab0c167" providerId="ADAL" clId="{26774E6B-BBBC-904C-8E84-5D906D500C63}" dt="2020-06-29T01:15:36.193" v="6766"/>
          <ac:spMkLst>
            <pc:docMk/>
            <pc:sldMk cId="575365882" sldId="269"/>
            <ac:spMk id="22" creationId="{C3125618-778C-BA41-9E44-5882FDBC15CA}"/>
          </ac:spMkLst>
        </pc:spChg>
        <pc:spChg chg="add mod">
          <ac:chgData name="Tanner M Lyon" userId="81f726f4-b7ff-4481-b7e3-ef746ab0c167" providerId="ADAL" clId="{26774E6B-BBBC-904C-8E84-5D906D500C63}" dt="2020-06-29T01:15:36.193" v="6766"/>
          <ac:spMkLst>
            <pc:docMk/>
            <pc:sldMk cId="575365882" sldId="269"/>
            <ac:spMk id="23" creationId="{BBE600E8-B17C-A046-A75E-B2F03205527B}"/>
          </ac:spMkLst>
        </pc:spChg>
        <pc:spChg chg="add mod">
          <ac:chgData name="Tanner M Lyon" userId="81f726f4-b7ff-4481-b7e3-ef746ab0c167" providerId="ADAL" clId="{26774E6B-BBBC-904C-8E84-5D906D500C63}" dt="2020-06-29T01:16:41.346" v="6838" actId="1038"/>
          <ac:spMkLst>
            <pc:docMk/>
            <pc:sldMk cId="575365882" sldId="269"/>
            <ac:spMk id="24" creationId="{C9C71555-8F2F-A947-9898-5FDF7DE511A2}"/>
          </ac:spMkLst>
        </pc:spChg>
        <pc:spChg chg="add del mod">
          <ac:chgData name="Tanner M Lyon" userId="81f726f4-b7ff-4481-b7e3-ef746ab0c167" providerId="ADAL" clId="{26774E6B-BBBC-904C-8E84-5D906D500C63}" dt="2020-06-29T01:16:14.035" v="6786" actId="478"/>
          <ac:spMkLst>
            <pc:docMk/>
            <pc:sldMk cId="575365882" sldId="269"/>
            <ac:spMk id="25" creationId="{6B34FE8E-18AE-0C48-8ED7-3BA637B9B86E}"/>
          </ac:spMkLst>
        </pc:spChg>
        <pc:spChg chg="add mod">
          <ac:chgData name="Tanner M Lyon" userId="81f726f4-b7ff-4481-b7e3-ef746ab0c167" providerId="ADAL" clId="{26774E6B-BBBC-904C-8E84-5D906D500C63}" dt="2020-06-29T01:16:44.453" v="6839" actId="1076"/>
          <ac:spMkLst>
            <pc:docMk/>
            <pc:sldMk cId="575365882" sldId="269"/>
            <ac:spMk id="26" creationId="{8ED6257B-2FAC-9C44-9549-7A995D07243B}"/>
          </ac:spMkLst>
        </pc:spChg>
        <pc:spChg chg="add mod">
          <ac:chgData name="Tanner M Lyon" userId="81f726f4-b7ff-4481-b7e3-ef746ab0c167" providerId="ADAL" clId="{26774E6B-BBBC-904C-8E84-5D906D500C63}" dt="2020-06-29T01:39:51.581" v="6984" actId="207"/>
          <ac:spMkLst>
            <pc:docMk/>
            <pc:sldMk cId="575365882" sldId="269"/>
            <ac:spMk id="27" creationId="{76C443AE-E965-384D-B73C-A3D754526BDC}"/>
          </ac:spMkLst>
        </pc:spChg>
        <pc:spChg chg="add del mod">
          <ac:chgData name="Tanner M Lyon" userId="81f726f4-b7ff-4481-b7e3-ef746ab0c167" providerId="ADAL" clId="{26774E6B-BBBC-904C-8E84-5D906D500C63}" dt="2020-06-29T01:41:33.690" v="6999"/>
          <ac:spMkLst>
            <pc:docMk/>
            <pc:sldMk cId="575365882" sldId="269"/>
            <ac:spMk id="28" creationId="{0B3AC188-E601-704A-97BF-FD53663458E1}"/>
          </ac:spMkLst>
        </pc:spChg>
        <pc:grpChg chg="add mod">
          <ac:chgData name="Tanner M Lyon" userId="81f726f4-b7ff-4481-b7e3-ef746ab0c167" providerId="ADAL" clId="{26774E6B-BBBC-904C-8E84-5D906D500C63}" dt="2020-06-29T01:15:07.849" v="6749" actId="1076"/>
          <ac:grpSpMkLst>
            <pc:docMk/>
            <pc:sldMk cId="575365882" sldId="269"/>
            <ac:grpSpMk id="18" creationId="{3924C4DF-1CF5-024A-AD5A-BA2FF5422A86}"/>
          </ac:grpSpMkLst>
        </pc:grpChg>
        <pc:grpChg chg="add mod">
          <ac:chgData name="Tanner M Lyon" userId="81f726f4-b7ff-4481-b7e3-ef746ab0c167" providerId="ADAL" clId="{26774E6B-BBBC-904C-8E84-5D906D500C63}" dt="2020-06-29T01:15:36.193" v="6766"/>
          <ac:grpSpMkLst>
            <pc:docMk/>
            <pc:sldMk cId="575365882" sldId="269"/>
            <ac:grpSpMk id="21" creationId="{53E5D823-18F0-C24A-8D7E-427760DBFA08}"/>
          </ac:grpSpMkLst>
        </pc:grpChg>
        <pc:graphicFrameChg chg="add mod modGraphic">
          <ac:chgData name="Tanner M Lyon" userId="81f726f4-b7ff-4481-b7e3-ef746ab0c167" providerId="ADAL" clId="{26774E6B-BBBC-904C-8E84-5D906D500C63}" dt="2020-06-29T01:40:11.393" v="6997" actId="20577"/>
          <ac:graphicFrameMkLst>
            <pc:docMk/>
            <pc:sldMk cId="575365882" sldId="269"/>
            <ac:graphicFrameMk id="4" creationId="{20DA44BE-1B19-174E-99CC-B6BED4AB49EC}"/>
          </ac:graphicFrameMkLst>
        </pc:graphicFrameChg>
        <pc:graphicFrameChg chg="add mod">
          <ac:chgData name="Tanner M Lyon" userId="81f726f4-b7ff-4481-b7e3-ef746ab0c167" providerId="ADAL" clId="{26774E6B-BBBC-904C-8E84-5D906D500C63}" dt="2020-06-29T00:04:55.888" v="6633" actId="1037"/>
          <ac:graphicFrameMkLst>
            <pc:docMk/>
            <pc:sldMk cId="575365882" sldId="269"/>
            <ac:graphicFrameMk id="5" creationId="{BEF2AAD8-7D5C-0E43-BFEF-54B5B3ED3F74}"/>
          </ac:graphicFrameMkLst>
        </pc:graphicFrameChg>
        <pc:graphicFrameChg chg="add mod">
          <ac:chgData name="Tanner M Lyon" userId="81f726f4-b7ff-4481-b7e3-ef746ab0c167" providerId="ADAL" clId="{26774E6B-BBBC-904C-8E84-5D906D500C63}" dt="2020-06-29T00:04:55.888" v="6633" actId="1037"/>
          <ac:graphicFrameMkLst>
            <pc:docMk/>
            <pc:sldMk cId="575365882" sldId="269"/>
            <ac:graphicFrameMk id="6" creationId="{11174D4F-2CE9-D043-9922-E6F4B34D00F7}"/>
          </ac:graphicFrameMkLst>
        </pc:graphicFrameChg>
        <pc:graphicFrameChg chg="add mod">
          <ac:chgData name="Tanner M Lyon" userId="81f726f4-b7ff-4481-b7e3-ef746ab0c167" providerId="ADAL" clId="{26774E6B-BBBC-904C-8E84-5D906D500C63}" dt="2020-06-29T00:04:55.888" v="6633" actId="1037"/>
          <ac:graphicFrameMkLst>
            <pc:docMk/>
            <pc:sldMk cId="575365882" sldId="269"/>
            <ac:graphicFrameMk id="7" creationId="{48B9165C-E6F8-DB47-B30B-C79F8C26A4C0}"/>
          </ac:graphicFrameMkLst>
        </pc:graphicFrameChg>
        <pc:graphicFrameChg chg="add del mod">
          <ac:chgData name="Tanner M Lyon" userId="81f726f4-b7ff-4481-b7e3-ef746ab0c167" providerId="ADAL" clId="{26774E6B-BBBC-904C-8E84-5D906D500C63}" dt="2020-06-29T01:12:56.083" v="6675" actId="478"/>
          <ac:graphicFrameMkLst>
            <pc:docMk/>
            <pc:sldMk cId="575365882" sldId="269"/>
            <ac:graphicFrameMk id="9" creationId="{3BD85C6B-8407-E447-B33B-49AA8648A042}"/>
          </ac:graphicFrameMkLst>
        </pc:graphicFrameChg>
        <pc:graphicFrameChg chg="add del mod modGraphic">
          <ac:chgData name="Tanner M Lyon" userId="81f726f4-b7ff-4481-b7e3-ef746ab0c167" providerId="ADAL" clId="{26774E6B-BBBC-904C-8E84-5D906D500C63}" dt="2020-06-28T23:39:19.446" v="5871" actId="478"/>
          <ac:graphicFrameMkLst>
            <pc:docMk/>
            <pc:sldMk cId="575365882" sldId="269"/>
            <ac:graphicFrameMk id="10" creationId="{4EA09B04-C756-6342-A396-6A62AA866490}"/>
          </ac:graphicFrameMkLst>
        </pc:graphicFrameChg>
        <pc:graphicFrameChg chg="add mod modGraphic">
          <ac:chgData name="Tanner M Lyon" userId="81f726f4-b7ff-4481-b7e3-ef746ab0c167" providerId="ADAL" clId="{26774E6B-BBBC-904C-8E84-5D906D500C63}" dt="2020-06-29T00:05:34.730" v="6640" actId="14100"/>
          <ac:graphicFrameMkLst>
            <pc:docMk/>
            <pc:sldMk cId="575365882" sldId="269"/>
            <ac:graphicFrameMk id="11" creationId="{3D3FAAA4-FC1A-2243-9E79-41CC486D80D6}"/>
          </ac:graphicFrameMkLst>
        </pc:graphicFrameChg>
        <pc:graphicFrameChg chg="add del mod">
          <ac:chgData name="Tanner M Lyon" userId="81f726f4-b7ff-4481-b7e3-ef746ab0c167" providerId="ADAL" clId="{26774E6B-BBBC-904C-8E84-5D906D500C63}" dt="2020-06-29T01:12:59.387" v="6676" actId="478"/>
          <ac:graphicFrameMkLst>
            <pc:docMk/>
            <pc:sldMk cId="575365882" sldId="269"/>
            <ac:graphicFrameMk id="12" creationId="{C41CD76A-5BE5-F24D-8515-4AAC55A438C3}"/>
          </ac:graphicFrameMkLst>
        </pc:graphicFrameChg>
        <pc:graphicFrameChg chg="add del mod modGraphic">
          <ac:chgData name="Tanner M Lyon" userId="81f726f4-b7ff-4481-b7e3-ef746ab0c167" providerId="ADAL" clId="{26774E6B-BBBC-904C-8E84-5D906D500C63}" dt="2020-06-29T01:14:07.802" v="6728" actId="478"/>
          <ac:graphicFrameMkLst>
            <pc:docMk/>
            <pc:sldMk cId="575365882" sldId="269"/>
            <ac:graphicFrameMk id="15" creationId="{0590CE09-F683-4D4E-9B20-2AE2A9FE048D}"/>
          </ac:graphicFrameMkLst>
        </pc:graphicFrameChg>
        <pc:graphicFrameChg chg="add del mod modGraphic">
          <ac:chgData name="Tanner M Lyon" userId="81f726f4-b7ff-4481-b7e3-ef746ab0c167" providerId="ADAL" clId="{26774E6B-BBBC-904C-8E84-5D906D500C63}" dt="2020-06-29T01:14:06.191" v="6727" actId="478"/>
          <ac:graphicFrameMkLst>
            <pc:docMk/>
            <pc:sldMk cId="575365882" sldId="269"/>
            <ac:graphicFrameMk id="16" creationId="{05522C82-F932-BC42-BF4F-67427CADFD9A}"/>
          </ac:graphicFrameMkLst>
        </pc:graphicFrameChg>
        <pc:graphicFrameChg chg="add del mod">
          <ac:chgData name="Tanner M Lyon" userId="81f726f4-b7ff-4481-b7e3-ef746ab0c167" providerId="ADAL" clId="{26774E6B-BBBC-904C-8E84-5D906D500C63}" dt="2020-06-29T01:14:31.673" v="6734"/>
          <ac:graphicFrameMkLst>
            <pc:docMk/>
            <pc:sldMk cId="575365882" sldId="269"/>
            <ac:graphicFrameMk id="17" creationId="{C73FBE80-D151-6643-B88D-9642643E921B}"/>
          </ac:graphicFrameMkLst>
        </pc:graphicFrameChg>
      </pc:sldChg>
      <pc:sldChg chg="modSp">
        <pc:chgData name="Tanner M Lyon" userId="81f726f4-b7ff-4481-b7e3-ef746ab0c167" providerId="ADAL" clId="{26774E6B-BBBC-904C-8E84-5D906D500C63}" dt="2020-06-28T17:17:58.933" v="1224"/>
        <pc:sldMkLst>
          <pc:docMk/>
          <pc:sldMk cId="322782407" sldId="270"/>
        </pc:sldMkLst>
        <pc:spChg chg="mod">
          <ac:chgData name="Tanner M Lyon" userId="81f726f4-b7ff-4481-b7e3-ef746ab0c167" providerId="ADAL" clId="{26774E6B-BBBC-904C-8E84-5D906D500C63}" dt="2020-06-28T17:17:58.933" v="1224"/>
          <ac:spMkLst>
            <pc:docMk/>
            <pc:sldMk cId="322782407" sldId="270"/>
            <ac:spMk id="2" creationId="{B1A16796-AF13-47F7-96BC-27C1726FB168}"/>
          </ac:spMkLst>
        </pc:spChg>
        <pc:spChg chg="mod">
          <ac:chgData name="Tanner M Lyon" userId="81f726f4-b7ff-4481-b7e3-ef746ab0c167" providerId="ADAL" clId="{26774E6B-BBBC-904C-8E84-5D906D500C63}" dt="2020-06-28T17:17:58.933" v="1224"/>
          <ac:spMkLst>
            <pc:docMk/>
            <pc:sldMk cId="322782407" sldId="270"/>
            <ac:spMk id="3" creationId="{241B076E-505E-4068-BB93-EEFF04BF5EAB}"/>
          </ac:spMkLst>
        </pc:spChg>
      </pc:sldChg>
      <pc:sldChg chg="del">
        <pc:chgData name="Tanner M Lyon" userId="81f726f4-b7ff-4481-b7e3-ef746ab0c167" providerId="ADAL" clId="{26774E6B-BBBC-904C-8E84-5D906D500C63}" dt="2020-06-28T22:36:48.954" v="2561" actId="2696"/>
        <pc:sldMkLst>
          <pc:docMk/>
          <pc:sldMk cId="2674762569" sldId="271"/>
        </pc:sldMkLst>
      </pc:sldChg>
      <pc:sldChg chg="addSp delSp modSp">
        <pc:chgData name="Tanner M Lyon" userId="81f726f4-b7ff-4481-b7e3-ef746ab0c167" providerId="ADAL" clId="{26774E6B-BBBC-904C-8E84-5D906D500C63}" dt="2020-06-28T23:45:00.894" v="6049" actId="207"/>
        <pc:sldMkLst>
          <pc:docMk/>
          <pc:sldMk cId="3726339441" sldId="272"/>
        </pc:sldMkLst>
        <pc:spChg chg="mod">
          <ac:chgData name="Tanner M Lyon" userId="81f726f4-b7ff-4481-b7e3-ef746ab0c167" providerId="ADAL" clId="{26774E6B-BBBC-904C-8E84-5D906D500C63}" dt="2020-06-28T23:45:00.894" v="6049" actId="207"/>
          <ac:spMkLst>
            <pc:docMk/>
            <pc:sldMk cId="3726339441" sldId="272"/>
            <ac:spMk id="2" creationId="{A95106BB-1851-4449-9BB6-0A33E75AEA47}"/>
          </ac:spMkLst>
        </pc:spChg>
        <pc:spChg chg="add del mod">
          <ac:chgData name="Tanner M Lyon" userId="81f726f4-b7ff-4481-b7e3-ef746ab0c167" providerId="ADAL" clId="{26774E6B-BBBC-904C-8E84-5D906D500C63}" dt="2020-06-28T23:44:19.471" v="6002"/>
          <ac:spMkLst>
            <pc:docMk/>
            <pc:sldMk cId="3726339441" sldId="272"/>
            <ac:spMk id="3" creationId="{DA4B061D-94B6-6446-A588-A91FFEFF0DF9}"/>
          </ac:spMkLst>
        </pc:spChg>
        <pc:spChg chg="mod">
          <ac:chgData name="Tanner M Lyon" userId="81f726f4-b7ff-4481-b7e3-ef746ab0c167" providerId="ADAL" clId="{26774E6B-BBBC-904C-8E84-5D906D500C63}" dt="2020-06-28T23:44:24.703" v="6024" actId="1038"/>
          <ac:spMkLst>
            <pc:docMk/>
            <pc:sldMk cId="3726339441" sldId="272"/>
            <ac:spMk id="5" creationId="{2B6FCF93-1495-412F-A0F2-9708025A1B74}"/>
          </ac:spMkLst>
        </pc:spChg>
        <pc:spChg chg="add del mod">
          <ac:chgData name="Tanner M Lyon" userId="81f726f4-b7ff-4481-b7e3-ef746ab0c167" providerId="ADAL" clId="{26774E6B-BBBC-904C-8E84-5D906D500C63}" dt="2020-06-28T22:37:04.511" v="2564"/>
          <ac:spMkLst>
            <pc:docMk/>
            <pc:sldMk cId="3726339441" sldId="272"/>
            <ac:spMk id="7" creationId="{204B362F-4AFC-7D4E-B8EA-3556A796937B}"/>
          </ac:spMkLst>
        </pc:spChg>
        <pc:spChg chg="mod">
          <ac:chgData name="Tanner M Lyon" userId="81f726f4-b7ff-4481-b7e3-ef746ab0c167" providerId="ADAL" clId="{26774E6B-BBBC-904C-8E84-5D906D500C63}" dt="2020-06-28T23:44:29.248" v="6042" actId="1038"/>
          <ac:spMkLst>
            <pc:docMk/>
            <pc:sldMk cId="3726339441" sldId="272"/>
            <ac:spMk id="7" creationId="{37BDF26D-F88B-43B4-B894-134DB23DE282}"/>
          </ac:spMkLst>
        </pc:spChg>
        <pc:spChg chg="mod">
          <ac:chgData name="Tanner M Lyon" userId="81f726f4-b7ff-4481-b7e3-ef746ab0c167" providerId="ADAL" clId="{26774E6B-BBBC-904C-8E84-5D906D500C63}" dt="2020-06-28T23:44:33.583" v="6043" actId="1076"/>
          <ac:spMkLst>
            <pc:docMk/>
            <pc:sldMk cId="3726339441" sldId="272"/>
            <ac:spMk id="8" creationId="{37BDF26D-F88B-43B4-B894-134DB23DE282}"/>
          </ac:spMkLst>
        </pc:spChg>
        <pc:spChg chg="add del mod">
          <ac:chgData name="Tanner M Lyon" userId="81f726f4-b7ff-4481-b7e3-ef746ab0c167" providerId="ADAL" clId="{26774E6B-BBBC-904C-8E84-5D906D500C63}" dt="2020-06-28T22:37:15.496" v="2567"/>
          <ac:spMkLst>
            <pc:docMk/>
            <pc:sldMk cId="3726339441" sldId="272"/>
            <ac:spMk id="8" creationId="{A92EEA6A-60E8-544A-B4C2-70B0C5D9461C}"/>
          </ac:spMkLst>
        </pc:spChg>
      </pc:sldChg>
      <pc:sldChg chg="modSp add modTransition modNotesTx">
        <pc:chgData name="Tanner M Lyon" userId="81f726f4-b7ff-4481-b7e3-ef746ab0c167" providerId="ADAL" clId="{26774E6B-BBBC-904C-8E84-5D906D500C63}" dt="2020-06-29T02:20:20.005" v="7201" actId="20577"/>
        <pc:sldMkLst>
          <pc:docMk/>
          <pc:sldMk cId="3461625309" sldId="273"/>
        </pc:sldMkLst>
        <pc:spChg chg="mod">
          <ac:chgData name="Tanner M Lyon" userId="81f726f4-b7ff-4481-b7e3-ef746ab0c167" providerId="ADAL" clId="{26774E6B-BBBC-904C-8E84-5D906D500C63}" dt="2020-06-28T23:46:47.773" v="6051" actId="1076"/>
          <ac:spMkLst>
            <pc:docMk/>
            <pc:sldMk cId="3461625309" sldId="273"/>
            <ac:spMk id="3" creationId="{6845ABD4-D7BE-4E2C-9E05-9075CE86B779}"/>
          </ac:spMkLst>
        </pc:spChg>
        <pc:spChg chg="mod">
          <ac:chgData name="Tanner M Lyon" userId="81f726f4-b7ff-4481-b7e3-ef746ab0c167" providerId="ADAL" clId="{26774E6B-BBBC-904C-8E84-5D906D500C63}" dt="2020-06-28T23:47:18.769" v="6085" actId="1036"/>
          <ac:spMkLst>
            <pc:docMk/>
            <pc:sldMk cId="3461625309" sldId="273"/>
            <ac:spMk id="5" creationId="{7FBDFCAC-4487-4AF6-85B3-37F7289C9791}"/>
          </ac:spMkLst>
        </pc:spChg>
        <pc:spChg chg="mod">
          <ac:chgData name="Tanner M Lyon" userId="81f726f4-b7ff-4481-b7e3-ef746ab0c167" providerId="ADAL" clId="{26774E6B-BBBC-904C-8E84-5D906D500C63}" dt="2020-06-28T23:47:18.769" v="6085" actId="1036"/>
          <ac:spMkLst>
            <pc:docMk/>
            <pc:sldMk cId="3461625309" sldId="273"/>
            <ac:spMk id="7" creationId="{521D10AE-51B0-42EE-89FF-F4FE31DE6257}"/>
          </ac:spMkLst>
        </pc:spChg>
        <pc:spChg chg="mod">
          <ac:chgData name="Tanner M Lyon" userId="81f726f4-b7ff-4481-b7e3-ef746ab0c167" providerId="ADAL" clId="{26774E6B-BBBC-904C-8E84-5D906D500C63}" dt="2020-06-28T23:47:18.769" v="6085" actId="1036"/>
          <ac:spMkLst>
            <pc:docMk/>
            <pc:sldMk cId="3461625309" sldId="273"/>
            <ac:spMk id="9" creationId="{CE7A829D-734C-A742-987F-BCD8A40BA4A9}"/>
          </ac:spMkLst>
        </pc:spChg>
        <pc:spChg chg="mod">
          <ac:chgData name="Tanner M Lyon" userId="81f726f4-b7ff-4481-b7e3-ef746ab0c167" providerId="ADAL" clId="{26774E6B-BBBC-904C-8E84-5D906D500C63}" dt="2020-06-28T23:47:18.769" v="6085" actId="1036"/>
          <ac:spMkLst>
            <pc:docMk/>
            <pc:sldMk cId="3461625309" sldId="273"/>
            <ac:spMk id="10" creationId="{C3D22379-69F9-4EE7-9896-30A531BEAA08}"/>
          </ac:spMkLst>
        </pc:spChg>
        <pc:spChg chg="mod">
          <ac:chgData name="Tanner M Lyon" userId="81f726f4-b7ff-4481-b7e3-ef746ab0c167" providerId="ADAL" clId="{26774E6B-BBBC-904C-8E84-5D906D500C63}" dt="2020-06-29T02:20:10.551" v="7160" actId="20577"/>
          <ac:spMkLst>
            <pc:docMk/>
            <pc:sldMk cId="3461625309" sldId="273"/>
            <ac:spMk id="11" creationId="{2248278D-2157-4BF8-9D71-1EFE95372E47}"/>
          </ac:spMkLst>
        </pc:spChg>
        <pc:spChg chg="mod">
          <ac:chgData name="Tanner M Lyon" userId="81f726f4-b7ff-4481-b7e3-ef746ab0c167" providerId="ADAL" clId="{26774E6B-BBBC-904C-8E84-5D906D500C63}" dt="2020-06-28T23:47:18.769" v="6085" actId="1036"/>
          <ac:spMkLst>
            <pc:docMk/>
            <pc:sldMk cId="3461625309" sldId="273"/>
            <ac:spMk id="13" creationId="{A19E6A9B-24FD-4E02-B281-6DD571C19271}"/>
          </ac:spMkLst>
        </pc:spChg>
      </pc:sldChg>
      <pc:sldChg chg="modSp modNotesTx">
        <pc:chgData name="Tanner M Lyon" userId="81f726f4-b7ff-4481-b7e3-ef746ab0c167" providerId="ADAL" clId="{26774E6B-BBBC-904C-8E84-5D906D500C63}" dt="2020-06-29T02:43:10.053" v="7242" actId="20577"/>
        <pc:sldMkLst>
          <pc:docMk/>
          <pc:sldMk cId="3272086594" sldId="275"/>
        </pc:sldMkLst>
        <pc:spChg chg="mod">
          <ac:chgData name="Tanner M Lyon" userId="81f726f4-b7ff-4481-b7e3-ef746ab0c167" providerId="ADAL" clId="{26774E6B-BBBC-904C-8E84-5D906D500C63}" dt="2020-06-29T02:42:40.822" v="7208" actId="20577"/>
          <ac:spMkLst>
            <pc:docMk/>
            <pc:sldMk cId="3272086594" sldId="275"/>
            <ac:spMk id="2" creationId="{1769A464-2D22-4B6F-81DD-D0B2D2A87079}"/>
          </ac:spMkLst>
        </pc:spChg>
        <pc:spChg chg="mod">
          <ac:chgData name="Tanner M Lyon" userId="81f726f4-b7ff-4481-b7e3-ef746ab0c167" providerId="ADAL" clId="{26774E6B-BBBC-904C-8E84-5D906D500C63}" dt="2020-06-29T01:39:20.776" v="6981" actId="207"/>
          <ac:spMkLst>
            <pc:docMk/>
            <pc:sldMk cId="3272086594" sldId="275"/>
            <ac:spMk id="4" creationId="{EEC46A31-D446-45A7-B06D-9E9A81936B4E}"/>
          </ac:spMkLst>
        </pc:spChg>
        <pc:spChg chg="mod">
          <ac:chgData name="Tanner M Lyon" userId="81f726f4-b7ff-4481-b7e3-ef746ab0c167" providerId="ADAL" clId="{26774E6B-BBBC-904C-8E84-5D906D500C63}" dt="2020-06-29T02:43:10.053" v="7242" actId="20577"/>
          <ac:spMkLst>
            <pc:docMk/>
            <pc:sldMk cId="3272086594" sldId="275"/>
            <ac:spMk id="5" creationId="{6E1EB31E-C68D-43C0-8CFD-99769F0DE36A}"/>
          </ac:spMkLst>
        </pc:spChg>
      </pc:sldChg>
      <pc:sldChg chg="modSp">
        <pc:chgData name="Tanner M Lyon" userId="81f726f4-b7ff-4481-b7e3-ef746ab0c167" providerId="ADAL" clId="{26774E6B-BBBC-904C-8E84-5D906D500C63}" dt="2020-06-29T01:52:21.427" v="7063" actId="20577"/>
        <pc:sldMkLst>
          <pc:docMk/>
          <pc:sldMk cId="2574608937" sldId="277"/>
        </pc:sldMkLst>
        <pc:spChg chg="mod">
          <ac:chgData name="Tanner M Lyon" userId="81f726f4-b7ff-4481-b7e3-ef746ab0c167" providerId="ADAL" clId="{26774E6B-BBBC-904C-8E84-5D906D500C63}" dt="2020-06-29T01:52:21.427" v="7063" actId="20577"/>
          <ac:spMkLst>
            <pc:docMk/>
            <pc:sldMk cId="2574608937" sldId="277"/>
            <ac:spMk id="9" creationId="{36343DBF-EA5B-4848-932C-A736D5061C66}"/>
          </ac:spMkLst>
        </pc:spChg>
        <pc:spChg chg="mod">
          <ac:chgData name="Tanner M Lyon" userId="81f726f4-b7ff-4481-b7e3-ef746ab0c167" providerId="ADAL" clId="{26774E6B-BBBC-904C-8E84-5D906D500C63}" dt="2020-06-29T01:31:42.265" v="6918" actId="20577"/>
          <ac:spMkLst>
            <pc:docMk/>
            <pc:sldMk cId="2574608937" sldId="277"/>
            <ac:spMk id="10" creationId="{C34C63FD-3E93-418D-B063-465EBD223C7A}"/>
          </ac:spMkLst>
        </pc:spChg>
      </pc:sldChg>
      <pc:sldChg chg="modSp">
        <pc:chgData name="Tanner M Lyon" userId="81f726f4-b7ff-4481-b7e3-ef746ab0c167" providerId="ADAL" clId="{26774E6B-BBBC-904C-8E84-5D906D500C63}" dt="2020-06-29T01:19:48.860" v="6845" actId="207"/>
        <pc:sldMkLst>
          <pc:docMk/>
          <pc:sldMk cId="1577473596" sldId="278"/>
        </pc:sldMkLst>
        <pc:spChg chg="mod">
          <ac:chgData name="Tanner M Lyon" userId="81f726f4-b7ff-4481-b7e3-ef746ab0c167" providerId="ADAL" clId="{26774E6B-BBBC-904C-8E84-5D906D500C63}" dt="2020-06-29T01:19:31.010" v="6844" actId="207"/>
          <ac:spMkLst>
            <pc:docMk/>
            <pc:sldMk cId="1577473596" sldId="278"/>
            <ac:spMk id="39" creationId="{E79B52DA-FA62-4FBF-ABD7-6B23433D657B}"/>
          </ac:spMkLst>
        </pc:spChg>
        <pc:spChg chg="mod">
          <ac:chgData name="Tanner M Lyon" userId="81f726f4-b7ff-4481-b7e3-ef746ab0c167" providerId="ADAL" clId="{26774E6B-BBBC-904C-8E84-5D906D500C63}" dt="2020-06-29T01:19:48.860" v="6845" actId="207"/>
          <ac:spMkLst>
            <pc:docMk/>
            <pc:sldMk cId="1577473596" sldId="278"/>
            <ac:spMk id="41" creationId="{F9F57AC5-D8C7-4D52-9509-8E2E4100AA51}"/>
          </ac:spMkLst>
        </pc:spChg>
      </pc:sldChg>
      <pc:sldChg chg="add del">
        <pc:chgData name="Tanner M Lyon" userId="81f726f4-b7ff-4481-b7e3-ef746ab0c167" providerId="ADAL" clId="{26774E6B-BBBC-904C-8E84-5D906D500C63}" dt="2020-06-29T01:36:32.226" v="6968" actId="2696"/>
        <pc:sldMkLst>
          <pc:docMk/>
          <pc:sldMk cId="4159974142" sldId="281"/>
        </pc:sldMkLst>
      </pc:sldChg>
      <pc:sldChg chg="addSp delSp modSp add mod setBg">
        <pc:chgData name="Tanner M Lyon" userId="81f726f4-b7ff-4481-b7e3-ef746ab0c167" providerId="ADAL" clId="{26774E6B-BBBC-904C-8E84-5D906D500C63}" dt="2020-06-29T01:49:13.198" v="7027" actId="20577"/>
        <pc:sldMkLst>
          <pc:docMk/>
          <pc:sldMk cId="2264368483" sldId="282"/>
        </pc:sldMkLst>
        <pc:spChg chg="mod">
          <ac:chgData name="Tanner M Lyon" userId="81f726f4-b7ff-4481-b7e3-ef746ab0c167" providerId="ADAL" clId="{26774E6B-BBBC-904C-8E84-5D906D500C63}" dt="2020-06-29T01:48:59.207" v="7022" actId="20577"/>
          <ac:spMkLst>
            <pc:docMk/>
            <pc:sldMk cId="2264368483" sldId="282"/>
            <ac:spMk id="4" creationId="{DF691C40-340A-44BC-A6B3-C3A20A9ED913}"/>
          </ac:spMkLst>
        </pc:spChg>
        <pc:spChg chg="mod">
          <ac:chgData name="Tanner M Lyon" userId="81f726f4-b7ff-4481-b7e3-ef746ab0c167" providerId="ADAL" clId="{26774E6B-BBBC-904C-8E84-5D906D500C63}" dt="2020-06-29T01:48:39.682" v="7004" actId="26606"/>
          <ac:spMkLst>
            <pc:docMk/>
            <pc:sldMk cId="2264368483" sldId="282"/>
            <ac:spMk id="5" creationId="{FB2F21A8-A2DC-448E-8003-AFE4C77CBA6F}"/>
          </ac:spMkLst>
        </pc:spChg>
        <pc:spChg chg="mod">
          <ac:chgData name="Tanner M Lyon" userId="81f726f4-b7ff-4481-b7e3-ef746ab0c167" providerId="ADAL" clId="{26774E6B-BBBC-904C-8E84-5D906D500C63}" dt="2020-06-29T01:47:21.963" v="7000"/>
          <ac:spMkLst>
            <pc:docMk/>
            <pc:sldMk cId="2264368483" sldId="282"/>
            <ac:spMk id="8" creationId="{CF59A5CF-07F4-384A-BB36-1DD868E29468}"/>
          </ac:spMkLst>
        </pc:spChg>
        <pc:spChg chg="mod">
          <ac:chgData name="Tanner M Lyon" userId="81f726f4-b7ff-4481-b7e3-ef746ab0c167" providerId="ADAL" clId="{26774E6B-BBBC-904C-8E84-5D906D500C63}" dt="2020-06-29T01:47:21.963" v="7000"/>
          <ac:spMkLst>
            <pc:docMk/>
            <pc:sldMk cId="2264368483" sldId="282"/>
            <ac:spMk id="10" creationId="{6FCFAC4C-4DF5-0A45-A736-431813AD24DE}"/>
          </ac:spMkLst>
        </pc:spChg>
        <pc:spChg chg="mod">
          <ac:chgData name="Tanner M Lyon" userId="81f726f4-b7ff-4481-b7e3-ef746ab0c167" providerId="ADAL" clId="{26774E6B-BBBC-904C-8E84-5D906D500C63}" dt="2020-06-29T01:47:21.963" v="7000"/>
          <ac:spMkLst>
            <pc:docMk/>
            <pc:sldMk cId="2264368483" sldId="282"/>
            <ac:spMk id="12" creationId="{8BD53085-70DA-E24C-A0BE-FC6ADBFE24F1}"/>
          </ac:spMkLst>
        </pc:spChg>
        <pc:spChg chg="mod">
          <ac:chgData name="Tanner M Lyon" userId="81f726f4-b7ff-4481-b7e3-ef746ab0c167" providerId="ADAL" clId="{26774E6B-BBBC-904C-8E84-5D906D500C63}" dt="2020-06-29T01:47:21.963" v="7000"/>
          <ac:spMkLst>
            <pc:docMk/>
            <pc:sldMk cId="2264368483" sldId="282"/>
            <ac:spMk id="14" creationId="{5795E2CC-C4D5-0944-A157-525B11E0B3FD}"/>
          </ac:spMkLst>
        </pc:spChg>
        <pc:spChg chg="mod">
          <ac:chgData name="Tanner M Lyon" userId="81f726f4-b7ff-4481-b7e3-ef746ab0c167" providerId="ADAL" clId="{26774E6B-BBBC-904C-8E84-5D906D500C63}" dt="2020-06-29T01:49:05.684" v="7023" actId="20577"/>
          <ac:spMkLst>
            <pc:docMk/>
            <pc:sldMk cId="2264368483" sldId="282"/>
            <ac:spMk id="15" creationId="{1F6AA187-54A5-4344-8DD2-AC55141E887B}"/>
          </ac:spMkLst>
        </pc:spChg>
        <pc:spChg chg="mod">
          <ac:chgData name="Tanner M Lyon" userId="81f726f4-b7ff-4481-b7e3-ef746ab0c167" providerId="ADAL" clId="{26774E6B-BBBC-904C-8E84-5D906D500C63}" dt="2020-06-29T01:47:21.963" v="7000"/>
          <ac:spMkLst>
            <pc:docMk/>
            <pc:sldMk cId="2264368483" sldId="282"/>
            <ac:spMk id="16" creationId="{5E72D764-A428-7A47-A386-CAC00E8D92FD}"/>
          </ac:spMkLst>
        </pc:spChg>
        <pc:spChg chg="mod">
          <ac:chgData name="Tanner M Lyon" userId="81f726f4-b7ff-4481-b7e3-ef746ab0c167" providerId="ADAL" clId="{26774E6B-BBBC-904C-8E84-5D906D500C63}" dt="2020-06-29T01:49:07.538" v="7024" actId="20577"/>
          <ac:spMkLst>
            <pc:docMk/>
            <pc:sldMk cId="2264368483" sldId="282"/>
            <ac:spMk id="17" creationId="{8085E80E-88A3-0740-B887-92B54C21302F}"/>
          </ac:spMkLst>
        </pc:spChg>
        <pc:spChg chg="mod">
          <ac:chgData name="Tanner M Lyon" userId="81f726f4-b7ff-4481-b7e3-ef746ab0c167" providerId="ADAL" clId="{26774E6B-BBBC-904C-8E84-5D906D500C63}" dt="2020-06-29T01:47:21.963" v="7000"/>
          <ac:spMkLst>
            <pc:docMk/>
            <pc:sldMk cId="2264368483" sldId="282"/>
            <ac:spMk id="18" creationId="{AA29E185-D49D-784D-AF2A-84FAB6C6287C}"/>
          </ac:spMkLst>
        </pc:spChg>
        <pc:spChg chg="mod">
          <ac:chgData name="Tanner M Lyon" userId="81f726f4-b7ff-4481-b7e3-ef746ab0c167" providerId="ADAL" clId="{26774E6B-BBBC-904C-8E84-5D906D500C63}" dt="2020-06-29T01:49:09.121" v="7025" actId="20577"/>
          <ac:spMkLst>
            <pc:docMk/>
            <pc:sldMk cId="2264368483" sldId="282"/>
            <ac:spMk id="19" creationId="{51E9EA6C-EC71-524F-9071-F9DC9E3527BC}"/>
          </ac:spMkLst>
        </pc:spChg>
        <pc:spChg chg="mod">
          <ac:chgData name="Tanner M Lyon" userId="81f726f4-b7ff-4481-b7e3-ef746ab0c167" providerId="ADAL" clId="{26774E6B-BBBC-904C-8E84-5D906D500C63}" dt="2020-06-29T01:47:21.963" v="7000"/>
          <ac:spMkLst>
            <pc:docMk/>
            <pc:sldMk cId="2264368483" sldId="282"/>
            <ac:spMk id="20" creationId="{5BCD80E0-A2DA-FF4E-A290-84FE720353BF}"/>
          </ac:spMkLst>
        </pc:spChg>
        <pc:spChg chg="mod">
          <ac:chgData name="Tanner M Lyon" userId="81f726f4-b7ff-4481-b7e3-ef746ab0c167" providerId="ADAL" clId="{26774E6B-BBBC-904C-8E84-5D906D500C63}" dt="2020-06-29T01:49:13.198" v="7027" actId="20577"/>
          <ac:spMkLst>
            <pc:docMk/>
            <pc:sldMk cId="2264368483" sldId="282"/>
            <ac:spMk id="21" creationId="{0F45488F-00F9-E84E-9D37-D74951FDE8D5}"/>
          </ac:spMkLst>
        </pc:spChg>
        <pc:spChg chg="mod">
          <ac:chgData name="Tanner M Lyon" userId="81f726f4-b7ff-4481-b7e3-ef746ab0c167" providerId="ADAL" clId="{26774E6B-BBBC-904C-8E84-5D906D500C63}" dt="2020-06-29T01:47:21.963" v="7000"/>
          <ac:spMkLst>
            <pc:docMk/>
            <pc:sldMk cId="2264368483" sldId="282"/>
            <ac:spMk id="22" creationId="{D7082E2A-D639-094D-80FF-43D2F76A0A92}"/>
          </ac:spMkLst>
        </pc:spChg>
        <pc:spChg chg="add del">
          <ac:chgData name="Tanner M Lyon" userId="81f726f4-b7ff-4481-b7e3-ef746ab0c167" providerId="ADAL" clId="{26774E6B-BBBC-904C-8E84-5D906D500C63}" dt="2020-06-29T01:48:39.654" v="7003" actId="26606"/>
          <ac:spMkLst>
            <pc:docMk/>
            <pc:sldMk cId="2264368483" sldId="282"/>
            <ac:spMk id="27" creationId="{AFA67CD3-AB4E-4A7A-BEB8-53C445D8C44E}"/>
          </ac:spMkLst>
        </pc:spChg>
        <pc:spChg chg="add del">
          <ac:chgData name="Tanner M Lyon" userId="81f726f4-b7ff-4481-b7e3-ef746ab0c167" providerId="ADAL" clId="{26774E6B-BBBC-904C-8E84-5D906D500C63}" dt="2020-06-29T01:48:39.654" v="7003" actId="26606"/>
          <ac:spMkLst>
            <pc:docMk/>
            <pc:sldMk cId="2264368483" sldId="282"/>
            <ac:spMk id="31" creationId="{339C8D78-A644-462F-B674-F440635E5353}"/>
          </ac:spMkLst>
        </pc:spChg>
        <pc:spChg chg="add">
          <ac:chgData name="Tanner M Lyon" userId="81f726f4-b7ff-4481-b7e3-ef746ab0c167" providerId="ADAL" clId="{26774E6B-BBBC-904C-8E84-5D906D500C63}" dt="2020-06-29T01:48:39.682" v="7004" actId="26606"/>
          <ac:spMkLst>
            <pc:docMk/>
            <pc:sldMk cId="2264368483" sldId="282"/>
            <ac:spMk id="33" creationId="{7D20183A-0B1D-4A1F-89B1-ADBEDBC6E54E}"/>
          </ac:spMkLst>
        </pc:spChg>
        <pc:spChg chg="add">
          <ac:chgData name="Tanner M Lyon" userId="81f726f4-b7ff-4481-b7e3-ef746ab0c167" providerId="ADAL" clId="{26774E6B-BBBC-904C-8E84-5D906D500C63}" dt="2020-06-29T01:48:39.682" v="7004" actId="26606"/>
          <ac:spMkLst>
            <pc:docMk/>
            <pc:sldMk cId="2264368483" sldId="282"/>
            <ac:spMk id="34" creationId="{B5FA7C47-B7C1-4D2E-AB49-ED23BA34BA83}"/>
          </ac:spMkLst>
        </pc:spChg>
        <pc:spChg chg="add">
          <ac:chgData name="Tanner M Lyon" userId="81f726f4-b7ff-4481-b7e3-ef746ab0c167" providerId="ADAL" clId="{26774E6B-BBBC-904C-8E84-5D906D500C63}" dt="2020-06-29T01:48:39.682" v="7004" actId="26606"/>
          <ac:spMkLst>
            <pc:docMk/>
            <pc:sldMk cId="2264368483" sldId="282"/>
            <ac:spMk id="35" creationId="{131031D3-26CD-4214-A9A4-5857EFA15A0C}"/>
          </ac:spMkLst>
        </pc:spChg>
        <pc:spChg chg="add">
          <ac:chgData name="Tanner M Lyon" userId="81f726f4-b7ff-4481-b7e3-ef746ab0c167" providerId="ADAL" clId="{26774E6B-BBBC-904C-8E84-5D906D500C63}" dt="2020-06-29T01:48:39.682" v="7004" actId="26606"/>
          <ac:spMkLst>
            <pc:docMk/>
            <pc:sldMk cId="2264368483" sldId="282"/>
            <ac:spMk id="36" creationId="{596EE156-ABF1-4329-A6BA-03B4254E0877}"/>
          </ac:spMkLst>
        </pc:spChg>
        <pc:spChg chg="add">
          <ac:chgData name="Tanner M Lyon" userId="81f726f4-b7ff-4481-b7e3-ef746ab0c167" providerId="ADAL" clId="{26774E6B-BBBC-904C-8E84-5D906D500C63}" dt="2020-06-29T01:48:39.682" v="7004" actId="26606"/>
          <ac:spMkLst>
            <pc:docMk/>
            <pc:sldMk cId="2264368483" sldId="282"/>
            <ac:spMk id="37" creationId="{19B9933F-AAB3-444A-8BB5-9CA194A8BC63}"/>
          </ac:spMkLst>
        </pc:spChg>
        <pc:grpChg chg="add mod">
          <ac:chgData name="Tanner M Lyon" userId="81f726f4-b7ff-4481-b7e3-ef746ab0c167" providerId="ADAL" clId="{26774E6B-BBBC-904C-8E84-5D906D500C63}" dt="2020-06-29T01:48:39.682" v="7004" actId="26606"/>
          <ac:grpSpMkLst>
            <pc:docMk/>
            <pc:sldMk cId="2264368483" sldId="282"/>
            <ac:grpSpMk id="6" creationId="{4D859A5C-DDB3-8845-ACEA-CD7C311DCB99}"/>
          </ac:grpSpMkLst>
        </pc:grpChg>
        <pc:grpChg chg="mod">
          <ac:chgData name="Tanner M Lyon" userId="81f726f4-b7ff-4481-b7e3-ef746ab0c167" providerId="ADAL" clId="{26774E6B-BBBC-904C-8E84-5D906D500C63}" dt="2020-06-29T01:47:21.963" v="7000"/>
          <ac:grpSpMkLst>
            <pc:docMk/>
            <pc:sldMk cId="2264368483" sldId="282"/>
            <ac:grpSpMk id="7" creationId="{DC79775D-8813-8641-9A8B-1B5EEBBAE7DD}"/>
          </ac:grpSpMkLst>
        </pc:grpChg>
        <pc:grpChg chg="mod">
          <ac:chgData name="Tanner M Lyon" userId="81f726f4-b7ff-4481-b7e3-ef746ab0c167" providerId="ADAL" clId="{26774E6B-BBBC-904C-8E84-5D906D500C63}" dt="2020-06-29T01:47:21.963" v="7000"/>
          <ac:grpSpMkLst>
            <pc:docMk/>
            <pc:sldMk cId="2264368483" sldId="282"/>
            <ac:grpSpMk id="9" creationId="{D3E97A2D-00D3-4940-93B0-B4EAFA7DD408}"/>
          </ac:grpSpMkLst>
        </pc:grpChg>
        <pc:grpChg chg="mod">
          <ac:chgData name="Tanner M Lyon" userId="81f726f4-b7ff-4481-b7e3-ef746ab0c167" providerId="ADAL" clId="{26774E6B-BBBC-904C-8E84-5D906D500C63}" dt="2020-06-29T01:47:21.963" v="7000"/>
          <ac:grpSpMkLst>
            <pc:docMk/>
            <pc:sldMk cId="2264368483" sldId="282"/>
            <ac:grpSpMk id="11" creationId="{2EFBD633-960B-AC4A-8C4F-6671452CC558}"/>
          </ac:grpSpMkLst>
        </pc:grpChg>
        <pc:grpChg chg="mod">
          <ac:chgData name="Tanner M Lyon" userId="81f726f4-b7ff-4481-b7e3-ef746ab0c167" providerId="ADAL" clId="{26774E6B-BBBC-904C-8E84-5D906D500C63}" dt="2020-06-29T01:47:21.963" v="7000"/>
          <ac:grpSpMkLst>
            <pc:docMk/>
            <pc:sldMk cId="2264368483" sldId="282"/>
            <ac:grpSpMk id="13" creationId="{F1A52A1E-B9F8-D34D-888C-0A4782493371}"/>
          </ac:grpSpMkLst>
        </pc:grpChg>
        <pc:picChg chg="add del">
          <ac:chgData name="Tanner M Lyon" userId="81f726f4-b7ff-4481-b7e3-ef746ab0c167" providerId="ADAL" clId="{26774E6B-BBBC-904C-8E84-5D906D500C63}" dt="2020-06-29T01:48:39.654" v="7003" actId="26606"/>
          <ac:picMkLst>
            <pc:docMk/>
            <pc:sldMk cId="2264368483" sldId="282"/>
            <ac:picMk id="29" creationId="{07CF545F-9C2E-4446-97CD-AD92990C2B68}"/>
          </ac:picMkLst>
        </pc:picChg>
      </pc:sldChg>
      <pc:sldMasterChg chg="del delSldLayout">
        <pc:chgData name="Tanner M Lyon" userId="81f726f4-b7ff-4481-b7e3-ef746ab0c167" providerId="ADAL" clId="{26774E6B-BBBC-904C-8E84-5D906D500C63}" dt="2020-06-28T17:16:48.891" v="1193" actId="2696"/>
        <pc:sldMasterMkLst>
          <pc:docMk/>
          <pc:sldMasterMk cId="1913728351" sldId="2147483672"/>
        </pc:sldMasterMkLst>
        <pc:sldLayoutChg chg="del">
          <pc:chgData name="Tanner M Lyon" userId="81f726f4-b7ff-4481-b7e3-ef746ab0c167" providerId="ADAL" clId="{26774E6B-BBBC-904C-8E84-5D906D500C63}" dt="2020-06-28T17:16:48.883" v="1190" actId="2696"/>
          <pc:sldLayoutMkLst>
            <pc:docMk/>
            <pc:sldMasterMk cId="1913728351" sldId="2147483672"/>
            <pc:sldLayoutMk cId="1894183744" sldId="2147483673"/>
          </pc:sldLayoutMkLst>
        </pc:sldLayoutChg>
        <pc:sldLayoutChg chg="del">
          <pc:chgData name="Tanner M Lyon" userId="81f726f4-b7ff-4481-b7e3-ef746ab0c167" providerId="ADAL" clId="{26774E6B-BBBC-904C-8E84-5D906D500C63}" dt="2020-06-28T17:16:48.886" v="1191" actId="2696"/>
          <pc:sldLayoutMkLst>
            <pc:docMk/>
            <pc:sldMasterMk cId="1913728351" sldId="2147483672"/>
            <pc:sldLayoutMk cId="1358371746" sldId="2147483674"/>
          </pc:sldLayoutMkLst>
        </pc:sldLayoutChg>
        <pc:sldLayoutChg chg="del">
          <pc:chgData name="Tanner M Lyon" userId="81f726f4-b7ff-4481-b7e3-ef746ab0c167" providerId="ADAL" clId="{26774E6B-BBBC-904C-8E84-5D906D500C63}" dt="2020-06-28T17:16:48.888" v="1192" actId="2696"/>
          <pc:sldLayoutMkLst>
            <pc:docMk/>
            <pc:sldMasterMk cId="1913728351" sldId="2147483672"/>
            <pc:sldLayoutMk cId="1197254478" sldId="2147483675"/>
          </pc:sldLayoutMkLst>
        </pc:sldLayoutChg>
      </pc:sldMasterChg>
      <pc:sldMasterChg chg="del delSldLayout">
        <pc:chgData name="Tanner M Lyon" userId="81f726f4-b7ff-4481-b7e3-ef746ab0c167" providerId="ADAL" clId="{26774E6B-BBBC-904C-8E84-5D906D500C63}" dt="2020-06-28T17:16:56.895" v="1200" actId="2696"/>
        <pc:sldMasterMkLst>
          <pc:docMk/>
          <pc:sldMasterMk cId="840426000" sldId="2147483676"/>
        </pc:sldMasterMkLst>
        <pc:sldLayoutChg chg="del">
          <pc:chgData name="Tanner M Lyon" userId="81f726f4-b7ff-4481-b7e3-ef746ab0c167" providerId="ADAL" clId="{26774E6B-BBBC-904C-8E84-5D906D500C63}" dt="2020-06-28T17:16:56.883" v="1194" actId="2696"/>
          <pc:sldLayoutMkLst>
            <pc:docMk/>
            <pc:sldMasterMk cId="840426000" sldId="2147483676"/>
            <pc:sldLayoutMk cId="864169739" sldId="2147483677"/>
          </pc:sldLayoutMkLst>
        </pc:sldLayoutChg>
        <pc:sldLayoutChg chg="del">
          <pc:chgData name="Tanner M Lyon" userId="81f726f4-b7ff-4481-b7e3-ef746ab0c167" providerId="ADAL" clId="{26774E6B-BBBC-904C-8E84-5D906D500C63}" dt="2020-06-28T17:16:56.886" v="1195" actId="2696"/>
          <pc:sldLayoutMkLst>
            <pc:docMk/>
            <pc:sldMasterMk cId="840426000" sldId="2147483676"/>
            <pc:sldLayoutMk cId="3334159713" sldId="2147483678"/>
          </pc:sldLayoutMkLst>
        </pc:sldLayoutChg>
        <pc:sldLayoutChg chg="del">
          <pc:chgData name="Tanner M Lyon" userId="81f726f4-b7ff-4481-b7e3-ef746ab0c167" providerId="ADAL" clId="{26774E6B-BBBC-904C-8E84-5D906D500C63}" dt="2020-06-28T17:16:56.888" v="1196" actId="2696"/>
          <pc:sldLayoutMkLst>
            <pc:docMk/>
            <pc:sldMasterMk cId="840426000" sldId="2147483676"/>
            <pc:sldLayoutMk cId="2987380341" sldId="2147483679"/>
          </pc:sldLayoutMkLst>
        </pc:sldLayoutChg>
        <pc:sldLayoutChg chg="del">
          <pc:chgData name="Tanner M Lyon" userId="81f726f4-b7ff-4481-b7e3-ef746ab0c167" providerId="ADAL" clId="{26774E6B-BBBC-904C-8E84-5D906D500C63}" dt="2020-06-28T17:16:56.890" v="1197" actId="2696"/>
          <pc:sldLayoutMkLst>
            <pc:docMk/>
            <pc:sldMasterMk cId="840426000" sldId="2147483676"/>
            <pc:sldLayoutMk cId="2112327388" sldId="2147483680"/>
          </pc:sldLayoutMkLst>
        </pc:sldLayoutChg>
        <pc:sldLayoutChg chg="del">
          <pc:chgData name="Tanner M Lyon" userId="81f726f4-b7ff-4481-b7e3-ef746ab0c167" providerId="ADAL" clId="{26774E6B-BBBC-904C-8E84-5D906D500C63}" dt="2020-06-28T17:16:56.891" v="1198" actId="2696"/>
          <pc:sldLayoutMkLst>
            <pc:docMk/>
            <pc:sldMasterMk cId="840426000" sldId="2147483676"/>
            <pc:sldLayoutMk cId="2446269366" sldId="2147483681"/>
          </pc:sldLayoutMkLst>
        </pc:sldLayoutChg>
        <pc:sldLayoutChg chg="del">
          <pc:chgData name="Tanner M Lyon" userId="81f726f4-b7ff-4481-b7e3-ef746ab0c167" providerId="ADAL" clId="{26774E6B-BBBC-904C-8E84-5D906D500C63}" dt="2020-06-28T17:16:56.893" v="1199" actId="2696"/>
          <pc:sldLayoutMkLst>
            <pc:docMk/>
            <pc:sldMasterMk cId="840426000" sldId="2147483676"/>
            <pc:sldLayoutMk cId="4221196451" sldId="2147483682"/>
          </pc:sldLayoutMkLst>
        </pc:sldLayoutChg>
      </pc:sldMasterChg>
      <pc:sldMasterChg chg="del delSldLayout">
        <pc:chgData name="Tanner M Lyon" userId="81f726f4-b7ff-4481-b7e3-ef746ab0c167" providerId="ADAL" clId="{26774E6B-BBBC-904C-8E84-5D906D500C63}" dt="2020-06-28T17:16:58.866" v="1202" actId="2696"/>
        <pc:sldMasterMkLst>
          <pc:docMk/>
          <pc:sldMasterMk cId="2301810412" sldId="2147483683"/>
        </pc:sldMasterMkLst>
        <pc:sldLayoutChg chg="del">
          <pc:chgData name="Tanner M Lyon" userId="81f726f4-b7ff-4481-b7e3-ef746ab0c167" providerId="ADAL" clId="{26774E6B-BBBC-904C-8E84-5D906D500C63}" dt="2020-06-28T17:16:58.863" v="1201" actId="2696"/>
          <pc:sldLayoutMkLst>
            <pc:docMk/>
            <pc:sldMasterMk cId="2301810412" sldId="2147483683"/>
            <pc:sldLayoutMk cId="3143582382" sldId="2147483684"/>
          </pc:sldLayoutMkLst>
        </pc:sldLayoutChg>
      </pc:sldMasterChg>
      <pc:sldMasterChg chg="modSldLayout">
        <pc:chgData name="Tanner M Lyon" userId="81f726f4-b7ff-4481-b7e3-ef746ab0c167" providerId="ADAL" clId="{26774E6B-BBBC-904C-8E84-5D906D500C63}" dt="2020-06-28T17:18:39.413" v="1233"/>
        <pc:sldMasterMkLst>
          <pc:docMk/>
          <pc:sldMasterMk cId="912210517" sldId="2147483697"/>
        </pc:sldMasterMkLst>
        <pc:sldLayoutChg chg="addSp delSp modSp">
          <pc:chgData name="Tanner M Lyon" userId="81f726f4-b7ff-4481-b7e3-ef746ab0c167" providerId="ADAL" clId="{26774E6B-BBBC-904C-8E84-5D906D500C63}" dt="2020-06-28T17:18:39.413" v="1233"/>
          <pc:sldLayoutMkLst>
            <pc:docMk/>
            <pc:sldMasterMk cId="912210517" sldId="2147483697"/>
            <pc:sldLayoutMk cId="2543615870" sldId="2147483700"/>
          </pc:sldLayoutMkLst>
          <pc:spChg chg="del">
            <ac:chgData name="Tanner M Lyon" userId="81f726f4-b7ff-4481-b7e3-ef746ab0c167" providerId="ADAL" clId="{26774E6B-BBBC-904C-8E84-5D906D500C63}" dt="2020-06-28T17:18:39.413" v="1233"/>
            <ac:spMkLst>
              <pc:docMk/>
              <pc:sldMasterMk cId="912210517" sldId="2147483697"/>
              <pc:sldLayoutMk cId="2543615870" sldId="2147483700"/>
              <ac:spMk id="2" creationId="{6693E549-05BB-4449-9CF2-1A589C247282}"/>
            </ac:spMkLst>
          </pc:spChg>
          <pc:spChg chg="del mod">
            <ac:chgData name="Tanner M Lyon" userId="81f726f4-b7ff-4481-b7e3-ef746ab0c167" providerId="ADAL" clId="{26774E6B-BBBC-904C-8E84-5D906D500C63}" dt="2020-06-28T17:18:38.383" v="1232"/>
            <ac:spMkLst>
              <pc:docMk/>
              <pc:sldMasterMk cId="912210517" sldId="2147483697"/>
              <pc:sldLayoutMk cId="2543615870" sldId="2147483700"/>
              <ac:spMk id="4" creationId="{AA02644A-885F-1544-92BD-26621FBF38D8}"/>
            </ac:spMkLst>
          </pc:spChg>
          <pc:spChg chg="del">
            <ac:chgData name="Tanner M Lyon" userId="81f726f4-b7ff-4481-b7e3-ef746ab0c167" providerId="ADAL" clId="{26774E6B-BBBC-904C-8E84-5D906D500C63}" dt="2020-06-28T17:18:38.383" v="1232"/>
            <ac:spMkLst>
              <pc:docMk/>
              <pc:sldMasterMk cId="912210517" sldId="2147483697"/>
              <pc:sldLayoutMk cId="2543615870" sldId="2147483700"/>
              <ac:spMk id="5" creationId="{4F398387-090C-B744-BA96-9AD9D318A39D}"/>
            </ac:spMkLst>
          </pc:spChg>
          <pc:spChg chg="del mod">
            <ac:chgData name="Tanner M Lyon" userId="81f726f4-b7ff-4481-b7e3-ef746ab0c167" providerId="ADAL" clId="{26774E6B-BBBC-904C-8E84-5D906D500C63}" dt="2020-06-28T17:18:38.383" v="1232"/>
            <ac:spMkLst>
              <pc:docMk/>
              <pc:sldMasterMk cId="912210517" sldId="2147483697"/>
              <pc:sldLayoutMk cId="2543615870" sldId="2147483700"/>
              <ac:spMk id="6" creationId="{5E24C2BB-203F-2646-8EFE-C0780E1FE0D2}"/>
            </ac:spMkLst>
          </pc:spChg>
          <pc:spChg chg="add del mod">
            <ac:chgData name="Tanner M Lyon" userId="81f726f4-b7ff-4481-b7e3-ef746ab0c167" providerId="ADAL" clId="{26774E6B-BBBC-904C-8E84-5D906D500C63}" dt="2020-06-28T17:17:48.166" v="1219"/>
            <ac:spMkLst>
              <pc:docMk/>
              <pc:sldMasterMk cId="912210517" sldId="2147483697"/>
              <pc:sldLayoutMk cId="2543615870" sldId="2147483700"/>
              <ac:spMk id="7" creationId="{AFFD040C-8C49-F94D-BD2B-E43D93DA4E23}"/>
            </ac:spMkLst>
          </pc:spChg>
        </pc:sldLayoutChg>
        <pc:sldLayoutChg chg="addSp delSp modSp">
          <pc:chgData name="Tanner M Lyon" userId="81f726f4-b7ff-4481-b7e3-ef746ab0c167" providerId="ADAL" clId="{26774E6B-BBBC-904C-8E84-5D906D500C63}" dt="2020-06-28T17:18:36.236" v="1231"/>
          <pc:sldLayoutMkLst>
            <pc:docMk/>
            <pc:sldMasterMk cId="912210517" sldId="2147483697"/>
            <pc:sldLayoutMk cId="4085965342" sldId="2147483701"/>
          </pc:sldLayoutMkLst>
          <pc:spChg chg="del mod">
            <ac:chgData name="Tanner M Lyon" userId="81f726f4-b7ff-4481-b7e3-ef746ab0c167" providerId="ADAL" clId="{26774E6B-BBBC-904C-8E84-5D906D500C63}" dt="2020-06-28T17:18:16.647" v="1225"/>
            <ac:spMkLst>
              <pc:docMk/>
              <pc:sldMasterMk cId="912210517" sldId="2147483697"/>
              <pc:sldLayoutMk cId="4085965342" sldId="2147483701"/>
              <ac:spMk id="2" creationId="{359AAD1E-091F-6140-AB60-3287B41EA839}"/>
            </ac:spMkLst>
          </pc:spChg>
          <pc:spChg chg="mod">
            <ac:chgData name="Tanner M Lyon" userId="81f726f4-b7ff-4481-b7e3-ef746ab0c167" providerId="ADAL" clId="{26774E6B-BBBC-904C-8E84-5D906D500C63}" dt="2020-06-28T17:18:33.412" v="1229" actId="20577"/>
            <ac:spMkLst>
              <pc:docMk/>
              <pc:sldMasterMk cId="912210517" sldId="2147483697"/>
              <pc:sldLayoutMk cId="4085965342" sldId="2147483701"/>
              <ac:spMk id="3" creationId="{7454385A-30B7-E74F-A6E0-1C684DF5F8AC}"/>
            </ac:spMkLst>
          </pc:spChg>
          <pc:spChg chg="del mod">
            <ac:chgData name="Tanner M Lyon" userId="81f726f4-b7ff-4481-b7e3-ef746ab0c167" providerId="ADAL" clId="{26774E6B-BBBC-904C-8E84-5D906D500C63}" dt="2020-06-28T17:18:17.538" v="1226"/>
            <ac:spMkLst>
              <pc:docMk/>
              <pc:sldMasterMk cId="912210517" sldId="2147483697"/>
              <pc:sldLayoutMk cId="4085965342" sldId="2147483701"/>
              <ac:spMk id="4" creationId="{09C4BB15-1DA7-8C46-8B35-9E2186DC751A}"/>
            </ac:spMkLst>
          </pc:spChg>
          <pc:spChg chg="del mod">
            <ac:chgData name="Tanner M Lyon" userId="81f726f4-b7ff-4481-b7e3-ef746ab0c167" providerId="ADAL" clId="{26774E6B-BBBC-904C-8E84-5D906D500C63}" dt="2020-06-28T17:18:17.538" v="1226"/>
            <ac:spMkLst>
              <pc:docMk/>
              <pc:sldMasterMk cId="912210517" sldId="2147483697"/>
              <pc:sldLayoutMk cId="4085965342" sldId="2147483701"/>
              <ac:spMk id="5" creationId="{D2E76DFB-8BFD-A24B-AE2D-EEBDAF296BB3}"/>
            </ac:spMkLst>
          </pc:spChg>
          <pc:spChg chg="del">
            <ac:chgData name="Tanner M Lyon" userId="81f726f4-b7ff-4481-b7e3-ef746ab0c167" providerId="ADAL" clId="{26774E6B-BBBC-904C-8E84-5D906D500C63}" dt="2020-06-28T17:18:17.538" v="1226"/>
            <ac:spMkLst>
              <pc:docMk/>
              <pc:sldMasterMk cId="912210517" sldId="2147483697"/>
              <pc:sldLayoutMk cId="4085965342" sldId="2147483701"/>
              <ac:spMk id="6" creationId="{F0159452-34A5-4441-AFBE-E27D6544751C}"/>
            </ac:spMkLst>
          </pc:spChg>
          <pc:spChg chg="add del mod">
            <ac:chgData name="Tanner M Lyon" userId="81f726f4-b7ff-4481-b7e3-ef746ab0c167" providerId="ADAL" clId="{26774E6B-BBBC-904C-8E84-5D906D500C63}" dt="2020-06-28T17:18:36.236" v="1231"/>
            <ac:spMkLst>
              <pc:docMk/>
              <pc:sldMasterMk cId="912210517" sldId="2147483697"/>
              <pc:sldLayoutMk cId="4085965342" sldId="2147483701"/>
              <ac:spMk id="7" creationId="{D5F486BD-4CD2-664D-9D01-AC92FE7A4981}"/>
            </ac:spMkLst>
          </pc:spChg>
        </pc:sldLayoutChg>
      </pc:sldMasterChg>
    </pc:docChg>
  </pc:docChgLst>
  <pc:docChgLst>
    <pc:chgData name="Hubrich,Dustin Chad" userId="S::dchubr01@louisville.edu::8489e172-4a00-4af9-b340-e641376fd310" providerId="AD" clId="Web-{E3419E0C-0350-4826-A341-F41D25327BF8}"/>
    <pc:docChg chg="modSld">
      <pc:chgData name="Hubrich,Dustin Chad" userId="S::dchubr01@louisville.edu::8489e172-4a00-4af9-b340-e641376fd310" providerId="AD" clId="Web-{E3419E0C-0350-4826-A341-F41D25327BF8}" dt="2020-06-27T23:47:01.383" v="115" actId="20577"/>
      <pc:docMkLst>
        <pc:docMk/>
      </pc:docMkLst>
      <pc:sldChg chg="modSp">
        <pc:chgData name="Hubrich,Dustin Chad" userId="S::dchubr01@louisville.edu::8489e172-4a00-4af9-b340-e641376fd310" providerId="AD" clId="Web-{E3419E0C-0350-4826-A341-F41D25327BF8}" dt="2020-06-27T23:47:01.289" v="114" actId="20577"/>
        <pc:sldMkLst>
          <pc:docMk/>
          <pc:sldMk cId="4260970743" sldId="257"/>
        </pc:sldMkLst>
        <pc:spChg chg="mod">
          <ac:chgData name="Hubrich,Dustin Chad" userId="S::dchubr01@louisville.edu::8489e172-4a00-4af9-b340-e641376fd310" providerId="AD" clId="Web-{E3419E0C-0350-4826-A341-F41D25327BF8}" dt="2020-06-27T23:47:01.289" v="114" actId="20577"/>
          <ac:spMkLst>
            <pc:docMk/>
            <pc:sldMk cId="4260970743" sldId="257"/>
            <ac:spMk id="3" creationId="{86AAFE92-AEA4-4E85-86E6-E8B99FBD5A2C}"/>
          </ac:spMkLst>
        </pc:spChg>
      </pc:sldChg>
    </pc:docChg>
  </pc:docChgLst>
  <pc:docChgLst>
    <pc:chgData name="Hubrich,Dustin Chad" userId="S::dchubr01@louisville.edu::8489e172-4a00-4af9-b340-e641376fd310" providerId="AD" clId="Web-{E526A26E-F3F9-4176-8597-35517B4B7A51}"/>
    <pc:docChg chg="addSld delSld modSld">
      <pc:chgData name="Hubrich,Dustin Chad" userId="S::dchubr01@louisville.edu::8489e172-4a00-4af9-b340-e641376fd310" providerId="AD" clId="Web-{E526A26E-F3F9-4176-8597-35517B4B7A51}" dt="2020-06-29T00:30:11.730" v="1264" actId="1076"/>
      <pc:docMkLst>
        <pc:docMk/>
      </pc:docMkLst>
      <pc:sldChg chg="del">
        <pc:chgData name="Hubrich,Dustin Chad" userId="S::dchubr01@louisville.edu::8489e172-4a00-4af9-b340-e641376fd310" providerId="AD" clId="Web-{E526A26E-F3F9-4176-8597-35517B4B7A51}" dt="2020-06-28T23:59:32.005" v="1"/>
        <pc:sldMkLst>
          <pc:docMk/>
          <pc:sldMk cId="1325325044" sldId="265"/>
        </pc:sldMkLst>
      </pc:sldChg>
      <pc:sldChg chg="modSp">
        <pc:chgData name="Hubrich,Dustin Chad" userId="S::dchubr01@louisville.edu::8489e172-4a00-4af9-b340-e641376fd310" providerId="AD" clId="Web-{E526A26E-F3F9-4176-8597-35517B4B7A51}" dt="2020-06-29T00:30:11.730" v="1264" actId="1076"/>
        <pc:sldMkLst>
          <pc:docMk/>
          <pc:sldMk cId="575365882" sldId="269"/>
        </pc:sldMkLst>
        <pc:graphicFrameChg chg="mod modGraphic">
          <ac:chgData name="Hubrich,Dustin Chad" userId="S::dchubr01@louisville.edu::8489e172-4a00-4af9-b340-e641376fd310" providerId="AD" clId="Web-{E526A26E-F3F9-4176-8597-35517B4B7A51}" dt="2020-06-29T00:30:11.730" v="1264" actId="1076"/>
          <ac:graphicFrameMkLst>
            <pc:docMk/>
            <pc:sldMk cId="575365882" sldId="269"/>
            <ac:graphicFrameMk id="9" creationId="{3BD85C6B-8407-E447-B33B-49AA8648A042}"/>
          </ac:graphicFrameMkLst>
        </pc:graphicFrameChg>
      </pc:sldChg>
      <pc:sldChg chg="del">
        <pc:chgData name="Hubrich,Dustin Chad" userId="S::dchubr01@louisville.edu::8489e172-4a00-4af9-b340-e641376fd310" providerId="AD" clId="Web-{E526A26E-F3F9-4176-8597-35517B4B7A51}" dt="2020-06-29T00:29:26.605" v="1253"/>
        <pc:sldMkLst>
          <pc:docMk/>
          <pc:sldMk cId="322782407" sldId="270"/>
        </pc:sldMkLst>
      </pc:sldChg>
      <pc:sldChg chg="delSp modSp">
        <pc:chgData name="Hubrich,Dustin Chad" userId="S::dchubr01@louisville.edu::8489e172-4a00-4af9-b340-e641376fd310" providerId="AD" clId="Web-{E526A26E-F3F9-4176-8597-35517B4B7A51}" dt="2020-06-29T00:03:26.552" v="180" actId="20577"/>
        <pc:sldMkLst>
          <pc:docMk/>
          <pc:sldMk cId="2935383746" sldId="276"/>
        </pc:sldMkLst>
        <pc:spChg chg="mod">
          <ac:chgData name="Hubrich,Dustin Chad" userId="S::dchubr01@louisville.edu::8489e172-4a00-4af9-b340-e641376fd310" providerId="AD" clId="Web-{E526A26E-F3F9-4176-8597-35517B4B7A51}" dt="2020-06-29T00:01:11.443" v="75" actId="20577"/>
          <ac:spMkLst>
            <pc:docMk/>
            <pc:sldMk cId="2935383746" sldId="276"/>
            <ac:spMk id="2" creationId="{4E442CD5-E887-4BC0-A447-2C9BD87CCF6D}"/>
          </ac:spMkLst>
        </pc:spChg>
        <pc:spChg chg="del">
          <ac:chgData name="Hubrich,Dustin Chad" userId="S::dchubr01@louisville.edu::8489e172-4a00-4af9-b340-e641376fd310" providerId="AD" clId="Web-{E526A26E-F3F9-4176-8597-35517B4B7A51}" dt="2020-06-29T00:00:34.099" v="66"/>
          <ac:spMkLst>
            <pc:docMk/>
            <pc:sldMk cId="2935383746" sldId="276"/>
            <ac:spMk id="4" creationId="{C4A2A923-E601-499A-B450-D501501170A0}"/>
          </ac:spMkLst>
        </pc:spChg>
        <pc:spChg chg="mod">
          <ac:chgData name="Hubrich,Dustin Chad" userId="S::dchubr01@louisville.edu::8489e172-4a00-4af9-b340-e641376fd310" providerId="AD" clId="Web-{E526A26E-F3F9-4176-8597-35517B4B7A51}" dt="2020-06-29T00:03:26.552" v="180" actId="20577"/>
          <ac:spMkLst>
            <pc:docMk/>
            <pc:sldMk cId="2935383746" sldId="276"/>
            <ac:spMk id="6" creationId="{2917E6C3-47DF-40C2-A7D8-DB01FD01C5EB}"/>
          </ac:spMkLst>
        </pc:spChg>
      </pc:sldChg>
      <pc:sldChg chg="modSp add">
        <pc:chgData name="Hubrich,Dustin Chad" userId="S::dchubr01@louisville.edu::8489e172-4a00-4af9-b340-e641376fd310" providerId="AD" clId="Web-{E526A26E-F3F9-4176-8597-35517B4B7A51}" dt="2020-06-29T00:29:17.199" v="1251" actId="20577"/>
        <pc:sldMkLst>
          <pc:docMk/>
          <pc:sldMk cId="2574608937" sldId="277"/>
        </pc:sldMkLst>
        <pc:spChg chg="mod">
          <ac:chgData name="Hubrich,Dustin Chad" userId="S::dchubr01@louisville.edu::8489e172-4a00-4af9-b340-e641376fd310" providerId="AD" clId="Web-{E526A26E-F3F9-4176-8597-35517B4B7A51}" dt="2020-06-29T00:05:00.600" v="278" actId="20577"/>
          <ac:spMkLst>
            <pc:docMk/>
            <pc:sldMk cId="2574608937" sldId="277"/>
            <ac:spMk id="2" creationId="{5859D6F4-996C-4143-8832-56B071227105}"/>
          </ac:spMkLst>
        </pc:spChg>
        <pc:spChg chg="mod">
          <ac:chgData name="Hubrich,Dustin Chad" userId="S::dchubr01@louisville.edu::8489e172-4a00-4af9-b340-e641376fd310" providerId="AD" clId="Web-{E526A26E-F3F9-4176-8597-35517B4B7A51}" dt="2020-06-29T00:05:46.899" v="348" actId="20577"/>
          <ac:spMkLst>
            <pc:docMk/>
            <pc:sldMk cId="2574608937" sldId="277"/>
            <ac:spMk id="5" creationId="{39B27CFC-23FB-47A5-A019-9966900A712B}"/>
          </ac:spMkLst>
        </pc:spChg>
        <pc:spChg chg="mod">
          <ac:chgData name="Hubrich,Dustin Chad" userId="S::dchubr01@louisville.edu::8489e172-4a00-4af9-b340-e641376fd310" providerId="AD" clId="Web-{E526A26E-F3F9-4176-8597-35517B4B7A51}" dt="2020-06-29T00:10:48.070" v="421" actId="20577"/>
          <ac:spMkLst>
            <pc:docMk/>
            <pc:sldMk cId="2574608937" sldId="277"/>
            <ac:spMk id="6" creationId="{9C31E24C-FBFA-48FA-9C26-BB833C57CFA2}"/>
          </ac:spMkLst>
        </pc:spChg>
        <pc:spChg chg="mod">
          <ac:chgData name="Hubrich,Dustin Chad" userId="S::dchubr01@louisville.edu::8489e172-4a00-4af9-b340-e641376fd310" providerId="AD" clId="Web-{E526A26E-F3F9-4176-8597-35517B4B7A51}" dt="2020-06-29T00:18:18.430" v="825" actId="14100"/>
          <ac:spMkLst>
            <pc:docMk/>
            <pc:sldMk cId="2574608937" sldId="277"/>
            <ac:spMk id="9" creationId="{36343DBF-EA5B-4848-932C-A736D5061C66}"/>
          </ac:spMkLst>
        </pc:spChg>
        <pc:spChg chg="mod">
          <ac:chgData name="Hubrich,Dustin Chad" userId="S::dchubr01@louisville.edu::8489e172-4a00-4af9-b340-e641376fd310" providerId="AD" clId="Web-{E526A26E-F3F9-4176-8597-35517B4B7A51}" dt="2020-06-29T00:18:12.009" v="824" actId="1076"/>
          <ac:spMkLst>
            <pc:docMk/>
            <pc:sldMk cId="2574608937" sldId="277"/>
            <ac:spMk id="10" creationId="{C34C63FD-3E93-418D-B063-465EBD223C7A}"/>
          </ac:spMkLst>
        </pc:spChg>
        <pc:spChg chg="mod">
          <ac:chgData name="Hubrich,Dustin Chad" userId="S::dchubr01@louisville.edu::8489e172-4a00-4af9-b340-e641376fd310" providerId="AD" clId="Web-{E526A26E-F3F9-4176-8597-35517B4B7A51}" dt="2020-06-29T00:08:43.413" v="404" actId="20577"/>
          <ac:spMkLst>
            <pc:docMk/>
            <pc:sldMk cId="2574608937" sldId="277"/>
            <ac:spMk id="12" creationId="{AEDE5CD9-57A4-43F6-BD54-9F312ADFAE36}"/>
          </ac:spMkLst>
        </pc:spChg>
        <pc:spChg chg="mod">
          <ac:chgData name="Hubrich,Dustin Chad" userId="S::dchubr01@louisville.edu::8489e172-4a00-4af9-b340-e641376fd310" providerId="AD" clId="Web-{E526A26E-F3F9-4176-8597-35517B4B7A51}" dt="2020-06-29T00:29:17.199" v="1251" actId="20577"/>
          <ac:spMkLst>
            <pc:docMk/>
            <pc:sldMk cId="2574608937" sldId="277"/>
            <ac:spMk id="13" creationId="{93AEA461-3539-4F81-9AB0-C203E38131AC}"/>
          </ac:spMkLst>
        </pc:spChg>
      </pc:sldChg>
    </pc:docChg>
  </pc:docChgLst>
  <pc:docChgLst>
    <pc:chgData name="Dahal,Laxmi" userId="S::l0daha02@louisville.edu::2364f105-afb5-4957-8e66-7833ae93608a" providerId="AD" clId="Web-{75C0F1FA-D631-44DA-B886-1145F8977E2D}"/>
    <pc:docChg chg="modSld">
      <pc:chgData name="Dahal,Laxmi" userId="S::l0daha02@louisville.edu::2364f105-afb5-4957-8e66-7833ae93608a" providerId="AD" clId="Web-{75C0F1FA-D631-44DA-B886-1145F8977E2D}" dt="2020-06-28T23:46:48.815" v="138"/>
      <pc:docMkLst>
        <pc:docMk/>
      </pc:docMkLst>
      <pc:sldChg chg="modSp modNotes">
        <pc:chgData name="Dahal,Laxmi" userId="S::l0daha02@louisville.edu::2364f105-afb5-4957-8e66-7833ae93608a" providerId="AD" clId="Web-{75C0F1FA-D631-44DA-B886-1145F8977E2D}" dt="2020-06-28T23:46:48.815" v="138"/>
        <pc:sldMkLst>
          <pc:docMk/>
          <pc:sldMk cId="113474504" sldId="264"/>
        </pc:sldMkLst>
        <pc:spChg chg="mod">
          <ac:chgData name="Dahal,Laxmi" userId="S::l0daha02@louisville.edu::2364f105-afb5-4957-8e66-7833ae93608a" providerId="AD" clId="Web-{75C0F1FA-D631-44DA-B886-1145F8977E2D}" dt="2020-06-28T23:41:18.823" v="3" actId="1076"/>
          <ac:spMkLst>
            <pc:docMk/>
            <pc:sldMk cId="113474504" sldId="264"/>
            <ac:spMk id="5" creationId="{7FBDFCAC-4487-4AF6-85B3-37F7289C9791}"/>
          </ac:spMkLst>
        </pc:spChg>
      </pc:sldChg>
      <pc:sldChg chg="modSp modNotes">
        <pc:chgData name="Dahal,Laxmi" userId="S::l0daha02@louisville.edu::2364f105-afb5-4957-8e66-7833ae93608a" providerId="AD" clId="Web-{75C0F1FA-D631-44DA-B886-1145F8977E2D}" dt="2020-06-28T23:46:38.203" v="135"/>
        <pc:sldMkLst>
          <pc:docMk/>
          <pc:sldMk cId="3461625309" sldId="273"/>
        </pc:sldMkLst>
        <pc:spChg chg="mod">
          <ac:chgData name="Dahal,Laxmi" userId="S::l0daha02@louisville.edu::2364f105-afb5-4957-8e66-7833ae93608a" providerId="AD" clId="Web-{75C0F1FA-D631-44DA-B886-1145F8977E2D}" dt="2020-06-28T23:43:14.802" v="64" actId="14100"/>
          <ac:spMkLst>
            <pc:docMk/>
            <pc:sldMk cId="3461625309" sldId="273"/>
            <ac:spMk id="11" creationId="{2248278D-2157-4BF8-9D71-1EFE95372E47}"/>
          </ac:spMkLst>
        </pc:spChg>
        <pc:spChg chg="mod">
          <ac:chgData name="Dahal,Laxmi" userId="S::l0daha02@louisville.edu::2364f105-afb5-4957-8e66-7833ae93608a" providerId="AD" clId="Web-{75C0F1FA-D631-44DA-B886-1145F8977E2D}" dt="2020-06-28T23:44:30.993" v="97" actId="20577"/>
          <ac:spMkLst>
            <pc:docMk/>
            <pc:sldMk cId="3461625309" sldId="273"/>
            <ac:spMk id="13" creationId="{A19E6A9B-24FD-4E02-B281-6DD571C19271}"/>
          </ac:spMkLst>
        </pc:spChg>
      </pc:sldChg>
    </pc:docChg>
  </pc:docChgLst>
  <pc:docChgLst>
    <pc:chgData name="Zeru,Asmayt" userId="S::amzeru01@louisville.edu::d7e733c7-3f7b-4810-a917-7f174e2b60f3" providerId="AD" clId="Web-{52D38F1F-9C52-AACE-FCF0-1BBDEC50AB5D}"/>
    <pc:docChg chg="modSld">
      <pc:chgData name="Zeru,Asmayt" userId="S::amzeru01@louisville.edu::d7e733c7-3f7b-4810-a917-7f174e2b60f3" providerId="AD" clId="Web-{52D38F1F-9C52-AACE-FCF0-1BBDEC50AB5D}" dt="2020-06-27T22:33:37.203" v="67" actId="20577"/>
      <pc:docMkLst>
        <pc:docMk/>
      </pc:docMkLst>
      <pc:sldChg chg="modSp">
        <pc:chgData name="Zeru,Asmayt" userId="S::amzeru01@louisville.edu::d7e733c7-3f7b-4810-a917-7f174e2b60f3" providerId="AD" clId="Web-{52D38F1F-9C52-AACE-FCF0-1BBDEC50AB5D}" dt="2020-06-27T22:33:37.203" v="66" actId="20577"/>
        <pc:sldMkLst>
          <pc:docMk/>
          <pc:sldMk cId="4260970743" sldId="257"/>
        </pc:sldMkLst>
        <pc:spChg chg="mod">
          <ac:chgData name="Zeru,Asmayt" userId="S::amzeru01@louisville.edu::d7e733c7-3f7b-4810-a917-7f174e2b60f3" providerId="AD" clId="Web-{52D38F1F-9C52-AACE-FCF0-1BBDEC50AB5D}" dt="2020-06-27T22:33:37.203" v="66" actId="20577"/>
          <ac:spMkLst>
            <pc:docMk/>
            <pc:sldMk cId="4260970743" sldId="257"/>
            <ac:spMk id="3" creationId="{86AAFE92-AEA4-4E85-86E6-E8B99FBD5A2C}"/>
          </ac:spMkLst>
        </pc:spChg>
      </pc:sldChg>
    </pc:docChg>
  </pc:docChgLst>
  <pc:docChgLst>
    <pc:chgData name="Hubrich,Dustin Chad" userId="S::dchubr01@louisville.edu::8489e172-4a00-4af9-b340-e641376fd310" providerId="AD" clId="Web-{67A2DD98-8F38-45B6-A040-4D8998609297}"/>
    <pc:docChg chg="addSld modSld sldOrd">
      <pc:chgData name="Hubrich,Dustin Chad" userId="S::dchubr01@louisville.edu::8489e172-4a00-4af9-b340-e641376fd310" providerId="AD" clId="Web-{67A2DD98-8F38-45B6-A040-4D8998609297}" dt="2020-06-28T22:44:33.279" v="42" actId="20577"/>
      <pc:docMkLst>
        <pc:docMk/>
      </pc:docMkLst>
      <pc:sldChg chg="modSp">
        <pc:chgData name="Hubrich,Dustin Chad" userId="S::dchubr01@louisville.edu::8489e172-4a00-4af9-b340-e641376fd310" providerId="AD" clId="Web-{67A2DD98-8F38-45B6-A040-4D8998609297}" dt="2020-06-28T22:42:09.447" v="1" actId="20577"/>
        <pc:sldMkLst>
          <pc:docMk/>
          <pc:sldMk cId="113474504" sldId="264"/>
        </pc:sldMkLst>
        <pc:spChg chg="mod">
          <ac:chgData name="Hubrich,Dustin Chad" userId="S::dchubr01@louisville.edu::8489e172-4a00-4af9-b340-e641376fd310" providerId="AD" clId="Web-{67A2DD98-8F38-45B6-A040-4D8998609297}" dt="2020-06-28T22:42:09.447" v="1" actId="20577"/>
          <ac:spMkLst>
            <pc:docMk/>
            <pc:sldMk cId="113474504" sldId="264"/>
            <ac:spMk id="13" creationId="{A19E6A9B-24FD-4E02-B281-6DD571C19271}"/>
          </ac:spMkLst>
        </pc:spChg>
      </pc:sldChg>
      <pc:sldChg chg="delSp modSp">
        <pc:chgData name="Hubrich,Dustin Chad" userId="S::dchubr01@louisville.edu::8489e172-4a00-4af9-b340-e641376fd310" providerId="AD" clId="Web-{67A2DD98-8F38-45B6-A040-4D8998609297}" dt="2020-06-28T22:42:41.981" v="4"/>
        <pc:sldMkLst>
          <pc:docMk/>
          <pc:sldMk cId="3926415561" sldId="266"/>
        </pc:sldMkLst>
        <pc:spChg chg="del mod">
          <ac:chgData name="Hubrich,Dustin Chad" userId="S::dchubr01@louisville.edu::8489e172-4a00-4af9-b340-e641376fd310" providerId="AD" clId="Web-{67A2DD98-8F38-45B6-A040-4D8998609297}" dt="2020-06-28T22:42:36.199" v="3"/>
          <ac:spMkLst>
            <pc:docMk/>
            <pc:sldMk cId="3926415561" sldId="266"/>
            <ac:spMk id="2" creationId="{017FDA37-F5D5-4767-A6BF-0B98E091A045}"/>
          </ac:spMkLst>
        </pc:spChg>
        <pc:spChg chg="del">
          <ac:chgData name="Hubrich,Dustin Chad" userId="S::dchubr01@louisville.edu::8489e172-4a00-4af9-b340-e641376fd310" providerId="AD" clId="Web-{67A2DD98-8F38-45B6-A040-4D8998609297}" dt="2020-06-28T22:42:41.981" v="4"/>
          <ac:spMkLst>
            <pc:docMk/>
            <pc:sldMk cId="3926415561" sldId="266"/>
            <ac:spMk id="3" creationId="{7DF20222-8086-49BC-B385-97E9DC4B9CDE}"/>
          </ac:spMkLst>
        </pc:spChg>
      </pc:sldChg>
      <pc:sldChg chg="addSp delSp modSp new mod ord modClrScheme chgLayout">
        <pc:chgData name="Hubrich,Dustin Chad" userId="S::dchubr01@louisville.edu::8489e172-4a00-4af9-b340-e641376fd310" providerId="AD" clId="Web-{67A2DD98-8F38-45B6-A040-4D8998609297}" dt="2020-06-28T22:44:33.279" v="42" actId="20577"/>
        <pc:sldMkLst>
          <pc:docMk/>
          <pc:sldMk cId="4025311784" sldId="274"/>
        </pc:sldMkLst>
        <pc:spChg chg="del">
          <ac:chgData name="Hubrich,Dustin Chad" userId="S::dchubr01@louisville.edu::8489e172-4a00-4af9-b340-e641376fd310" providerId="AD" clId="Web-{67A2DD98-8F38-45B6-A040-4D8998609297}" dt="2020-06-28T22:42:51.356" v="6"/>
          <ac:spMkLst>
            <pc:docMk/>
            <pc:sldMk cId="4025311784" sldId="274"/>
            <ac:spMk id="2" creationId="{55EAC38F-90C2-48FA-B953-063D3AA6A4CE}"/>
          </ac:spMkLst>
        </pc:spChg>
        <pc:spChg chg="add mod">
          <ac:chgData name="Hubrich,Dustin Chad" userId="S::dchubr01@louisville.edu::8489e172-4a00-4af9-b340-e641376fd310" providerId="AD" clId="Web-{67A2DD98-8F38-45B6-A040-4D8998609297}" dt="2020-06-28T22:44:33.279" v="42" actId="20577"/>
          <ac:spMkLst>
            <pc:docMk/>
            <pc:sldMk cId="4025311784" sldId="274"/>
            <ac:spMk id="3" creationId="{EB857B02-5BEE-4C48-96F7-48B360DA2EE5}"/>
          </ac:spMkLst>
        </pc:spChg>
      </pc:sldChg>
    </pc:docChg>
  </pc:docChgLst>
  <pc:docChgLst>
    <pc:chgData name="Lyon,Tanner Matthew" userId="S::tmlyon03@louisville.edu::81f726f4-b7ff-4481-b7e3-ef746ab0c167" providerId="AD" clId="Web-{F13D7216-D33F-4895-AF4F-C61AE35B8670}"/>
    <pc:docChg chg="modSld">
      <pc:chgData name="Lyon,Tanner Matthew" userId="S::tmlyon03@louisville.edu::81f726f4-b7ff-4481-b7e3-ef746ab0c167" providerId="AD" clId="Web-{F13D7216-D33F-4895-AF4F-C61AE35B8670}" dt="2020-06-27T22:25:17.175" v="149" actId="20577"/>
      <pc:docMkLst>
        <pc:docMk/>
      </pc:docMkLst>
      <pc:sldChg chg="modSp">
        <pc:chgData name="Lyon,Tanner Matthew" userId="S::tmlyon03@louisville.edu::81f726f4-b7ff-4481-b7e3-ef746ab0c167" providerId="AD" clId="Web-{F13D7216-D33F-4895-AF4F-C61AE35B8670}" dt="2020-06-27T22:24:01.643" v="147" actId="20577"/>
        <pc:sldMkLst>
          <pc:docMk/>
          <pc:sldMk cId="4260970743" sldId="257"/>
        </pc:sldMkLst>
        <pc:spChg chg="mod">
          <ac:chgData name="Lyon,Tanner Matthew" userId="S::tmlyon03@louisville.edu::81f726f4-b7ff-4481-b7e3-ef746ab0c167" providerId="AD" clId="Web-{F13D7216-D33F-4895-AF4F-C61AE35B8670}" dt="2020-06-27T22:24:01.643" v="147" actId="20577"/>
          <ac:spMkLst>
            <pc:docMk/>
            <pc:sldMk cId="4260970743" sldId="257"/>
            <ac:spMk id="3" creationId="{86AAFE92-AEA4-4E85-86E6-E8B99FBD5A2C}"/>
          </ac:spMkLst>
        </pc:spChg>
      </pc:sldChg>
    </pc:docChg>
  </pc:docChgLst>
  <pc:docChgLst>
    <pc:chgData name="Hubrich,Dustin Chad" userId="S::dchubr01@louisville.edu::8489e172-4a00-4af9-b340-e641376fd310" providerId="AD" clId="Web-{1F06EBF4-5DF3-4AB4-9815-8BDD32250689}"/>
    <pc:docChg chg="addSld delSld modSld">
      <pc:chgData name="Hubrich,Dustin Chad" userId="S::dchubr01@louisville.edu::8489e172-4a00-4af9-b340-e641376fd310" providerId="AD" clId="Web-{1F06EBF4-5DF3-4AB4-9815-8BDD32250689}" dt="2020-06-29T00:54:05.964" v="247"/>
      <pc:docMkLst>
        <pc:docMk/>
      </pc:docMkLst>
      <pc:sldChg chg="del">
        <pc:chgData name="Hubrich,Dustin Chad" userId="S::dchubr01@louisville.edu::8489e172-4a00-4af9-b340-e641376fd310" providerId="AD" clId="Web-{1F06EBF4-5DF3-4AB4-9815-8BDD32250689}" dt="2020-06-29T00:54:05.964" v="247"/>
        <pc:sldMkLst>
          <pc:docMk/>
          <pc:sldMk cId="1163569548" sldId="263"/>
        </pc:sldMkLst>
      </pc:sldChg>
      <pc:sldChg chg="new del">
        <pc:chgData name="Hubrich,Dustin Chad" userId="S::dchubr01@louisville.edu::8489e172-4a00-4af9-b340-e641376fd310" providerId="AD" clId="Web-{1F06EBF4-5DF3-4AB4-9815-8BDD32250689}" dt="2020-06-29T00:32:53.227" v="2"/>
        <pc:sldMkLst>
          <pc:docMk/>
          <pc:sldMk cId="881731391" sldId="279"/>
        </pc:sldMkLst>
      </pc:sldChg>
      <pc:sldChg chg="addSp delSp modSp add">
        <pc:chgData name="Hubrich,Dustin Chad" userId="S::dchubr01@louisville.edu::8489e172-4a00-4af9-b340-e641376fd310" providerId="AD" clId="Web-{1F06EBF4-5DF3-4AB4-9815-8BDD32250689}" dt="2020-06-29T00:53:37.416" v="245" actId="20577"/>
        <pc:sldMkLst>
          <pc:docMk/>
          <pc:sldMk cId="904713589" sldId="280"/>
        </pc:sldMkLst>
        <pc:spChg chg="add del">
          <ac:chgData name="Hubrich,Dustin Chad" userId="S::dchubr01@louisville.edu::8489e172-4a00-4af9-b340-e641376fd310" providerId="AD" clId="Web-{1F06EBF4-5DF3-4AB4-9815-8BDD32250689}" dt="2020-06-29T00:40:53.433" v="13"/>
          <ac:spMkLst>
            <pc:docMk/>
            <pc:sldMk cId="904713589" sldId="280"/>
            <ac:spMk id="3" creationId="{951CFE2E-52A8-452A-A1CA-ED41EEFA8DD7}"/>
          </ac:spMkLst>
        </pc:spChg>
        <pc:spChg chg="mod">
          <ac:chgData name="Hubrich,Dustin Chad" userId="S::dchubr01@louisville.edu::8489e172-4a00-4af9-b340-e641376fd310" providerId="AD" clId="Web-{1F06EBF4-5DF3-4AB4-9815-8BDD32250689}" dt="2020-06-29T00:41:58.154" v="47" actId="20577"/>
          <ac:spMkLst>
            <pc:docMk/>
            <pc:sldMk cId="904713589" sldId="280"/>
            <ac:spMk id="4" creationId="{4E7BD0BC-A945-4CC7-9585-5FEA6C57A4BD}"/>
          </ac:spMkLst>
        </pc:spChg>
        <pc:spChg chg="mod">
          <ac:chgData name="Hubrich,Dustin Chad" userId="S::dchubr01@louisville.edu::8489e172-4a00-4af9-b340-e641376fd310" providerId="AD" clId="Web-{1F06EBF4-5DF3-4AB4-9815-8BDD32250689}" dt="2020-06-29T00:53:37.416" v="245" actId="20577"/>
          <ac:spMkLst>
            <pc:docMk/>
            <pc:sldMk cId="904713589" sldId="280"/>
            <ac:spMk id="5" creationId="{832BDC42-E2D0-48E4-BEDF-91BA3D5F8731}"/>
          </ac:spMkLst>
        </pc:spChg>
        <pc:spChg chg="mod">
          <ac:chgData name="Hubrich,Dustin Chad" userId="S::dchubr01@louisville.edu::8489e172-4a00-4af9-b340-e641376fd310" providerId="AD" clId="Web-{1F06EBF4-5DF3-4AB4-9815-8BDD32250689}" dt="2020-06-29T00:44:51.271" v="71" actId="1076"/>
          <ac:spMkLst>
            <pc:docMk/>
            <pc:sldMk cId="904713589" sldId="280"/>
            <ac:spMk id="6" creationId="{AC4EE024-F8AD-4E09-9EAB-60431AD940A6}"/>
          </ac:spMkLst>
        </pc:spChg>
        <pc:spChg chg="add mod">
          <ac:chgData name="Hubrich,Dustin Chad" userId="S::dchubr01@louisville.edu::8489e172-4a00-4af9-b340-e641376fd310" providerId="AD" clId="Web-{1F06EBF4-5DF3-4AB4-9815-8BDD32250689}" dt="2020-06-29T00:47:07.463" v="84" actId="20577"/>
          <ac:spMkLst>
            <pc:docMk/>
            <pc:sldMk cId="904713589" sldId="280"/>
            <ac:spMk id="8" creationId="{0BB5D6BD-EFE3-4C72-96B1-DF33B127FEEA}"/>
          </ac:spMkLst>
        </pc:spChg>
        <pc:picChg chg="add del mod ord modCrop">
          <ac:chgData name="Hubrich,Dustin Chad" userId="S::dchubr01@louisville.edu::8489e172-4a00-4af9-b340-e641376fd310" providerId="AD" clId="Web-{1F06EBF4-5DF3-4AB4-9815-8BDD32250689}" dt="2020-06-29T00:39:24.227" v="12"/>
          <ac:picMkLst>
            <pc:docMk/>
            <pc:sldMk cId="904713589" sldId="280"/>
            <ac:picMk id="2" creationId="{F16F3F2F-29D6-4905-8B13-1AF89D10924F}"/>
          </ac:picMkLst>
        </pc:picChg>
        <pc:picChg chg="add mod">
          <ac:chgData name="Hubrich,Dustin Chad" userId="S::dchubr01@louisville.edu::8489e172-4a00-4af9-b340-e641376fd310" providerId="AD" clId="Web-{1F06EBF4-5DF3-4AB4-9815-8BDD32250689}" dt="2020-06-29T00:41:44.138" v="24" actId="1076"/>
          <ac:picMkLst>
            <pc:docMk/>
            <pc:sldMk cId="904713589" sldId="280"/>
            <ac:picMk id="7" creationId="{690BA405-5DA1-4775-AEDB-159C118D7AD9}"/>
          </ac:picMkLst>
        </pc:picChg>
      </pc:sldChg>
    </pc:docChg>
  </pc:docChgLst>
  <pc:docChgLst>
    <pc:chgData name="Herndon,Micah James" userId="S::mjhern04@louisville.edu::026dc53f-5617-4278-a470-e27e56fcb841" providerId="AD" clId="Web-{D0025739-9694-47DB-A40E-85F1F79468FE}"/>
    <pc:docChg chg="modSld">
      <pc:chgData name="Herndon,Micah James" userId="S::mjhern04@louisville.edu::026dc53f-5617-4278-a470-e27e56fcb841" providerId="AD" clId="Web-{D0025739-9694-47DB-A40E-85F1F79468FE}" dt="2020-06-29T01:15:11.302" v="35" actId="20577"/>
      <pc:docMkLst>
        <pc:docMk/>
      </pc:docMkLst>
      <pc:sldChg chg="modSp">
        <pc:chgData name="Herndon,Micah James" userId="S::mjhern04@louisville.edu::026dc53f-5617-4278-a470-e27e56fcb841" providerId="AD" clId="Web-{D0025739-9694-47DB-A40E-85F1F79468FE}" dt="2020-06-29T01:15:10.287" v="33" actId="20577"/>
        <pc:sldMkLst>
          <pc:docMk/>
          <pc:sldMk cId="4260970743" sldId="257"/>
        </pc:sldMkLst>
        <pc:spChg chg="mod">
          <ac:chgData name="Herndon,Micah James" userId="S::mjhern04@louisville.edu::026dc53f-5617-4278-a470-e27e56fcb841" providerId="AD" clId="Web-{D0025739-9694-47DB-A40E-85F1F79468FE}" dt="2020-06-29T01:14:59.364" v="20" actId="20577"/>
          <ac:spMkLst>
            <pc:docMk/>
            <pc:sldMk cId="4260970743" sldId="257"/>
            <ac:spMk id="42" creationId="{3FEEA48E-63A6-BE45-9A9E-C7D02D180B0E}"/>
          </ac:spMkLst>
        </pc:spChg>
        <pc:spChg chg="mod">
          <ac:chgData name="Herndon,Micah James" userId="S::mjhern04@louisville.edu::026dc53f-5617-4278-a470-e27e56fcb841" providerId="AD" clId="Web-{D0025739-9694-47DB-A40E-85F1F79468FE}" dt="2020-06-29T01:15:10.287" v="33" actId="20577"/>
          <ac:spMkLst>
            <pc:docMk/>
            <pc:sldMk cId="4260970743" sldId="257"/>
            <ac:spMk id="46" creationId="{987BDB66-F497-C140-9024-096CA0C1E34F}"/>
          </ac:spMkLst>
        </pc:spChg>
      </pc:sldChg>
    </pc:docChg>
  </pc:docChgLst>
  <pc:docChgLst>
    <pc:chgData name="Hubrich,Dustin Chad" userId="S::dchubr01@louisville.edu::8489e172-4a00-4af9-b340-e641376fd310" providerId="AD" clId="Web-{51DC3718-11D6-4FCD-B28A-C87FB60DEE5F}"/>
    <pc:docChg chg="addSld delSld modSld">
      <pc:chgData name="Hubrich,Dustin Chad" userId="S::dchubr01@louisville.edu::8489e172-4a00-4af9-b340-e641376fd310" providerId="AD" clId="Web-{51DC3718-11D6-4FCD-B28A-C87FB60DEE5F}" dt="2020-06-28T23:55:11.250" v="329" actId="20577"/>
      <pc:docMkLst>
        <pc:docMk/>
      </pc:docMkLst>
      <pc:sldChg chg="modSp">
        <pc:chgData name="Hubrich,Dustin Chad" userId="S::dchubr01@louisville.edu::8489e172-4a00-4af9-b340-e641376fd310" providerId="AD" clId="Web-{51DC3718-11D6-4FCD-B28A-C87FB60DEE5F}" dt="2020-06-28T23:42:59.886" v="102" actId="20577"/>
        <pc:sldMkLst>
          <pc:docMk/>
          <pc:sldMk cId="3726339441" sldId="272"/>
        </pc:sldMkLst>
        <pc:spChg chg="mod">
          <ac:chgData name="Hubrich,Dustin Chad" userId="S::dchubr01@louisville.edu::8489e172-4a00-4af9-b340-e641376fd310" providerId="AD" clId="Web-{51DC3718-11D6-4FCD-B28A-C87FB60DEE5F}" dt="2020-06-28T23:42:55.339" v="98" actId="20577"/>
          <ac:spMkLst>
            <pc:docMk/>
            <pc:sldMk cId="3726339441" sldId="272"/>
            <ac:spMk id="7" creationId="{37BDF26D-F88B-43B4-B894-134DB23DE282}"/>
          </ac:spMkLst>
        </pc:spChg>
        <pc:spChg chg="mod">
          <ac:chgData name="Hubrich,Dustin Chad" userId="S::dchubr01@louisville.edu::8489e172-4a00-4af9-b340-e641376fd310" providerId="AD" clId="Web-{51DC3718-11D6-4FCD-B28A-C87FB60DEE5F}" dt="2020-06-28T23:42:59.886" v="102" actId="20577"/>
          <ac:spMkLst>
            <pc:docMk/>
            <pc:sldMk cId="3726339441" sldId="272"/>
            <ac:spMk id="8" creationId="{37BDF26D-F88B-43B4-B894-134DB23DE282}"/>
          </ac:spMkLst>
        </pc:spChg>
      </pc:sldChg>
      <pc:sldChg chg="modSp del">
        <pc:chgData name="Hubrich,Dustin Chad" userId="S::dchubr01@louisville.edu::8489e172-4a00-4af9-b340-e641376fd310" providerId="AD" clId="Web-{51DC3718-11D6-4FCD-B28A-C87FB60DEE5F}" dt="2020-06-28T23:44:22.028" v="104"/>
        <pc:sldMkLst>
          <pc:docMk/>
          <pc:sldMk cId="4025311784" sldId="274"/>
        </pc:sldMkLst>
        <pc:spChg chg="mod">
          <ac:chgData name="Hubrich,Dustin Chad" userId="S::dchubr01@louisville.edu::8489e172-4a00-4af9-b340-e641376fd310" providerId="AD" clId="Web-{51DC3718-11D6-4FCD-B28A-C87FB60DEE5F}" dt="2020-06-28T23:40:32.401" v="6" actId="20577"/>
          <ac:spMkLst>
            <pc:docMk/>
            <pc:sldMk cId="4025311784" sldId="274"/>
            <ac:spMk id="3" creationId="{EB857B02-5BEE-4C48-96F7-48B360DA2EE5}"/>
          </ac:spMkLst>
        </pc:spChg>
      </pc:sldChg>
      <pc:sldChg chg="delSp modSp add">
        <pc:chgData name="Hubrich,Dustin Chad" userId="S::dchubr01@louisville.edu::8489e172-4a00-4af9-b340-e641376fd310" providerId="AD" clId="Web-{51DC3718-11D6-4FCD-B28A-C87FB60DEE5F}" dt="2020-06-28T23:55:11.250" v="328" actId="20577"/>
        <pc:sldMkLst>
          <pc:docMk/>
          <pc:sldMk cId="2935383746" sldId="276"/>
        </pc:sldMkLst>
        <pc:spChg chg="mod">
          <ac:chgData name="Hubrich,Dustin Chad" userId="S::dchubr01@louisville.edu::8489e172-4a00-4af9-b340-e641376fd310" providerId="AD" clId="Web-{51DC3718-11D6-4FCD-B28A-C87FB60DEE5F}" dt="2020-06-28T23:42:25.995" v="92" actId="20577"/>
          <ac:spMkLst>
            <pc:docMk/>
            <pc:sldMk cId="2935383746" sldId="276"/>
            <ac:spMk id="2" creationId="{4E442CD5-E887-4BC0-A447-2C9BD87CCF6D}"/>
          </ac:spMkLst>
        </pc:spChg>
        <pc:spChg chg="del">
          <ac:chgData name="Hubrich,Dustin Chad" userId="S::dchubr01@louisville.edu::8489e172-4a00-4af9-b340-e641376fd310" providerId="AD" clId="Web-{51DC3718-11D6-4FCD-B28A-C87FB60DEE5F}" dt="2020-06-28T23:42:11.448" v="86"/>
          <ac:spMkLst>
            <pc:docMk/>
            <pc:sldMk cId="2935383746" sldId="276"/>
            <ac:spMk id="5" creationId="{930A2AA9-5655-4B6D-8A94-47489CC0C4AB}"/>
          </ac:spMkLst>
        </pc:spChg>
        <pc:spChg chg="mod">
          <ac:chgData name="Hubrich,Dustin Chad" userId="S::dchubr01@louisville.edu::8489e172-4a00-4af9-b340-e641376fd310" providerId="AD" clId="Web-{51DC3718-11D6-4FCD-B28A-C87FB60DEE5F}" dt="2020-06-28T23:55:11.250" v="328" actId="20577"/>
          <ac:spMkLst>
            <pc:docMk/>
            <pc:sldMk cId="2935383746" sldId="276"/>
            <ac:spMk id="6" creationId="{2917E6C3-47DF-40C2-A7D8-DB01FD01C5EB}"/>
          </ac:spMkLst>
        </pc:spChg>
      </pc:sldChg>
      <pc:sldChg chg="add del">
        <pc:chgData name="Hubrich,Dustin Chad" userId="S::dchubr01@louisville.edu::8489e172-4a00-4af9-b340-e641376fd310" providerId="AD" clId="Web-{51DC3718-11D6-4FCD-B28A-C87FB60DEE5F}" dt="2020-06-28T23:40:25.385" v="3"/>
        <pc:sldMkLst>
          <pc:docMk/>
          <pc:sldMk cId="2405531794" sldId="277"/>
        </pc:sldMkLst>
      </pc:sldChg>
    </pc:docChg>
  </pc:docChgLst>
  <pc:docChgLst>
    <pc:chgData name="Dahal,Laxmi" userId="S::l0daha02@louisville.edu::2364f105-afb5-4957-8e66-7833ae93608a" providerId="AD" clId="Web-{36D5B1DA-7937-4138-A80C-4EBD146BA8CD}"/>
    <pc:docChg chg="modSld">
      <pc:chgData name="Dahal,Laxmi" userId="S::l0daha02@louisville.edu::2364f105-afb5-4957-8e66-7833ae93608a" providerId="AD" clId="Web-{36D5B1DA-7937-4138-A80C-4EBD146BA8CD}" dt="2020-06-27T22:18:41.658" v="188" actId="20577"/>
      <pc:docMkLst>
        <pc:docMk/>
      </pc:docMkLst>
      <pc:sldChg chg="modSp">
        <pc:chgData name="Dahal,Laxmi" userId="S::l0daha02@louisville.edu::2364f105-afb5-4957-8e66-7833ae93608a" providerId="AD" clId="Web-{36D5B1DA-7937-4138-A80C-4EBD146BA8CD}" dt="2020-06-27T22:13:10.513" v="75" actId="20577"/>
        <pc:sldMkLst>
          <pc:docMk/>
          <pc:sldMk cId="4260970743" sldId="257"/>
        </pc:sldMkLst>
        <pc:spChg chg="mod">
          <ac:chgData name="Dahal,Laxmi" userId="S::l0daha02@louisville.edu::2364f105-afb5-4957-8e66-7833ae93608a" providerId="AD" clId="Web-{36D5B1DA-7937-4138-A80C-4EBD146BA8CD}" dt="2020-06-27T22:09:22.318" v="6" actId="20577"/>
          <ac:spMkLst>
            <pc:docMk/>
            <pc:sldMk cId="4260970743" sldId="257"/>
            <ac:spMk id="2" creationId="{4E845666-F92D-419D-BAB2-0B8170FDCDED}"/>
          </ac:spMkLst>
        </pc:spChg>
        <pc:spChg chg="mod">
          <ac:chgData name="Dahal,Laxmi" userId="S::l0daha02@louisville.edu::2364f105-afb5-4957-8e66-7833ae93608a" providerId="AD" clId="Web-{36D5B1DA-7937-4138-A80C-4EBD146BA8CD}" dt="2020-06-27T22:13:10.513" v="75" actId="20577"/>
          <ac:spMkLst>
            <pc:docMk/>
            <pc:sldMk cId="4260970743" sldId="257"/>
            <ac:spMk id="3" creationId="{86AAFE92-AEA4-4E85-86E6-E8B99FBD5A2C}"/>
          </ac:spMkLst>
        </pc:spChg>
      </pc:sldChg>
      <pc:sldChg chg="modSp">
        <pc:chgData name="Dahal,Laxmi" userId="S::l0daha02@louisville.edu::2364f105-afb5-4957-8e66-7833ae93608a" providerId="AD" clId="Web-{36D5B1DA-7937-4138-A80C-4EBD146BA8CD}" dt="2020-06-27T22:18:41.658" v="187" actId="20577"/>
        <pc:sldMkLst>
          <pc:docMk/>
          <pc:sldMk cId="2766876657" sldId="262"/>
        </pc:sldMkLst>
        <pc:spChg chg="mod">
          <ac:chgData name="Dahal,Laxmi" userId="S::l0daha02@louisville.edu::2364f105-afb5-4957-8e66-7833ae93608a" providerId="AD" clId="Web-{36D5B1DA-7937-4138-A80C-4EBD146BA8CD}" dt="2020-06-27T22:16:23.420" v="116" actId="20577"/>
          <ac:spMkLst>
            <pc:docMk/>
            <pc:sldMk cId="2766876657" sldId="262"/>
            <ac:spMk id="2" creationId="{97173C01-F9E3-4A7E-9C92-F48E7B704A57}"/>
          </ac:spMkLst>
        </pc:spChg>
        <pc:spChg chg="mod">
          <ac:chgData name="Dahal,Laxmi" userId="S::l0daha02@louisville.edu::2364f105-afb5-4957-8e66-7833ae93608a" providerId="AD" clId="Web-{36D5B1DA-7937-4138-A80C-4EBD146BA8CD}" dt="2020-06-27T22:18:41.658" v="187" actId="20577"/>
          <ac:spMkLst>
            <pc:docMk/>
            <pc:sldMk cId="2766876657" sldId="262"/>
            <ac:spMk id="3" creationId="{DC9E7C01-0031-43AB-9AC9-CC24EA63F60D}"/>
          </ac:spMkLst>
        </pc:spChg>
      </pc:sldChg>
    </pc:docChg>
  </pc:docChgLst>
  <pc:docChgLst>
    <pc:chgData name="Herndon,Micah James" userId="S::mjhern04@louisville.edu::026dc53f-5617-4278-a470-e27e56fcb841" providerId="AD" clId="Web-{74F4A1B9-15D1-4478-8D19-EF60C6258A29}"/>
    <pc:docChg chg="addSld modSld sldOrd">
      <pc:chgData name="Herndon,Micah James" userId="S::mjhern04@louisville.edu::026dc53f-5617-4278-a470-e27e56fcb841" providerId="AD" clId="Web-{74F4A1B9-15D1-4478-8D19-EF60C6258A29}" dt="2020-06-29T01:09:51.046" v="1845" actId="20577"/>
      <pc:docMkLst>
        <pc:docMk/>
      </pc:docMkLst>
      <pc:sldChg chg="modSp ord">
        <pc:chgData name="Herndon,Micah James" userId="S::mjhern04@louisville.edu::026dc53f-5617-4278-a470-e27e56fcb841" providerId="AD" clId="Web-{74F4A1B9-15D1-4478-8D19-EF60C6258A29}" dt="2020-06-29T01:00:56.070" v="1722"/>
        <pc:sldMkLst>
          <pc:docMk/>
          <pc:sldMk cId="2447322438" sldId="260"/>
        </pc:sldMkLst>
        <pc:spChg chg="mod">
          <ac:chgData name="Herndon,Micah James" userId="S::mjhern04@louisville.edu::026dc53f-5617-4278-a470-e27e56fcb841" providerId="AD" clId="Web-{74F4A1B9-15D1-4478-8D19-EF60C6258A29}" dt="2020-06-29T00:42:30.928" v="1579" actId="20577"/>
          <ac:spMkLst>
            <pc:docMk/>
            <pc:sldMk cId="2447322438" sldId="260"/>
            <ac:spMk id="62" creationId="{EAA9BC96-42FD-D941-86C3-F47517048320}"/>
          </ac:spMkLst>
        </pc:spChg>
      </pc:sldChg>
      <pc:sldChg chg="addSp delSp modSp mod ord setBg">
        <pc:chgData name="Herndon,Micah James" userId="S::mjhern04@louisville.edu::026dc53f-5617-4278-a470-e27e56fcb841" providerId="AD" clId="Web-{74F4A1B9-15D1-4478-8D19-EF60C6258A29}" dt="2020-06-29T01:04:47.065" v="1741" actId="1076"/>
        <pc:sldMkLst>
          <pc:docMk/>
          <pc:sldMk cId="3926415561" sldId="266"/>
        </pc:sldMkLst>
        <pc:spChg chg="add del">
          <ac:chgData name="Herndon,Micah James" userId="S::mjhern04@louisville.edu::026dc53f-5617-4278-a470-e27e56fcb841" providerId="AD" clId="Web-{74F4A1B9-15D1-4478-8D19-EF60C6258A29}" dt="2020-06-29T00:06:18.521" v="22"/>
          <ac:spMkLst>
            <pc:docMk/>
            <pc:sldMk cId="3926415561" sldId="266"/>
            <ac:spMk id="4" creationId="{D5ED6F13-E6A7-4B1C-8C24-A44CCC9585C1}"/>
          </ac:spMkLst>
        </pc:spChg>
        <pc:spChg chg="add del">
          <ac:chgData name="Herndon,Micah James" userId="S::mjhern04@louisville.edu::026dc53f-5617-4278-a470-e27e56fcb841" providerId="AD" clId="Web-{74F4A1B9-15D1-4478-8D19-EF60C6258A29}" dt="2020-06-29T00:06:18.521" v="21"/>
          <ac:spMkLst>
            <pc:docMk/>
            <pc:sldMk cId="3926415561" sldId="266"/>
            <ac:spMk id="5" creationId="{F0F08244-A0B8-464E-A1FD-9E2739956D03}"/>
          </ac:spMkLst>
        </pc:spChg>
        <pc:spChg chg="add del">
          <ac:chgData name="Herndon,Micah James" userId="S::mjhern04@louisville.edu::026dc53f-5617-4278-a470-e27e56fcb841" providerId="AD" clId="Web-{74F4A1B9-15D1-4478-8D19-EF60C6258A29}" dt="2020-06-29T00:06:18.521" v="12"/>
          <ac:spMkLst>
            <pc:docMk/>
            <pc:sldMk cId="3926415561" sldId="266"/>
            <ac:spMk id="15" creationId="{036DE5A4-E981-44FF-94E7-D8D98B6ED328}"/>
          </ac:spMkLst>
        </pc:spChg>
        <pc:spChg chg="add del">
          <ac:chgData name="Herndon,Micah James" userId="S::mjhern04@louisville.edu::026dc53f-5617-4278-a470-e27e56fcb841" providerId="AD" clId="Web-{74F4A1B9-15D1-4478-8D19-EF60C6258A29}" dt="2020-06-29T00:06:18.505" v="11"/>
          <ac:spMkLst>
            <pc:docMk/>
            <pc:sldMk cId="3926415561" sldId="266"/>
            <ac:spMk id="16" creationId="{9925CAD2-4C98-4233-8D92-041B60004D8F}"/>
          </ac:spMkLst>
        </pc:spChg>
        <pc:spChg chg="add del">
          <ac:chgData name="Herndon,Micah James" userId="S::mjhern04@louisville.edu::026dc53f-5617-4278-a470-e27e56fcb841" providerId="AD" clId="Web-{74F4A1B9-15D1-4478-8D19-EF60C6258A29}" dt="2020-06-29T00:06:18.505" v="10"/>
          <ac:spMkLst>
            <pc:docMk/>
            <pc:sldMk cId="3926415561" sldId="266"/>
            <ac:spMk id="17" creationId="{59566C59-0DC6-45BE-8F62-EF3AC2BE9CFC}"/>
          </ac:spMkLst>
        </pc:spChg>
        <pc:spChg chg="add del">
          <ac:chgData name="Herndon,Micah James" userId="S::mjhern04@louisville.edu::026dc53f-5617-4278-a470-e27e56fcb841" providerId="AD" clId="Web-{74F4A1B9-15D1-4478-8D19-EF60C6258A29}" dt="2020-06-29T00:06:18.505" v="9"/>
          <ac:spMkLst>
            <pc:docMk/>
            <pc:sldMk cId="3926415561" sldId="266"/>
            <ac:spMk id="18" creationId="{7486B633-E762-4D38-9D73-DBD8A5504795}"/>
          </ac:spMkLst>
        </pc:spChg>
        <pc:spChg chg="add del">
          <ac:chgData name="Herndon,Micah James" userId="S::mjhern04@louisville.edu::026dc53f-5617-4278-a470-e27e56fcb841" providerId="AD" clId="Web-{74F4A1B9-15D1-4478-8D19-EF60C6258A29}" dt="2020-06-29T00:06:18.505" v="8"/>
          <ac:spMkLst>
            <pc:docMk/>
            <pc:sldMk cId="3926415561" sldId="266"/>
            <ac:spMk id="19" creationId="{62932D59-1803-4137-9C0E-AF19E176F8CD}"/>
          </ac:spMkLst>
        </pc:spChg>
        <pc:spChg chg="add del">
          <ac:chgData name="Herndon,Micah James" userId="S::mjhern04@louisville.edu::026dc53f-5617-4278-a470-e27e56fcb841" providerId="AD" clId="Web-{74F4A1B9-15D1-4478-8D19-EF60C6258A29}" dt="2020-06-29T00:06:18.505" v="7"/>
          <ac:spMkLst>
            <pc:docMk/>
            <pc:sldMk cId="3926415561" sldId="266"/>
            <ac:spMk id="20" creationId="{2D2260BB-8088-4934-8175-52127CF9A01A}"/>
          </ac:spMkLst>
        </pc:spChg>
        <pc:spChg chg="add del">
          <ac:chgData name="Herndon,Micah James" userId="S::mjhern04@louisville.edu::026dc53f-5617-4278-a470-e27e56fcb841" providerId="AD" clId="Web-{74F4A1B9-15D1-4478-8D19-EF60C6258A29}" dt="2020-06-29T00:06:18.505" v="3"/>
          <ac:spMkLst>
            <pc:docMk/>
            <pc:sldMk cId="3926415561" sldId="266"/>
            <ac:spMk id="24" creationId="{9C8D4673-B4AD-4C75-97BC-FACF97EBF59E}"/>
          </ac:spMkLst>
        </pc:spChg>
        <pc:spChg chg="add del">
          <ac:chgData name="Herndon,Micah James" userId="S::mjhern04@louisville.edu::026dc53f-5617-4278-a470-e27e56fcb841" providerId="AD" clId="Web-{74F4A1B9-15D1-4478-8D19-EF60C6258A29}" dt="2020-06-29T00:06:18.505" v="2"/>
          <ac:spMkLst>
            <pc:docMk/>
            <pc:sldMk cId="3926415561" sldId="266"/>
            <ac:spMk id="25" creationId="{C31BD61E-E112-44F7-983C-C75C0026CA46}"/>
          </ac:spMkLst>
        </pc:spChg>
        <pc:spChg chg="add">
          <ac:chgData name="Herndon,Micah James" userId="S::mjhern04@louisville.edu::026dc53f-5617-4278-a470-e27e56fcb841" providerId="AD" clId="Web-{74F4A1B9-15D1-4478-8D19-EF60C6258A29}" dt="2020-06-29T00:04:27.282" v="0"/>
          <ac:spMkLst>
            <pc:docMk/>
            <pc:sldMk cId="3926415561" sldId="266"/>
            <ac:spMk id="26" creationId="{34BEEA7E-D53F-4869-ACAA-074017424C39}"/>
          </ac:spMkLst>
        </pc:spChg>
        <pc:spChg chg="add">
          <ac:chgData name="Herndon,Micah James" userId="S::mjhern04@louisville.edu::026dc53f-5617-4278-a470-e27e56fcb841" providerId="AD" clId="Web-{74F4A1B9-15D1-4478-8D19-EF60C6258A29}" dt="2020-06-29T00:04:27.282" v="0"/>
          <ac:spMkLst>
            <pc:docMk/>
            <pc:sldMk cId="3926415561" sldId="266"/>
            <ac:spMk id="27" creationId="{4DF6B961-702B-4ED3-B075-836223A37B14}"/>
          </ac:spMkLst>
        </pc:spChg>
        <pc:spChg chg="add mod">
          <ac:chgData name="Herndon,Micah James" userId="S::mjhern04@louisville.edu::026dc53f-5617-4278-a470-e27e56fcb841" providerId="AD" clId="Web-{74F4A1B9-15D1-4478-8D19-EF60C6258A29}" dt="2020-06-29T00:06:21.334" v="27" actId="20577"/>
          <ac:spMkLst>
            <pc:docMk/>
            <pc:sldMk cId="3926415561" sldId="266"/>
            <ac:spMk id="28" creationId="{2F886030-0494-46D0-8671-4EC7B5D671D6}"/>
          </ac:spMkLst>
        </pc:spChg>
        <pc:spChg chg="add">
          <ac:chgData name="Herndon,Micah James" userId="S::mjhern04@louisville.edu::026dc53f-5617-4278-a470-e27e56fcb841" providerId="AD" clId="Web-{74F4A1B9-15D1-4478-8D19-EF60C6258A29}" dt="2020-06-29T00:04:27.282" v="0"/>
          <ac:spMkLst>
            <pc:docMk/>
            <pc:sldMk cId="3926415561" sldId="266"/>
            <ac:spMk id="29" creationId="{4282A49D-4985-46F9-BD0E-DA83E2BE4C78}"/>
          </ac:spMkLst>
        </pc:spChg>
        <pc:spChg chg="add">
          <ac:chgData name="Herndon,Micah James" userId="S::mjhern04@louisville.edu::026dc53f-5617-4278-a470-e27e56fcb841" providerId="AD" clId="Web-{74F4A1B9-15D1-4478-8D19-EF60C6258A29}" dt="2020-06-29T00:04:27.282" v="0"/>
          <ac:spMkLst>
            <pc:docMk/>
            <pc:sldMk cId="3926415561" sldId="266"/>
            <ac:spMk id="30" creationId="{BC1D3F31-DCFA-49A7-B796-39D0D95281A9}"/>
          </ac:spMkLst>
        </pc:spChg>
        <pc:spChg chg="add">
          <ac:chgData name="Herndon,Micah James" userId="S::mjhern04@louisville.edu::026dc53f-5617-4278-a470-e27e56fcb841" providerId="AD" clId="Web-{74F4A1B9-15D1-4478-8D19-EF60C6258A29}" dt="2020-06-29T00:04:27.282" v="0"/>
          <ac:spMkLst>
            <pc:docMk/>
            <pc:sldMk cId="3926415561" sldId="266"/>
            <ac:spMk id="31" creationId="{DD6BD081-CD3E-403F-92F6-236E45899560}"/>
          </ac:spMkLst>
        </pc:spChg>
        <pc:spChg chg="add">
          <ac:chgData name="Herndon,Micah James" userId="S::mjhern04@louisville.edu::026dc53f-5617-4278-a470-e27e56fcb841" providerId="AD" clId="Web-{74F4A1B9-15D1-4478-8D19-EF60C6258A29}" dt="2020-06-29T00:04:27.282" v="0"/>
          <ac:spMkLst>
            <pc:docMk/>
            <pc:sldMk cId="3926415561" sldId="266"/>
            <ac:spMk id="32" creationId="{D61CF820-9C35-4B24-8DD5-34C6B5B7CE6F}"/>
          </ac:spMkLst>
        </pc:spChg>
        <pc:spChg chg="add">
          <ac:chgData name="Herndon,Micah James" userId="S::mjhern04@louisville.edu::026dc53f-5617-4278-a470-e27e56fcb841" providerId="AD" clId="Web-{74F4A1B9-15D1-4478-8D19-EF60C6258A29}" dt="2020-06-29T00:04:27.282" v="0"/>
          <ac:spMkLst>
            <pc:docMk/>
            <pc:sldMk cId="3926415561" sldId="266"/>
            <ac:spMk id="33" creationId="{907D77A0-4E72-4E61-AE01-17666098E59D}"/>
          </ac:spMkLst>
        </pc:spChg>
        <pc:spChg chg="add">
          <ac:chgData name="Herndon,Micah James" userId="S::mjhern04@louisville.edu::026dc53f-5617-4278-a470-e27e56fcb841" providerId="AD" clId="Web-{74F4A1B9-15D1-4478-8D19-EF60C6258A29}" dt="2020-06-29T00:04:27.282" v="0"/>
          <ac:spMkLst>
            <pc:docMk/>
            <pc:sldMk cId="3926415561" sldId="266"/>
            <ac:spMk id="34" creationId="{66CF0A1A-7E85-46A6-9277-5FFB6177D2A6}"/>
          </ac:spMkLst>
        </pc:spChg>
        <pc:spChg chg="add">
          <ac:chgData name="Herndon,Micah James" userId="S::mjhern04@louisville.edu::026dc53f-5617-4278-a470-e27e56fcb841" providerId="AD" clId="Web-{74F4A1B9-15D1-4478-8D19-EF60C6258A29}" dt="2020-06-29T00:04:27.282" v="0"/>
          <ac:spMkLst>
            <pc:docMk/>
            <pc:sldMk cId="3926415561" sldId="266"/>
            <ac:spMk id="35" creationId="{39C3F5CB-9C6F-46D7-94E2-D98CADE678BD}"/>
          </ac:spMkLst>
        </pc:spChg>
        <pc:spChg chg="add">
          <ac:chgData name="Herndon,Micah James" userId="S::mjhern04@louisville.edu::026dc53f-5617-4278-a470-e27e56fcb841" providerId="AD" clId="Web-{74F4A1B9-15D1-4478-8D19-EF60C6258A29}" dt="2020-06-29T00:04:27.282" v="0"/>
          <ac:spMkLst>
            <pc:docMk/>
            <pc:sldMk cId="3926415561" sldId="266"/>
            <ac:spMk id="36" creationId="{7B0979E6-653F-43F0-AEB8-B0CE2784CB7B}"/>
          </ac:spMkLst>
        </pc:spChg>
        <pc:spChg chg="add">
          <ac:chgData name="Herndon,Micah James" userId="S::mjhern04@louisville.edu::026dc53f-5617-4278-a470-e27e56fcb841" providerId="AD" clId="Web-{74F4A1B9-15D1-4478-8D19-EF60C6258A29}" dt="2020-06-29T00:04:27.282" v="0"/>
          <ac:spMkLst>
            <pc:docMk/>
            <pc:sldMk cId="3926415561" sldId="266"/>
            <ac:spMk id="37" creationId="{A8F8A4E6-62A2-437D-8EA3-C47F73395970}"/>
          </ac:spMkLst>
        </pc:spChg>
        <pc:spChg chg="add">
          <ac:chgData name="Herndon,Micah James" userId="S::mjhern04@louisville.edu::026dc53f-5617-4278-a470-e27e56fcb841" providerId="AD" clId="Web-{74F4A1B9-15D1-4478-8D19-EF60C6258A29}" dt="2020-06-29T00:04:27.282" v="0"/>
          <ac:spMkLst>
            <pc:docMk/>
            <pc:sldMk cId="3926415561" sldId="266"/>
            <ac:spMk id="38" creationId="{E92D3294-7131-43B9-9279-0C624FAD7B25}"/>
          </ac:spMkLst>
        </pc:spChg>
        <pc:spChg chg="add">
          <ac:chgData name="Herndon,Micah James" userId="S::mjhern04@louisville.edu::026dc53f-5617-4278-a470-e27e56fcb841" providerId="AD" clId="Web-{74F4A1B9-15D1-4478-8D19-EF60C6258A29}" dt="2020-06-29T00:04:27.282" v="0"/>
          <ac:spMkLst>
            <pc:docMk/>
            <pc:sldMk cId="3926415561" sldId="266"/>
            <ac:spMk id="39" creationId="{C47D1729-4BC6-462E-9061-5C5D695FE00F}"/>
          </ac:spMkLst>
        </pc:spChg>
        <pc:spChg chg="add">
          <ac:chgData name="Herndon,Micah James" userId="S::mjhern04@louisville.edu::026dc53f-5617-4278-a470-e27e56fcb841" providerId="AD" clId="Web-{74F4A1B9-15D1-4478-8D19-EF60C6258A29}" dt="2020-06-29T00:04:27.282" v="0"/>
          <ac:spMkLst>
            <pc:docMk/>
            <pc:sldMk cId="3926415561" sldId="266"/>
            <ac:spMk id="40" creationId="{6923F70D-B5D9-442A-A71D-3F2A25E41143}"/>
          </ac:spMkLst>
        </pc:spChg>
        <pc:spChg chg="add">
          <ac:chgData name="Herndon,Micah James" userId="S::mjhern04@louisville.edu::026dc53f-5617-4278-a470-e27e56fcb841" providerId="AD" clId="Web-{74F4A1B9-15D1-4478-8D19-EF60C6258A29}" dt="2020-06-29T00:04:27.282" v="0"/>
          <ac:spMkLst>
            <pc:docMk/>
            <pc:sldMk cId="3926415561" sldId="266"/>
            <ac:spMk id="41" creationId="{4ED592A9-43D9-49DF-ACF6-3A03D90F1C96}"/>
          </ac:spMkLst>
        </pc:spChg>
        <pc:spChg chg="add mod">
          <ac:chgData name="Herndon,Micah James" userId="S::mjhern04@louisville.edu::026dc53f-5617-4278-a470-e27e56fcb841" providerId="AD" clId="Web-{74F4A1B9-15D1-4478-8D19-EF60C6258A29}" dt="2020-06-29T00:25:44.447" v="1451" actId="1076"/>
          <ac:spMkLst>
            <pc:docMk/>
            <pc:sldMk cId="3926415561" sldId="266"/>
            <ac:spMk id="42" creationId="{B85754A9-DFB2-46B5-8FE3-03A9EF7D589C}"/>
          </ac:spMkLst>
        </pc:spChg>
        <pc:spChg chg="add del mod">
          <ac:chgData name="Herndon,Micah James" userId="S::mjhern04@louisville.edu::026dc53f-5617-4278-a470-e27e56fcb841" providerId="AD" clId="Web-{74F4A1B9-15D1-4478-8D19-EF60C6258A29}" dt="2020-06-29T00:23:52.927" v="1432"/>
          <ac:spMkLst>
            <pc:docMk/>
            <pc:sldMk cId="3926415561" sldId="266"/>
            <ac:spMk id="43" creationId="{71391B30-28FC-49FE-B15F-6BCA4A241C4E}"/>
          </ac:spMkLst>
        </pc:spChg>
        <pc:spChg chg="add del mod">
          <ac:chgData name="Herndon,Micah James" userId="S::mjhern04@louisville.edu::026dc53f-5617-4278-a470-e27e56fcb841" providerId="AD" clId="Web-{74F4A1B9-15D1-4478-8D19-EF60C6258A29}" dt="2020-06-29T00:24:25.178" v="1441"/>
          <ac:spMkLst>
            <pc:docMk/>
            <pc:sldMk cId="3926415561" sldId="266"/>
            <ac:spMk id="44" creationId="{4960850C-D846-4FCC-8556-B05E7C795D63}"/>
          </ac:spMkLst>
        </pc:spChg>
        <pc:spChg chg="add del mod">
          <ac:chgData name="Herndon,Micah James" userId="S::mjhern04@louisville.edu::026dc53f-5617-4278-a470-e27e56fcb841" providerId="AD" clId="Web-{74F4A1B9-15D1-4478-8D19-EF60C6258A29}" dt="2020-06-29T00:28:14.188" v="1469"/>
          <ac:spMkLst>
            <pc:docMk/>
            <pc:sldMk cId="3926415561" sldId="266"/>
            <ac:spMk id="45" creationId="{2D8F6026-55F9-4F4B-9BD3-DCA9C2A4AB01}"/>
          </ac:spMkLst>
        </pc:spChg>
        <pc:spChg chg="add del mod">
          <ac:chgData name="Herndon,Micah James" userId="S::mjhern04@louisville.edu::026dc53f-5617-4278-a470-e27e56fcb841" providerId="AD" clId="Web-{74F4A1B9-15D1-4478-8D19-EF60C6258A29}" dt="2020-06-29T00:29:23.144" v="1482"/>
          <ac:spMkLst>
            <pc:docMk/>
            <pc:sldMk cId="3926415561" sldId="266"/>
            <ac:spMk id="46" creationId="{905A3617-4320-44A6-AD0D-87526B549951}"/>
          </ac:spMkLst>
        </pc:spChg>
        <pc:spChg chg="add del mod">
          <ac:chgData name="Herndon,Micah James" userId="S::mjhern04@louisville.edu::026dc53f-5617-4278-a470-e27e56fcb841" providerId="AD" clId="Web-{74F4A1B9-15D1-4478-8D19-EF60C6258A29}" dt="2020-06-29T00:22:37.017" v="1399"/>
          <ac:spMkLst>
            <pc:docMk/>
            <pc:sldMk cId="3926415561" sldId="266"/>
            <ac:spMk id="48" creationId="{B3C55620-540C-419C-80B1-D58E50C9DABF}"/>
          </ac:spMkLst>
        </pc:spChg>
        <pc:spChg chg="add mod">
          <ac:chgData name="Herndon,Micah James" userId="S::mjhern04@louisville.edu::026dc53f-5617-4278-a470-e27e56fcb841" providerId="AD" clId="Web-{74F4A1B9-15D1-4478-8D19-EF60C6258A29}" dt="2020-06-29T00:54:47.148" v="1655" actId="1076"/>
          <ac:spMkLst>
            <pc:docMk/>
            <pc:sldMk cId="3926415561" sldId="266"/>
            <ac:spMk id="49" creationId="{AC8C0A1C-AAB2-482F-9A21-6D0421FDF9AE}"/>
          </ac:spMkLst>
        </pc:spChg>
        <pc:spChg chg="add del mod">
          <ac:chgData name="Herndon,Micah James" userId="S::mjhern04@louisville.edu::026dc53f-5617-4278-a470-e27e56fcb841" providerId="AD" clId="Web-{74F4A1B9-15D1-4478-8D19-EF60C6258A29}" dt="2020-06-29T00:24:11.053" v="1436"/>
          <ac:spMkLst>
            <pc:docMk/>
            <pc:sldMk cId="3926415561" sldId="266"/>
            <ac:spMk id="50" creationId="{54FD0462-EB13-4147-9B38-5A5F71DD6F00}"/>
          </ac:spMkLst>
        </pc:spChg>
        <pc:spChg chg="add del mod">
          <ac:chgData name="Herndon,Micah James" userId="S::mjhern04@louisville.edu::026dc53f-5617-4278-a470-e27e56fcb841" providerId="AD" clId="Web-{74F4A1B9-15D1-4478-8D19-EF60C6258A29}" dt="2020-06-29T00:54:27.616" v="1651"/>
          <ac:spMkLst>
            <pc:docMk/>
            <pc:sldMk cId="3926415561" sldId="266"/>
            <ac:spMk id="51" creationId="{6AC670C2-0199-4794-8CDC-5E052D853E2A}"/>
          </ac:spMkLst>
        </pc:spChg>
        <pc:spChg chg="add mod">
          <ac:chgData name="Herndon,Micah James" userId="S::mjhern04@louisville.edu::026dc53f-5617-4278-a470-e27e56fcb841" providerId="AD" clId="Web-{74F4A1B9-15D1-4478-8D19-EF60C6258A29}" dt="2020-06-29T01:04:02.594" v="1730" actId="1076"/>
          <ac:spMkLst>
            <pc:docMk/>
            <pc:sldMk cId="3926415561" sldId="266"/>
            <ac:spMk id="52" creationId="{8D2D3B3E-8F4B-4E8A-A552-79C48F2A9E6D}"/>
          </ac:spMkLst>
        </pc:spChg>
        <pc:spChg chg="add del mod">
          <ac:chgData name="Herndon,Micah James" userId="S::mjhern04@louisville.edu::026dc53f-5617-4278-a470-e27e56fcb841" providerId="AD" clId="Web-{74F4A1B9-15D1-4478-8D19-EF60C6258A29}" dt="2020-06-29T00:28:36.533" v="1474"/>
          <ac:spMkLst>
            <pc:docMk/>
            <pc:sldMk cId="3926415561" sldId="266"/>
            <ac:spMk id="53" creationId="{6FCFAE7C-C460-4D6A-8F5F-8AA0C13E0168}"/>
          </ac:spMkLst>
        </pc:spChg>
        <pc:spChg chg="add mod">
          <ac:chgData name="Herndon,Micah James" userId="S::mjhern04@louisville.edu::026dc53f-5617-4278-a470-e27e56fcb841" providerId="AD" clId="Web-{74F4A1B9-15D1-4478-8D19-EF60C6258A29}" dt="2020-06-29T01:04:38.658" v="1738" actId="1076"/>
          <ac:spMkLst>
            <pc:docMk/>
            <pc:sldMk cId="3926415561" sldId="266"/>
            <ac:spMk id="54" creationId="{BD26E7A6-7154-47F5-B8D3-81487EE936A0}"/>
          </ac:spMkLst>
        </pc:spChg>
        <pc:spChg chg="add mod">
          <ac:chgData name="Herndon,Micah James" userId="S::mjhern04@louisville.edu::026dc53f-5617-4278-a470-e27e56fcb841" providerId="AD" clId="Web-{74F4A1B9-15D1-4478-8D19-EF60C6258A29}" dt="2020-06-29T01:04:22.547" v="1735" actId="1076"/>
          <ac:spMkLst>
            <pc:docMk/>
            <pc:sldMk cId="3926415561" sldId="266"/>
            <ac:spMk id="68" creationId="{5BB6C097-A10E-4FA6-8E60-5F81EF685121}"/>
          </ac:spMkLst>
        </pc:spChg>
        <pc:spChg chg="add del mod">
          <ac:chgData name="Herndon,Micah James" userId="S::mjhern04@louisville.edu::026dc53f-5617-4278-a470-e27e56fcb841" providerId="AD" clId="Web-{74F4A1B9-15D1-4478-8D19-EF60C6258A29}" dt="2020-06-29T01:04:44.517" v="1740"/>
          <ac:spMkLst>
            <pc:docMk/>
            <pc:sldMk cId="3926415561" sldId="266"/>
            <ac:spMk id="69" creationId="{2025AF96-1B05-41E5-B341-7745C87D16ED}"/>
          </ac:spMkLst>
        </pc:spChg>
        <pc:spChg chg="add del mod">
          <ac:chgData name="Herndon,Micah James" userId="S::mjhern04@louisville.edu::026dc53f-5617-4278-a470-e27e56fcb841" providerId="AD" clId="Web-{74F4A1B9-15D1-4478-8D19-EF60C6258A29}" dt="2020-06-29T00:53:17.519" v="1637"/>
          <ac:spMkLst>
            <pc:docMk/>
            <pc:sldMk cId="3926415561" sldId="266"/>
            <ac:spMk id="71" creationId="{C70E4D1B-01F9-4F53-A86D-3B9041B5AE32}"/>
          </ac:spMkLst>
        </pc:spChg>
        <pc:spChg chg="add mod">
          <ac:chgData name="Herndon,Micah James" userId="S::mjhern04@louisville.edu::026dc53f-5617-4278-a470-e27e56fcb841" providerId="AD" clId="Web-{74F4A1B9-15D1-4478-8D19-EF60C6258A29}" dt="2020-06-29T01:01:33.884" v="1729" actId="20577"/>
          <ac:spMkLst>
            <pc:docMk/>
            <pc:sldMk cId="3926415561" sldId="266"/>
            <ac:spMk id="72" creationId="{FE0450ED-6DE7-48FC-9C43-03E4BADBBE13}"/>
          </ac:spMkLst>
        </pc:spChg>
        <pc:spChg chg="add mod">
          <ac:chgData name="Herndon,Micah James" userId="S::mjhern04@louisville.edu::026dc53f-5617-4278-a470-e27e56fcb841" providerId="AD" clId="Web-{74F4A1B9-15D1-4478-8D19-EF60C6258A29}" dt="2020-06-29T01:04:47.065" v="1741" actId="1076"/>
          <ac:spMkLst>
            <pc:docMk/>
            <pc:sldMk cId="3926415561" sldId="266"/>
            <ac:spMk id="73" creationId="{87A69709-6D9A-4833-936E-377E31EE59D6}"/>
          </ac:spMkLst>
        </pc:spChg>
        <pc:grpChg chg="add del">
          <ac:chgData name="Herndon,Micah James" userId="S::mjhern04@louisville.edu::026dc53f-5617-4278-a470-e27e56fcb841" providerId="AD" clId="Web-{74F4A1B9-15D1-4478-8D19-EF60C6258A29}" dt="2020-06-29T00:06:18.537" v="24"/>
          <ac:grpSpMkLst>
            <pc:docMk/>
            <pc:sldMk cId="3926415561" sldId="266"/>
            <ac:grpSpMk id="2" creationId="{8E2DF9E5-7476-4E86-A73B-F358DE35AEDD}"/>
          </ac:grpSpMkLst>
        </pc:grpChg>
        <pc:grpChg chg="add del">
          <ac:chgData name="Herndon,Micah James" userId="S::mjhern04@louisville.edu::026dc53f-5617-4278-a470-e27e56fcb841" providerId="AD" clId="Web-{74F4A1B9-15D1-4478-8D19-EF60C6258A29}" dt="2020-06-29T00:06:18.537" v="23"/>
          <ac:grpSpMkLst>
            <pc:docMk/>
            <pc:sldMk cId="3926415561" sldId="266"/>
            <ac:grpSpMk id="3" creationId="{61D7D18C-CE55-44BC-BDC4-36C49C40C6A2}"/>
          </ac:grpSpMkLst>
        </pc:grpChg>
        <pc:grpChg chg="add del">
          <ac:chgData name="Herndon,Micah James" userId="S::mjhern04@louisville.edu::026dc53f-5617-4278-a470-e27e56fcb841" providerId="AD" clId="Web-{74F4A1B9-15D1-4478-8D19-EF60C6258A29}" dt="2020-06-29T00:06:18.521" v="20"/>
          <ac:grpSpMkLst>
            <pc:docMk/>
            <pc:sldMk cId="3926415561" sldId="266"/>
            <ac:grpSpMk id="6" creationId="{EDAA68D1-E96B-4E0C-B27A-DD63A87DE084}"/>
          </ac:grpSpMkLst>
        </pc:grpChg>
        <pc:grpChg chg="add del">
          <ac:chgData name="Herndon,Micah James" userId="S::mjhern04@louisville.edu::026dc53f-5617-4278-a470-e27e56fcb841" providerId="AD" clId="Web-{74F4A1B9-15D1-4478-8D19-EF60C6258A29}" dt="2020-06-29T00:06:18.521" v="19"/>
          <ac:grpSpMkLst>
            <pc:docMk/>
            <pc:sldMk cId="3926415561" sldId="266"/>
            <ac:grpSpMk id="7" creationId="{9F5A80EE-D403-4A53-8061-E5D884E705EF}"/>
          </ac:grpSpMkLst>
        </pc:grpChg>
        <pc:grpChg chg="add del">
          <ac:chgData name="Herndon,Micah James" userId="S::mjhern04@louisville.edu::026dc53f-5617-4278-a470-e27e56fcb841" providerId="AD" clId="Web-{74F4A1B9-15D1-4478-8D19-EF60C6258A29}" dt="2020-06-29T00:06:18.521" v="18"/>
          <ac:grpSpMkLst>
            <pc:docMk/>
            <pc:sldMk cId="3926415561" sldId="266"/>
            <ac:grpSpMk id="8" creationId="{6ED25ABE-BD53-429F-A307-DEC157813B36}"/>
          </ac:grpSpMkLst>
        </pc:grpChg>
        <pc:grpChg chg="add del">
          <ac:chgData name="Herndon,Micah James" userId="S::mjhern04@louisville.edu::026dc53f-5617-4278-a470-e27e56fcb841" providerId="AD" clId="Web-{74F4A1B9-15D1-4478-8D19-EF60C6258A29}" dt="2020-06-29T00:06:18.521" v="17"/>
          <ac:grpSpMkLst>
            <pc:docMk/>
            <pc:sldMk cId="3926415561" sldId="266"/>
            <ac:grpSpMk id="9" creationId="{CFD4D0E6-584D-4BC9-AB63-5E3F1B47842F}"/>
          </ac:grpSpMkLst>
        </pc:grpChg>
        <pc:grpChg chg="add del">
          <ac:chgData name="Herndon,Micah James" userId="S::mjhern04@louisville.edu::026dc53f-5617-4278-a470-e27e56fcb841" providerId="AD" clId="Web-{74F4A1B9-15D1-4478-8D19-EF60C6258A29}" dt="2020-06-29T00:06:24.349" v="30"/>
          <ac:grpSpMkLst>
            <pc:docMk/>
            <pc:sldMk cId="3926415561" sldId="266"/>
            <ac:grpSpMk id="10" creationId="{65FB886A-0C99-426E-A1CE-7DA049FFD9C0}"/>
          </ac:grpSpMkLst>
        </pc:grpChg>
        <pc:grpChg chg="add del">
          <ac:chgData name="Herndon,Micah James" userId="S::mjhern04@louisville.edu::026dc53f-5617-4278-a470-e27e56fcb841" providerId="AD" clId="Web-{74F4A1B9-15D1-4478-8D19-EF60C6258A29}" dt="2020-06-29T00:06:18.521" v="16"/>
          <ac:grpSpMkLst>
            <pc:docMk/>
            <pc:sldMk cId="3926415561" sldId="266"/>
            <ac:grpSpMk id="11" creationId="{44954C57-AF33-437E-8138-376F1DE30C4C}"/>
          </ac:grpSpMkLst>
        </pc:grpChg>
        <pc:graphicFrameChg chg="add del mod modGraphic">
          <ac:chgData name="Herndon,Micah James" userId="S::mjhern04@louisville.edu::026dc53f-5617-4278-a470-e27e56fcb841" providerId="AD" clId="Web-{74F4A1B9-15D1-4478-8D19-EF60C6258A29}" dt="2020-06-29T00:47:50.098" v="1596"/>
          <ac:graphicFrameMkLst>
            <pc:docMk/>
            <pc:sldMk cId="3926415561" sldId="266"/>
            <ac:graphicFrameMk id="57" creationId="{3C2EEDBD-DC92-4D4E-B225-2C4EDE6204EB}"/>
          </ac:graphicFrameMkLst>
        </pc:graphicFrameChg>
        <pc:cxnChg chg="add del">
          <ac:chgData name="Herndon,Micah James" userId="S::mjhern04@louisville.edu::026dc53f-5617-4278-a470-e27e56fcb841" providerId="AD" clId="Web-{74F4A1B9-15D1-4478-8D19-EF60C6258A29}" dt="2020-06-29T00:06:18.521" v="15"/>
          <ac:cxnSpMkLst>
            <pc:docMk/>
            <pc:sldMk cId="3926415561" sldId="266"/>
            <ac:cxnSpMk id="12" creationId="{2F164858-F942-4642-BF5B-05407609EF53}"/>
          </ac:cxnSpMkLst>
        </pc:cxnChg>
        <pc:cxnChg chg="add del mod">
          <ac:chgData name="Herndon,Micah James" userId="S::mjhern04@louisville.edu::026dc53f-5617-4278-a470-e27e56fcb841" providerId="AD" clId="Web-{74F4A1B9-15D1-4478-8D19-EF60C6258A29}" dt="2020-06-29T00:06:18.521" v="14"/>
          <ac:cxnSpMkLst>
            <pc:docMk/>
            <pc:sldMk cId="3926415561" sldId="266"/>
            <ac:cxnSpMk id="13" creationId="{3BAE656E-C1FF-4480-A778-54A7F486BA0F}"/>
          </ac:cxnSpMkLst>
        </pc:cxnChg>
        <pc:cxnChg chg="add del">
          <ac:chgData name="Herndon,Micah James" userId="S::mjhern04@louisville.edu::026dc53f-5617-4278-a470-e27e56fcb841" providerId="AD" clId="Web-{74F4A1B9-15D1-4478-8D19-EF60C6258A29}" dt="2020-06-29T00:06:18.521" v="13"/>
          <ac:cxnSpMkLst>
            <pc:docMk/>
            <pc:sldMk cId="3926415561" sldId="266"/>
            <ac:cxnSpMk id="14" creationId="{2CBD96FB-8DB7-4F8E-B7E3-968B4261E4C1}"/>
          </ac:cxnSpMkLst>
        </pc:cxnChg>
        <pc:cxnChg chg="add del">
          <ac:chgData name="Herndon,Micah James" userId="S::mjhern04@louisville.edu::026dc53f-5617-4278-a470-e27e56fcb841" providerId="AD" clId="Web-{74F4A1B9-15D1-4478-8D19-EF60C6258A29}" dt="2020-06-29T00:06:18.505" v="6"/>
          <ac:cxnSpMkLst>
            <pc:docMk/>
            <pc:sldMk cId="3926415561" sldId="266"/>
            <ac:cxnSpMk id="21" creationId="{95FEFA22-A96A-4FD6-BE35-AC4FA6A5D2CE}"/>
          </ac:cxnSpMkLst>
        </pc:cxnChg>
        <pc:cxnChg chg="add del">
          <ac:chgData name="Herndon,Micah James" userId="S::mjhern04@louisville.edu::026dc53f-5617-4278-a470-e27e56fcb841" providerId="AD" clId="Web-{74F4A1B9-15D1-4478-8D19-EF60C6258A29}" dt="2020-06-29T00:06:18.505" v="5"/>
          <ac:cxnSpMkLst>
            <pc:docMk/>
            <pc:sldMk cId="3926415561" sldId="266"/>
            <ac:cxnSpMk id="22" creationId="{E84241B9-40DF-4135-A690-0CEE13A468C7}"/>
          </ac:cxnSpMkLst>
        </pc:cxnChg>
        <pc:cxnChg chg="add del">
          <ac:chgData name="Herndon,Micah James" userId="S::mjhern04@louisville.edu::026dc53f-5617-4278-a470-e27e56fcb841" providerId="AD" clId="Web-{74F4A1B9-15D1-4478-8D19-EF60C6258A29}" dt="2020-06-29T00:06:18.505" v="4"/>
          <ac:cxnSpMkLst>
            <pc:docMk/>
            <pc:sldMk cId="3926415561" sldId="266"/>
            <ac:cxnSpMk id="23" creationId="{029C646E-8F22-44E5-9197-F4A751F06FBE}"/>
          </ac:cxnSpMkLst>
        </pc:cxnChg>
        <pc:cxnChg chg="add del mod">
          <ac:chgData name="Herndon,Micah James" userId="S::mjhern04@louisville.edu::026dc53f-5617-4278-a470-e27e56fcb841" providerId="AD" clId="Web-{74F4A1B9-15D1-4478-8D19-EF60C6258A29}" dt="2020-06-29T00:47:09.456" v="1590"/>
          <ac:cxnSpMkLst>
            <pc:docMk/>
            <pc:sldMk cId="3926415561" sldId="266"/>
            <ac:cxnSpMk id="55" creationId="{69B225A5-AE16-496F-9A29-A4994AD590DF}"/>
          </ac:cxnSpMkLst>
        </pc:cxnChg>
        <pc:cxnChg chg="add del mod">
          <ac:chgData name="Herndon,Micah James" userId="S::mjhern04@louisville.edu::026dc53f-5617-4278-a470-e27e56fcb841" providerId="AD" clId="Web-{74F4A1B9-15D1-4478-8D19-EF60C6258A29}" dt="2020-06-29T00:47:27.504" v="1593"/>
          <ac:cxnSpMkLst>
            <pc:docMk/>
            <pc:sldMk cId="3926415561" sldId="266"/>
            <ac:cxnSpMk id="56" creationId="{F4F99674-F682-40E7-A060-EB1BE41E58D5}"/>
          </ac:cxnSpMkLst>
        </pc:cxnChg>
      </pc:sldChg>
      <pc:sldChg chg="modSp">
        <pc:chgData name="Herndon,Micah James" userId="S::mjhern04@louisville.edu::026dc53f-5617-4278-a470-e27e56fcb841" providerId="AD" clId="Web-{74F4A1B9-15D1-4478-8D19-EF60C6258A29}" dt="2020-06-29T01:09:51.046" v="1844" actId="20577"/>
        <pc:sldMkLst>
          <pc:docMk/>
          <pc:sldMk cId="3272086594" sldId="275"/>
        </pc:sldMkLst>
        <pc:spChg chg="mod">
          <ac:chgData name="Herndon,Micah James" userId="S::mjhern04@louisville.edu::026dc53f-5617-4278-a470-e27e56fcb841" providerId="AD" clId="Web-{74F4A1B9-15D1-4478-8D19-EF60C6258A29}" dt="2020-06-29T01:09:51.046" v="1844" actId="20577"/>
          <ac:spMkLst>
            <pc:docMk/>
            <pc:sldMk cId="3272086594" sldId="275"/>
            <ac:spMk id="2" creationId="{1769A464-2D22-4B6F-81DD-D0B2D2A87079}"/>
          </ac:spMkLst>
        </pc:spChg>
        <pc:spChg chg="mod">
          <ac:chgData name="Herndon,Micah James" userId="S::mjhern04@louisville.edu::026dc53f-5617-4278-a470-e27e56fcb841" providerId="AD" clId="Web-{74F4A1B9-15D1-4478-8D19-EF60C6258A29}" dt="2020-06-29T01:07:20.790" v="1761" actId="20577"/>
          <ac:spMkLst>
            <pc:docMk/>
            <pc:sldMk cId="3272086594" sldId="275"/>
            <ac:spMk id="5" creationId="{6E1EB31E-C68D-43C0-8CFD-99769F0DE36A}"/>
          </ac:spMkLst>
        </pc:spChg>
      </pc:sldChg>
      <pc:sldChg chg="addSp delSp modSp new mod ord setBg">
        <pc:chgData name="Herndon,Micah James" userId="S::mjhern04@louisville.edu::026dc53f-5617-4278-a470-e27e56fcb841" providerId="AD" clId="Web-{74F4A1B9-15D1-4478-8D19-EF60C6258A29}" dt="2020-06-29T01:06:14.224" v="1752"/>
        <pc:sldMkLst>
          <pc:docMk/>
          <pc:sldMk cId="1577473596" sldId="278"/>
        </pc:sldMkLst>
        <pc:spChg chg="del mod">
          <ac:chgData name="Herndon,Micah James" userId="S::mjhern04@louisville.edu::026dc53f-5617-4278-a470-e27e56fcb841" providerId="AD" clId="Web-{74F4A1B9-15D1-4478-8D19-EF60C6258A29}" dt="2020-06-29T01:06:02.896" v="1750"/>
          <ac:spMkLst>
            <pc:docMk/>
            <pc:sldMk cId="1577473596" sldId="278"/>
            <ac:spMk id="2" creationId="{B18CA231-A257-418A-9958-87CE347D9ACF}"/>
          </ac:spMkLst>
        </pc:spChg>
        <pc:spChg chg="add del mod">
          <ac:chgData name="Herndon,Micah James" userId="S::mjhern04@louisville.edu::026dc53f-5617-4278-a470-e27e56fcb841" providerId="AD" clId="Web-{74F4A1B9-15D1-4478-8D19-EF60C6258A29}" dt="2020-06-29T00:31:45.979" v="1503"/>
          <ac:spMkLst>
            <pc:docMk/>
            <pc:sldMk cId="1577473596" sldId="278"/>
            <ac:spMk id="3" creationId="{C66A7A1E-83F2-46D0-9E94-E9D6D1013547}"/>
          </ac:spMkLst>
        </pc:spChg>
        <pc:spChg chg="add del mod">
          <ac:chgData name="Herndon,Micah James" userId="S::mjhern04@louisville.edu::026dc53f-5617-4278-a470-e27e56fcb841" providerId="AD" clId="Web-{74F4A1B9-15D1-4478-8D19-EF60C6258A29}" dt="2020-06-29T00:37:00.773" v="1551"/>
          <ac:spMkLst>
            <pc:docMk/>
            <pc:sldMk cId="1577473596" sldId="278"/>
            <ac:spMk id="4" creationId="{BA6EE7D9-7A79-4722-937E-2BBB7C17CF67}"/>
          </ac:spMkLst>
        </pc:spChg>
        <pc:spChg chg="add del mod">
          <ac:chgData name="Herndon,Micah James" userId="S::mjhern04@louisville.edu::026dc53f-5617-4278-a470-e27e56fcb841" providerId="AD" clId="Web-{74F4A1B9-15D1-4478-8D19-EF60C6258A29}" dt="2020-06-29T00:32:53.653" v="1509"/>
          <ac:spMkLst>
            <pc:docMk/>
            <pc:sldMk cId="1577473596" sldId="278"/>
            <ac:spMk id="5" creationId="{A03D2107-2016-4CEE-B299-8546B230B285}"/>
          </ac:spMkLst>
        </pc:spChg>
        <pc:spChg chg="add del mod">
          <ac:chgData name="Herndon,Micah James" userId="S::mjhern04@louisville.edu::026dc53f-5617-4278-a470-e27e56fcb841" providerId="AD" clId="Web-{74F4A1B9-15D1-4478-8D19-EF60C6258A29}" dt="2020-06-29T00:36:58.539" v="1550"/>
          <ac:spMkLst>
            <pc:docMk/>
            <pc:sldMk cId="1577473596" sldId="278"/>
            <ac:spMk id="6" creationId="{700D13A8-100C-470C-A3F3-0A1A932985C4}"/>
          </ac:spMkLst>
        </pc:spChg>
        <pc:spChg chg="add del mod">
          <ac:chgData name="Herndon,Micah James" userId="S::mjhern04@louisville.edu::026dc53f-5617-4278-a470-e27e56fcb841" providerId="AD" clId="Web-{74F4A1B9-15D1-4478-8D19-EF60C6258A29}" dt="2020-06-29T00:58:35.407" v="1698"/>
          <ac:spMkLst>
            <pc:docMk/>
            <pc:sldMk cId="1577473596" sldId="278"/>
            <ac:spMk id="8" creationId="{31EDC985-A645-4521-A644-A58E045B5FD5}"/>
          </ac:spMkLst>
        </pc:spChg>
        <pc:spChg chg="add mod">
          <ac:chgData name="Herndon,Micah James" userId="S::mjhern04@louisville.edu::026dc53f-5617-4278-a470-e27e56fcb841" providerId="AD" clId="Web-{74F4A1B9-15D1-4478-8D19-EF60C6258A29}" dt="2020-06-29T01:04:59.783" v="1743" actId="1076"/>
          <ac:spMkLst>
            <pc:docMk/>
            <pc:sldMk cId="1577473596" sldId="278"/>
            <ac:spMk id="10" creationId="{B8C431A6-820D-4218-A530-A33F1879C8E7}"/>
          </ac:spMkLst>
        </pc:spChg>
        <pc:spChg chg="add del mod">
          <ac:chgData name="Herndon,Micah James" userId="S::mjhern04@louisville.edu::026dc53f-5617-4278-a470-e27e56fcb841" providerId="AD" clId="Web-{74F4A1B9-15D1-4478-8D19-EF60C6258A29}" dt="2020-06-29T01:00:36.647" v="1720"/>
          <ac:spMkLst>
            <pc:docMk/>
            <pc:sldMk cId="1577473596" sldId="278"/>
            <ac:spMk id="11" creationId="{CC3EF83D-8004-41E1-AFC3-F160E1A1DFD0}"/>
          </ac:spMkLst>
        </pc:spChg>
        <pc:spChg chg="add del mod">
          <ac:chgData name="Herndon,Micah James" userId="S::mjhern04@louisville.edu::026dc53f-5617-4278-a470-e27e56fcb841" providerId="AD" clId="Web-{74F4A1B9-15D1-4478-8D19-EF60C6258A29}" dt="2020-06-29T01:00:37.647" v="1721"/>
          <ac:spMkLst>
            <pc:docMk/>
            <pc:sldMk cId="1577473596" sldId="278"/>
            <ac:spMk id="12" creationId="{72B9E9B8-CC5B-4C67-9BD9-94F32AEFB145}"/>
          </ac:spMkLst>
        </pc:spChg>
        <pc:spChg chg="add del mod">
          <ac:chgData name="Herndon,Micah James" userId="S::mjhern04@louisville.edu::026dc53f-5617-4278-a470-e27e56fcb841" providerId="AD" clId="Web-{74F4A1B9-15D1-4478-8D19-EF60C6258A29}" dt="2020-06-29T01:05:10.315" v="1744"/>
          <ac:spMkLst>
            <pc:docMk/>
            <pc:sldMk cId="1577473596" sldId="278"/>
            <ac:spMk id="14" creationId="{1C79B6BF-A607-4FEC-8EC0-8DBF9C62FB88}"/>
          </ac:spMkLst>
        </pc:spChg>
        <pc:spChg chg="add del mod">
          <ac:chgData name="Herndon,Micah James" userId="S::mjhern04@louisville.edu::026dc53f-5617-4278-a470-e27e56fcb841" providerId="AD" clId="Web-{74F4A1B9-15D1-4478-8D19-EF60C6258A29}" dt="2020-06-29T01:05:44.317" v="1747"/>
          <ac:spMkLst>
            <pc:docMk/>
            <pc:sldMk cId="1577473596" sldId="278"/>
            <ac:spMk id="16" creationId="{1D2EB03A-4CAF-43FE-8C27-BDA034281677}"/>
          </ac:spMkLst>
        </pc:spChg>
        <pc:spChg chg="add del mod">
          <ac:chgData name="Herndon,Micah James" userId="S::mjhern04@louisville.edu::026dc53f-5617-4278-a470-e27e56fcb841" providerId="AD" clId="Web-{74F4A1B9-15D1-4478-8D19-EF60C6258A29}" dt="2020-06-29T00:57:38.624" v="1685"/>
          <ac:spMkLst>
            <pc:docMk/>
            <pc:sldMk cId="1577473596" sldId="278"/>
            <ac:spMk id="18" creationId="{63BFAACC-F36E-4469-9BBB-3A19D7D00134}"/>
          </ac:spMkLst>
        </pc:spChg>
        <pc:spChg chg="add del mod">
          <ac:chgData name="Herndon,Micah James" userId="S::mjhern04@louisville.edu::026dc53f-5617-4278-a470-e27e56fcb841" providerId="AD" clId="Web-{74F4A1B9-15D1-4478-8D19-EF60C6258A29}" dt="2020-06-29T00:57:45.999" v="1689"/>
          <ac:spMkLst>
            <pc:docMk/>
            <pc:sldMk cId="1577473596" sldId="278"/>
            <ac:spMk id="20" creationId="{0DDA43B2-FD0B-43D7-84E1-484F4560A90B}"/>
          </ac:spMkLst>
        </pc:spChg>
        <pc:spChg chg="add del">
          <ac:chgData name="Herndon,Micah James" userId="S::mjhern04@louisville.edu::026dc53f-5617-4278-a470-e27e56fcb841" providerId="AD" clId="Web-{74F4A1B9-15D1-4478-8D19-EF60C6258A29}" dt="2020-06-29T00:57:49.656" v="1691"/>
          <ac:spMkLst>
            <pc:docMk/>
            <pc:sldMk cId="1577473596" sldId="278"/>
            <ac:spMk id="22" creationId="{6A2B6715-76BB-470D-81D8-65CE84E81EE9}"/>
          </ac:spMkLst>
        </pc:spChg>
        <pc:spChg chg="add del mod">
          <ac:chgData name="Herndon,Micah James" userId="S::mjhern04@louisville.edu::026dc53f-5617-4278-a470-e27e56fcb841" providerId="AD" clId="Web-{74F4A1B9-15D1-4478-8D19-EF60C6258A29}" dt="2020-06-29T00:57:33.733" v="1683"/>
          <ac:spMkLst>
            <pc:docMk/>
            <pc:sldMk cId="1577473596" sldId="278"/>
            <ac:spMk id="24" creationId="{8CDCF3D9-FD3A-4B13-91B7-3D791DB98EC4}"/>
          </ac:spMkLst>
        </pc:spChg>
        <pc:spChg chg="add del mod">
          <ac:chgData name="Herndon,Micah James" userId="S::mjhern04@louisville.edu::026dc53f-5617-4278-a470-e27e56fcb841" providerId="AD" clId="Web-{74F4A1B9-15D1-4478-8D19-EF60C6258A29}" dt="2020-06-29T00:57:41.546" v="1687"/>
          <ac:spMkLst>
            <pc:docMk/>
            <pc:sldMk cId="1577473596" sldId="278"/>
            <ac:spMk id="26" creationId="{6375BD77-3598-4CE0-97D7-97A92F738D5B}"/>
          </ac:spMkLst>
        </pc:spChg>
        <pc:spChg chg="add del">
          <ac:chgData name="Herndon,Micah James" userId="S::mjhern04@louisville.edu::026dc53f-5617-4278-a470-e27e56fcb841" providerId="AD" clId="Web-{74F4A1B9-15D1-4478-8D19-EF60C6258A29}" dt="2020-06-29T00:57:47.296" v="1690"/>
          <ac:spMkLst>
            <pc:docMk/>
            <pc:sldMk cId="1577473596" sldId="278"/>
            <ac:spMk id="28" creationId="{E3884FCD-A4B7-49C2-9D60-AD050953FBF6}"/>
          </ac:spMkLst>
        </pc:spChg>
        <pc:spChg chg="add mod">
          <ac:chgData name="Herndon,Micah James" userId="S::mjhern04@louisville.edu::026dc53f-5617-4278-a470-e27e56fcb841" providerId="AD" clId="Web-{74F4A1B9-15D1-4478-8D19-EF60C6258A29}" dt="2020-06-29T01:05:13.487" v="1745" actId="1076"/>
          <ac:spMkLst>
            <pc:docMk/>
            <pc:sldMk cId="1577473596" sldId="278"/>
            <ac:spMk id="30" creationId="{C684033F-9375-4298-8BD6-39CBA601AF59}"/>
          </ac:spMkLst>
        </pc:spChg>
        <pc:spChg chg="add del mod">
          <ac:chgData name="Herndon,Micah James" userId="S::mjhern04@louisville.edu::026dc53f-5617-4278-a470-e27e56fcb841" providerId="AD" clId="Web-{74F4A1B9-15D1-4478-8D19-EF60C6258A29}" dt="2020-06-29T00:59:44.410" v="1711"/>
          <ac:spMkLst>
            <pc:docMk/>
            <pc:sldMk cId="1577473596" sldId="278"/>
            <ac:spMk id="31" creationId="{78F40136-010E-449D-878F-A3D08AF478A5}"/>
          </ac:spMkLst>
        </pc:spChg>
        <pc:spChg chg="add mod">
          <ac:chgData name="Herndon,Micah James" userId="S::mjhern04@louisville.edu::026dc53f-5617-4278-a470-e27e56fcb841" providerId="AD" clId="Web-{74F4A1B9-15D1-4478-8D19-EF60C6258A29}" dt="2020-06-29T01:00:13.787" v="1714" actId="20577"/>
          <ac:spMkLst>
            <pc:docMk/>
            <pc:sldMk cId="1577473596" sldId="278"/>
            <ac:spMk id="33" creationId="{00879D2E-3B32-4666-B6B3-7ACE85BCCE20}"/>
          </ac:spMkLst>
        </pc:spChg>
        <pc:spChg chg="add mod">
          <ac:chgData name="Herndon,Micah James" userId="S::mjhern04@louisville.edu::026dc53f-5617-4278-a470-e27e56fcb841" providerId="AD" clId="Web-{74F4A1B9-15D1-4478-8D19-EF60C6258A29}" dt="2020-06-29T01:05:49.911" v="1749" actId="1076"/>
          <ac:spMkLst>
            <pc:docMk/>
            <pc:sldMk cId="1577473596" sldId="278"/>
            <ac:spMk id="35" creationId="{2A616E49-18B8-49C0-9DCE-5643FB90BA70}"/>
          </ac:spMkLst>
        </pc:spChg>
        <pc:spChg chg="add del">
          <ac:chgData name="Herndon,Micah James" userId="S::mjhern04@louisville.edu::026dc53f-5617-4278-a470-e27e56fcb841" providerId="AD" clId="Web-{74F4A1B9-15D1-4478-8D19-EF60C6258A29}" dt="2020-06-29T01:05:46.223" v="1748"/>
          <ac:spMkLst>
            <pc:docMk/>
            <pc:sldMk cId="1577473596" sldId="278"/>
            <ac:spMk id="37" creationId="{DE68831D-4865-4E2A-B2A2-DE487FC306E3}"/>
          </ac:spMkLst>
        </pc:spChg>
        <pc:spChg chg="add">
          <ac:chgData name="Herndon,Micah James" userId="S::mjhern04@louisville.edu::026dc53f-5617-4278-a470-e27e56fcb841" providerId="AD" clId="Web-{74F4A1B9-15D1-4478-8D19-EF60C6258A29}" dt="2020-06-29T01:04:50.767" v="1742"/>
          <ac:spMkLst>
            <pc:docMk/>
            <pc:sldMk cId="1577473596" sldId="278"/>
            <ac:spMk id="39" creationId="{E79B52DA-FA62-4FBF-ABD7-6B23433D657B}"/>
          </ac:spMkLst>
        </pc:spChg>
        <pc:spChg chg="add">
          <ac:chgData name="Herndon,Micah James" userId="S::mjhern04@louisville.edu::026dc53f-5617-4278-a470-e27e56fcb841" providerId="AD" clId="Web-{74F4A1B9-15D1-4478-8D19-EF60C6258A29}" dt="2020-06-29T01:05:42.395" v="1746"/>
          <ac:spMkLst>
            <pc:docMk/>
            <pc:sldMk cId="1577473596" sldId="278"/>
            <ac:spMk id="41" creationId="{F9F57AC5-D8C7-4D52-9509-8E2E4100AA51}"/>
          </ac:spMkLst>
        </pc:spChg>
        <pc:spChg chg="add del mod">
          <ac:chgData name="Herndon,Micah James" userId="S::mjhern04@louisville.edu::026dc53f-5617-4278-a470-e27e56fcb841" providerId="AD" clId="Web-{74F4A1B9-15D1-4478-8D19-EF60C6258A29}" dt="2020-06-29T01:06:14.224" v="1752"/>
          <ac:spMkLst>
            <pc:docMk/>
            <pc:sldMk cId="1577473596" sldId="278"/>
            <ac:spMk id="43" creationId="{675E108C-49DA-448D-A4F9-E9057FE93F1B}"/>
          </ac:spMkLst>
        </pc:spChg>
        <pc:spChg chg="add">
          <ac:chgData name="Herndon,Micah James" userId="S::mjhern04@louisville.edu::026dc53f-5617-4278-a470-e27e56fcb841" providerId="AD" clId="Web-{74F4A1B9-15D1-4478-8D19-EF60C6258A29}" dt="2020-06-29T01:06:10.990" v="1751"/>
          <ac:spMkLst>
            <pc:docMk/>
            <pc:sldMk cId="1577473596" sldId="278"/>
            <ac:spMk id="45" creationId="{E7EB269A-34A2-4C9B-9E28-3F247FFED5AA}"/>
          </ac:spMkLst>
        </pc:spChg>
      </pc:sldChg>
    </pc:docChg>
  </pc:docChgLst>
  <pc:docChgLst>
    <pc:chgData name="Lyon,Tanner Matthew" userId="S::tmlyon03@louisville.edu::81f726f4-b7ff-4481-b7e3-ef746ab0c167" providerId="AD" clId="Web-{8E972ADD-9196-4B7A-9AC6-A843FA506EE3}"/>
    <pc:docChg chg="modSld">
      <pc:chgData name="Lyon,Tanner Matthew" userId="S::tmlyon03@louisville.edu::81f726f4-b7ff-4481-b7e3-ef746ab0c167" providerId="AD" clId="Web-{8E972ADD-9196-4B7A-9AC6-A843FA506EE3}" dt="2020-06-27T22:37:16.958" v="7" actId="20577"/>
      <pc:docMkLst>
        <pc:docMk/>
      </pc:docMkLst>
      <pc:sldChg chg="modSp">
        <pc:chgData name="Lyon,Tanner Matthew" userId="S::tmlyon03@louisville.edu::81f726f4-b7ff-4481-b7e3-ef746ab0c167" providerId="AD" clId="Web-{8E972ADD-9196-4B7A-9AC6-A843FA506EE3}" dt="2020-06-27T22:37:16.958" v="6" actId="20577"/>
        <pc:sldMkLst>
          <pc:docMk/>
          <pc:sldMk cId="4260970743" sldId="257"/>
        </pc:sldMkLst>
        <pc:spChg chg="mod">
          <ac:chgData name="Lyon,Tanner Matthew" userId="S::tmlyon03@louisville.edu::81f726f4-b7ff-4481-b7e3-ef746ab0c167" providerId="AD" clId="Web-{8E972ADD-9196-4B7A-9AC6-A843FA506EE3}" dt="2020-06-27T22:37:16.958" v="6" actId="20577"/>
          <ac:spMkLst>
            <pc:docMk/>
            <pc:sldMk cId="4260970743" sldId="257"/>
            <ac:spMk id="3" creationId="{86AAFE92-AEA4-4E85-86E6-E8B99FBD5A2C}"/>
          </ac:spMkLst>
        </pc:spChg>
      </pc:sldChg>
    </pc:docChg>
  </pc:docChgLst>
  <pc:docChgLst>
    <pc:chgData name="Dahal,Laxmi" userId="S::l0daha02@louisville.edu::2364f105-afb5-4957-8e66-7833ae93608a" providerId="AD" clId="Web-{2845DDEF-8AF6-4B0B-BA1F-675A4CF91E0E}"/>
    <pc:docChg chg="addSld modSld">
      <pc:chgData name="Dahal,Laxmi" userId="S::l0daha02@louisville.edu::2364f105-afb5-4957-8e66-7833ae93608a" providerId="AD" clId="Web-{2845DDEF-8AF6-4B0B-BA1F-675A4CF91E0E}" dt="2020-06-28T23:34:42.425" v="784" actId="1076"/>
      <pc:docMkLst>
        <pc:docMk/>
      </pc:docMkLst>
      <pc:sldChg chg="addSp delSp modSp mod modClrScheme modShow chgLayout">
        <pc:chgData name="Dahal,Laxmi" userId="S::l0daha02@louisville.edu::2364f105-afb5-4957-8e66-7833ae93608a" providerId="AD" clId="Web-{2845DDEF-8AF6-4B0B-BA1F-675A4CF91E0E}" dt="2020-06-28T23:34:42.425" v="784" actId="1076"/>
        <pc:sldMkLst>
          <pc:docMk/>
          <pc:sldMk cId="113474504" sldId="264"/>
        </pc:sldMkLst>
        <pc:spChg chg="del mod">
          <ac:chgData name="Dahal,Laxmi" userId="S::l0daha02@louisville.edu::2364f105-afb5-4957-8e66-7833ae93608a" providerId="AD" clId="Web-{2845DDEF-8AF6-4B0B-BA1F-675A4CF91E0E}" dt="2020-06-28T19:55:56.938" v="1"/>
          <ac:spMkLst>
            <pc:docMk/>
            <pc:sldMk cId="113474504" sldId="264"/>
            <ac:spMk id="2" creationId="{9B2E0234-7508-452A-A676-26AEC43BAD14}"/>
          </ac:spMkLst>
        </pc:spChg>
        <pc:spChg chg="mod ord">
          <ac:chgData name="Dahal,Laxmi" userId="S::l0daha02@louisville.edu::2364f105-afb5-4957-8e66-7833ae93608a" providerId="AD" clId="Web-{2845DDEF-8AF6-4B0B-BA1F-675A4CF91E0E}" dt="2020-06-28T19:56:29.705" v="28" actId="20577"/>
          <ac:spMkLst>
            <pc:docMk/>
            <pc:sldMk cId="113474504" sldId="264"/>
            <ac:spMk id="3" creationId="{6845ABD4-D7BE-4E2C-9E05-9075CE86B779}"/>
          </ac:spMkLst>
        </pc:spChg>
        <pc:spChg chg="add del mod">
          <ac:chgData name="Dahal,Laxmi" userId="S::l0daha02@louisville.edu::2364f105-afb5-4957-8e66-7833ae93608a" providerId="AD" clId="Web-{2845DDEF-8AF6-4B0B-BA1F-675A4CF91E0E}" dt="2020-06-28T20:03:26.316" v="106"/>
          <ac:spMkLst>
            <pc:docMk/>
            <pc:sldMk cId="113474504" sldId="264"/>
            <ac:spMk id="4" creationId="{AB6EDD14-987A-49E5-834B-1A71794D7F16}"/>
          </ac:spMkLst>
        </pc:spChg>
        <pc:spChg chg="add mod">
          <ac:chgData name="Dahal,Laxmi" userId="S::l0daha02@louisville.edu::2364f105-afb5-4957-8e66-7833ae93608a" providerId="AD" clId="Web-{2845DDEF-8AF6-4B0B-BA1F-675A4CF91E0E}" dt="2020-06-28T23:34:42.425" v="784" actId="1076"/>
          <ac:spMkLst>
            <pc:docMk/>
            <pc:sldMk cId="113474504" sldId="264"/>
            <ac:spMk id="5" creationId="{7FBDFCAC-4487-4AF6-85B3-37F7289C9791}"/>
          </ac:spMkLst>
        </pc:spChg>
        <pc:spChg chg="add del mod">
          <ac:chgData name="Dahal,Laxmi" userId="S::l0daha02@louisville.edu::2364f105-afb5-4957-8e66-7833ae93608a" providerId="AD" clId="Web-{2845DDEF-8AF6-4B0B-BA1F-675A4CF91E0E}" dt="2020-06-28T20:02:45.783" v="97"/>
          <ac:spMkLst>
            <pc:docMk/>
            <pc:sldMk cId="113474504" sldId="264"/>
            <ac:spMk id="6" creationId="{AF5A2496-7C40-457E-A219-67C4814CE301}"/>
          </ac:spMkLst>
        </pc:spChg>
        <pc:spChg chg="add mod">
          <ac:chgData name="Dahal,Laxmi" userId="S::l0daha02@louisville.edu::2364f105-afb5-4957-8e66-7833ae93608a" providerId="AD" clId="Web-{2845DDEF-8AF6-4B0B-BA1F-675A4CF91E0E}" dt="2020-06-28T20:13:26.239" v="314" actId="20577"/>
          <ac:spMkLst>
            <pc:docMk/>
            <pc:sldMk cId="113474504" sldId="264"/>
            <ac:spMk id="7" creationId="{521D10AE-51B0-42EE-89FF-F4FE31DE6257}"/>
          </ac:spMkLst>
        </pc:spChg>
        <pc:spChg chg="add mod">
          <ac:chgData name="Dahal,Laxmi" userId="S::l0daha02@louisville.edu::2364f105-afb5-4957-8e66-7833ae93608a" providerId="AD" clId="Web-{2845DDEF-8AF6-4B0B-BA1F-675A4CF91E0E}" dt="2020-06-28T20:13:41.724" v="315"/>
          <ac:spMkLst>
            <pc:docMk/>
            <pc:sldMk cId="113474504" sldId="264"/>
            <ac:spMk id="8" creationId="{8A0F89AD-9F27-45F8-A94A-124F3BFB2E95}"/>
          </ac:spMkLst>
        </pc:spChg>
        <pc:spChg chg="add del">
          <ac:chgData name="Dahal,Laxmi" userId="S::l0daha02@louisville.edu::2364f105-afb5-4957-8e66-7833ae93608a" providerId="AD" clId="Web-{2845DDEF-8AF6-4B0B-BA1F-675A4CF91E0E}" dt="2020-06-28T20:05:29.243" v="124"/>
          <ac:spMkLst>
            <pc:docMk/>
            <pc:sldMk cId="113474504" sldId="264"/>
            <ac:spMk id="9" creationId="{640C2A36-1416-44AD-994E-677C7636D7BD}"/>
          </ac:spMkLst>
        </pc:spChg>
        <pc:spChg chg="add mod">
          <ac:chgData name="Dahal,Laxmi" userId="S::l0daha02@louisville.edu::2364f105-afb5-4957-8e66-7833ae93608a" providerId="AD" clId="Web-{2845DDEF-8AF6-4B0B-BA1F-675A4CF91E0E}" dt="2020-06-28T20:13:45.396" v="316"/>
          <ac:spMkLst>
            <pc:docMk/>
            <pc:sldMk cId="113474504" sldId="264"/>
            <ac:spMk id="10" creationId="{C3D22379-69F9-4EE7-9896-30A531BEAA08}"/>
          </ac:spMkLst>
        </pc:spChg>
        <pc:spChg chg="add mod">
          <ac:chgData name="Dahal,Laxmi" userId="S::l0daha02@louisville.edu::2364f105-afb5-4957-8e66-7833ae93608a" providerId="AD" clId="Web-{2845DDEF-8AF6-4B0B-BA1F-675A4CF91E0E}" dt="2020-06-28T23:32:54.392" v="781" actId="20577"/>
          <ac:spMkLst>
            <pc:docMk/>
            <pc:sldMk cId="113474504" sldId="264"/>
            <ac:spMk id="11" creationId="{2248278D-2157-4BF8-9D71-1EFE95372E47}"/>
          </ac:spMkLst>
        </pc:spChg>
        <pc:spChg chg="add del">
          <ac:chgData name="Dahal,Laxmi" userId="S::l0daha02@louisville.edu::2364f105-afb5-4957-8e66-7833ae93608a" providerId="AD" clId="Web-{2845DDEF-8AF6-4B0B-BA1F-675A4CF91E0E}" dt="2020-06-28T20:10:43.763" v="195"/>
          <ac:spMkLst>
            <pc:docMk/>
            <pc:sldMk cId="113474504" sldId="264"/>
            <ac:spMk id="12" creationId="{B11043F5-4C0B-42E8-B96D-72FAE19622BC}"/>
          </ac:spMkLst>
        </pc:spChg>
        <pc:spChg chg="add mod">
          <ac:chgData name="Dahal,Laxmi" userId="S::l0daha02@louisville.edu::2364f105-afb5-4957-8e66-7833ae93608a" providerId="AD" clId="Web-{2845DDEF-8AF6-4B0B-BA1F-675A4CF91E0E}" dt="2020-06-28T23:32:48.720" v="780" actId="20577"/>
          <ac:spMkLst>
            <pc:docMk/>
            <pc:sldMk cId="113474504" sldId="264"/>
            <ac:spMk id="13" creationId="{A19E6A9B-24FD-4E02-B281-6DD571C19271}"/>
          </ac:spMkLst>
        </pc:spChg>
      </pc:sldChg>
      <pc:sldChg chg="addSp delSp modSp">
        <pc:chgData name="Dahal,Laxmi" userId="S::l0daha02@louisville.edu::2364f105-afb5-4957-8e66-7833ae93608a" providerId="AD" clId="Web-{2845DDEF-8AF6-4B0B-BA1F-675A4CF91E0E}" dt="2020-06-28T20:56:38.251" v="570"/>
        <pc:sldMkLst>
          <pc:docMk/>
          <pc:sldMk cId="1325325044" sldId="265"/>
        </pc:sldMkLst>
        <pc:spChg chg="add del mod">
          <ac:chgData name="Dahal,Laxmi" userId="S::l0daha02@louisville.edu::2364f105-afb5-4957-8e66-7833ae93608a" providerId="AD" clId="Web-{2845DDEF-8AF6-4B0B-BA1F-675A4CF91E0E}" dt="2020-06-28T20:56:38.251" v="570"/>
          <ac:spMkLst>
            <pc:docMk/>
            <pc:sldMk cId="1325325044" sldId="265"/>
            <ac:spMk id="4" creationId="{0EEE19F0-627A-4867-8A90-CF07067BAE7E}"/>
          </ac:spMkLst>
        </pc:spChg>
      </pc:sldChg>
      <pc:sldChg chg="addSp delSp modSp add replId">
        <pc:chgData name="Dahal,Laxmi" userId="S::l0daha02@louisville.edu::2364f105-afb5-4957-8e66-7833ae93608a" providerId="AD" clId="Web-{2845DDEF-8AF6-4B0B-BA1F-675A4CF91E0E}" dt="2020-06-28T20:59:07.568" v="641" actId="20577"/>
        <pc:sldMkLst>
          <pc:docMk/>
          <pc:sldMk cId="2674762569" sldId="271"/>
        </pc:sldMkLst>
        <pc:spChg chg="add mod">
          <ac:chgData name="Dahal,Laxmi" userId="S::l0daha02@louisville.edu::2364f105-afb5-4957-8e66-7833ae93608a" providerId="AD" clId="Web-{2845DDEF-8AF6-4B0B-BA1F-675A4CF91E0E}" dt="2020-06-28T20:22:47.012" v="566" actId="20577"/>
          <ac:spMkLst>
            <pc:docMk/>
            <pc:sldMk cId="2674762569" sldId="271"/>
            <ac:spMk id="2" creationId="{7956B3E8-8054-4170-B505-B3118F9D1BF2}"/>
          </ac:spMkLst>
        </pc:spChg>
        <pc:spChg chg="del">
          <ac:chgData name="Dahal,Laxmi" userId="S::l0daha02@louisville.edu::2364f105-afb5-4957-8e66-7833ae93608a" providerId="AD" clId="Web-{2845DDEF-8AF6-4B0B-BA1F-675A4CF91E0E}" dt="2020-06-28T20:14:42.773" v="325"/>
          <ac:spMkLst>
            <pc:docMk/>
            <pc:sldMk cId="2674762569" sldId="271"/>
            <ac:spMk id="4" creationId="{AB6EDD14-987A-49E5-834B-1A71794D7F16}"/>
          </ac:spMkLst>
        </pc:spChg>
        <pc:spChg chg="del">
          <ac:chgData name="Dahal,Laxmi" userId="S::l0daha02@louisville.edu::2364f105-afb5-4957-8e66-7833ae93608a" providerId="AD" clId="Web-{2845DDEF-8AF6-4B0B-BA1F-675A4CF91E0E}" dt="2020-06-28T20:14:44.367" v="326"/>
          <ac:spMkLst>
            <pc:docMk/>
            <pc:sldMk cId="2674762569" sldId="271"/>
            <ac:spMk id="5" creationId="{7FBDFCAC-4487-4AF6-85B3-37F7289C9791}"/>
          </ac:spMkLst>
        </pc:spChg>
        <pc:spChg chg="del">
          <ac:chgData name="Dahal,Laxmi" userId="S::l0daha02@louisville.edu::2364f105-afb5-4957-8e66-7833ae93608a" providerId="AD" clId="Web-{2845DDEF-8AF6-4B0B-BA1F-675A4CF91E0E}" dt="2020-06-28T20:14:47.149" v="327"/>
          <ac:spMkLst>
            <pc:docMk/>
            <pc:sldMk cId="2674762569" sldId="271"/>
            <ac:spMk id="6" creationId="{AF5A2496-7C40-457E-A219-67C4814CE301}"/>
          </ac:spMkLst>
        </pc:spChg>
        <pc:spChg chg="add mod">
          <ac:chgData name="Dahal,Laxmi" userId="S::l0daha02@louisville.edu::2364f105-afb5-4957-8e66-7833ae93608a" providerId="AD" clId="Web-{2845DDEF-8AF6-4B0B-BA1F-675A4CF91E0E}" dt="2020-06-28T20:17:03.763" v="363" actId="20577"/>
          <ac:spMkLst>
            <pc:docMk/>
            <pc:sldMk cId="2674762569" sldId="271"/>
            <ac:spMk id="9" creationId="{B181BB17-83B6-4AB7-9FC8-C2363AAC3E05}"/>
          </ac:spMkLst>
        </pc:spChg>
        <pc:spChg chg="add">
          <ac:chgData name="Dahal,Laxmi" userId="S::l0daha02@louisville.edu::2364f105-afb5-4957-8e66-7833ae93608a" providerId="AD" clId="Web-{2845DDEF-8AF6-4B0B-BA1F-675A4CF91E0E}" dt="2020-06-28T20:14:57.165" v="330"/>
          <ac:spMkLst>
            <pc:docMk/>
            <pc:sldMk cId="2674762569" sldId="271"/>
            <ac:spMk id="11" creationId="{5EF51836-2C7B-49BE-8667-2C0DA5D888D8}"/>
          </ac:spMkLst>
        </pc:spChg>
        <pc:spChg chg="add">
          <ac:chgData name="Dahal,Laxmi" userId="S::l0daha02@louisville.edu::2364f105-afb5-4957-8e66-7833ae93608a" providerId="AD" clId="Web-{2845DDEF-8AF6-4B0B-BA1F-675A4CF91E0E}" dt="2020-06-28T20:14:57.165" v="331"/>
          <ac:spMkLst>
            <pc:docMk/>
            <pc:sldMk cId="2674762569" sldId="271"/>
            <ac:spMk id="13" creationId="{BED5C347-781D-4CFA-B2CE-711B660421F6}"/>
          </ac:spMkLst>
        </pc:spChg>
        <pc:spChg chg="add mod">
          <ac:chgData name="Dahal,Laxmi" userId="S::l0daha02@louisville.edu::2364f105-afb5-4957-8e66-7833ae93608a" providerId="AD" clId="Web-{2845DDEF-8AF6-4B0B-BA1F-675A4CF91E0E}" dt="2020-06-28T20:20:52.742" v="524" actId="20577"/>
          <ac:spMkLst>
            <pc:docMk/>
            <pc:sldMk cId="2674762569" sldId="271"/>
            <ac:spMk id="15" creationId="{3EBD2A9B-04D4-4D49-B75C-FBBD93565366}"/>
          </ac:spMkLst>
        </pc:spChg>
        <pc:spChg chg="add mod">
          <ac:chgData name="Dahal,Laxmi" userId="S::l0daha02@louisville.edu::2364f105-afb5-4957-8e66-7833ae93608a" providerId="AD" clId="Web-{2845DDEF-8AF6-4B0B-BA1F-675A4CF91E0E}" dt="2020-06-28T20:59:07.568" v="641" actId="20577"/>
          <ac:spMkLst>
            <pc:docMk/>
            <pc:sldMk cId="2674762569" sldId="271"/>
            <ac:spMk id="17" creationId="{BCDED056-A029-461D-B2AF-34936F251296}"/>
          </ac:spMkLst>
        </pc:spChg>
      </pc:sldChg>
      <pc:sldChg chg="modSp">
        <pc:chgData name="Dahal,Laxmi" userId="S::l0daha02@louisville.edu::2364f105-afb5-4957-8e66-7833ae93608a" providerId="AD" clId="Web-{2845DDEF-8AF6-4B0B-BA1F-675A4CF91E0E}" dt="2020-06-28T23:33:06.720" v="783" actId="20577"/>
        <pc:sldMkLst>
          <pc:docMk/>
          <pc:sldMk cId="3461625309" sldId="273"/>
        </pc:sldMkLst>
        <pc:spChg chg="mod">
          <ac:chgData name="Dahal,Laxmi" userId="S::l0daha02@louisville.edu::2364f105-afb5-4957-8e66-7833ae93608a" providerId="AD" clId="Web-{2845DDEF-8AF6-4B0B-BA1F-675A4CF91E0E}" dt="2020-06-28T23:33:01.845" v="782" actId="20577"/>
          <ac:spMkLst>
            <pc:docMk/>
            <pc:sldMk cId="3461625309" sldId="273"/>
            <ac:spMk id="11" creationId="{2248278D-2157-4BF8-9D71-1EFE95372E47}"/>
          </ac:spMkLst>
        </pc:spChg>
        <pc:spChg chg="mod">
          <ac:chgData name="Dahal,Laxmi" userId="S::l0daha02@louisville.edu::2364f105-afb5-4957-8e66-7833ae93608a" providerId="AD" clId="Web-{2845DDEF-8AF6-4B0B-BA1F-675A4CF91E0E}" dt="2020-06-28T23:33:06.720" v="783" actId="20577"/>
          <ac:spMkLst>
            <pc:docMk/>
            <pc:sldMk cId="3461625309" sldId="273"/>
            <ac:spMk id="13" creationId="{A19E6A9B-24FD-4E02-B281-6DD571C19271}"/>
          </ac:spMkLst>
        </pc:spChg>
      </pc:sldChg>
    </pc:docChg>
  </pc:docChgLst>
  <pc:docChgLst>
    <pc:chgData name="Herndon,Micah James" userId="S::mjhern04@louisville.edu::026dc53f-5617-4278-a470-e27e56fcb841" providerId="AD" clId="Web-{343C62B5-8AA9-4C3B-B5E7-6D1F104ACB2E}"/>
    <pc:docChg chg="modSld">
      <pc:chgData name="Herndon,Micah James" userId="S::mjhern04@louisville.edu::026dc53f-5617-4278-a470-e27e56fcb841" providerId="AD" clId="Web-{343C62B5-8AA9-4C3B-B5E7-6D1F104ACB2E}" dt="2020-06-29T01:49:16.086" v="1"/>
      <pc:docMkLst>
        <pc:docMk/>
      </pc:docMkLst>
      <pc:sldChg chg="modSp">
        <pc:chgData name="Herndon,Micah James" userId="S::mjhern04@louisville.edu::026dc53f-5617-4278-a470-e27e56fcb841" providerId="AD" clId="Web-{343C62B5-8AA9-4C3B-B5E7-6D1F104ACB2E}" dt="2020-06-29T01:49:16.086" v="1"/>
        <pc:sldMkLst>
          <pc:docMk/>
          <pc:sldMk cId="1577473596" sldId="278"/>
        </pc:sldMkLst>
        <pc:spChg chg="mod">
          <ac:chgData name="Herndon,Micah James" userId="S::mjhern04@louisville.edu::026dc53f-5617-4278-a470-e27e56fcb841" providerId="AD" clId="Web-{343C62B5-8AA9-4C3B-B5E7-6D1F104ACB2E}" dt="2020-06-29T01:49:11.961" v="0"/>
          <ac:spMkLst>
            <pc:docMk/>
            <pc:sldMk cId="1577473596" sldId="278"/>
            <ac:spMk id="39" creationId="{E79B52DA-FA62-4FBF-ABD7-6B23433D657B}"/>
          </ac:spMkLst>
        </pc:spChg>
        <pc:spChg chg="mod">
          <ac:chgData name="Herndon,Micah James" userId="S::mjhern04@louisville.edu::026dc53f-5617-4278-a470-e27e56fcb841" providerId="AD" clId="Web-{343C62B5-8AA9-4C3B-B5E7-6D1F104ACB2E}" dt="2020-06-29T01:49:16.086" v="1"/>
          <ac:spMkLst>
            <pc:docMk/>
            <pc:sldMk cId="1577473596" sldId="278"/>
            <ac:spMk id="41" creationId="{F9F57AC5-D8C7-4D52-9509-8E2E4100AA51}"/>
          </ac:spMkLst>
        </pc:spChg>
      </pc:sldChg>
    </pc:docChg>
  </pc:docChgLst>
  <pc:docChgLst>
    <pc:chgData name="Herndon,Micah James" userId="S::mjhern04@louisville.edu::026dc53f-5617-4278-a470-e27e56fcb841" providerId="AD" clId="Web-{96942487-771D-49C7-9E85-20D347406ABF}"/>
    <pc:docChg chg="modSld">
      <pc:chgData name="Herndon,Micah James" userId="S::mjhern04@louisville.edu::026dc53f-5617-4278-a470-e27e56fcb841" providerId="AD" clId="Web-{96942487-771D-49C7-9E85-20D347406ABF}" dt="2020-06-29T02:32:46.556" v="43" actId="20577"/>
      <pc:docMkLst>
        <pc:docMk/>
      </pc:docMkLst>
      <pc:sldChg chg="modSp">
        <pc:chgData name="Herndon,Micah James" userId="S::mjhern04@louisville.edu::026dc53f-5617-4278-a470-e27e56fcb841" providerId="AD" clId="Web-{96942487-771D-49C7-9E85-20D347406ABF}" dt="2020-06-29T02:32:46.556" v="43" actId="20577"/>
        <pc:sldMkLst>
          <pc:docMk/>
          <pc:sldMk cId="575365882" sldId="269"/>
        </pc:sldMkLst>
        <pc:spChg chg="mod">
          <ac:chgData name="Herndon,Micah James" userId="S::mjhern04@louisville.edu::026dc53f-5617-4278-a470-e27e56fcb841" providerId="AD" clId="Web-{96942487-771D-49C7-9E85-20D347406ABF}" dt="2020-06-29T02:32:46.556" v="43" actId="20577"/>
          <ac:spMkLst>
            <pc:docMk/>
            <pc:sldMk cId="575365882" sldId="269"/>
            <ac:spMk id="20" creationId="{28D6FDE4-B10F-F143-9FEA-763C5CDD7322}"/>
          </ac:spMkLst>
        </pc:spChg>
        <pc:graphicFrameChg chg="mod modGraphic">
          <ac:chgData name="Herndon,Micah James" userId="S::mjhern04@louisville.edu::026dc53f-5617-4278-a470-e27e56fcb841" providerId="AD" clId="Web-{96942487-771D-49C7-9E85-20D347406ABF}" dt="2020-06-29T02:32:36.180" v="41"/>
          <ac:graphicFrameMkLst>
            <pc:docMk/>
            <pc:sldMk cId="575365882" sldId="269"/>
            <ac:graphicFrameMk id="4" creationId="{20DA44BE-1B19-174E-99CC-B6BED4AB49EC}"/>
          </ac:graphicFrameMkLst>
        </pc:graphicFrameChg>
      </pc:sldChg>
    </pc:docChg>
  </pc:docChgLst>
  <pc:docChgLst>
    <pc:chgData name="Hubrich,Dustin Chad" userId="S::dchubr01@louisville.edu::8489e172-4a00-4af9-b340-e641376fd310" providerId="AD" clId="Web-{B838C36C-346C-4686-BC5B-D84E3B2F2568}"/>
    <pc:docChg chg="modSld">
      <pc:chgData name="Hubrich,Dustin Chad" userId="S::dchubr01@louisville.edu::8489e172-4a00-4af9-b340-e641376fd310" providerId="AD" clId="Web-{B838C36C-346C-4686-BC5B-D84E3B2F2568}" dt="2020-06-27T22:30:14.736" v="35" actId="20577"/>
      <pc:docMkLst>
        <pc:docMk/>
      </pc:docMkLst>
      <pc:sldChg chg="modSp">
        <pc:chgData name="Hubrich,Dustin Chad" userId="S::dchubr01@louisville.edu::8489e172-4a00-4af9-b340-e641376fd310" providerId="AD" clId="Web-{B838C36C-346C-4686-BC5B-D84E3B2F2568}" dt="2020-06-27T22:30:14.736" v="34" actId="20577"/>
        <pc:sldMkLst>
          <pc:docMk/>
          <pc:sldMk cId="4260970743" sldId="257"/>
        </pc:sldMkLst>
        <pc:spChg chg="mod">
          <ac:chgData name="Hubrich,Dustin Chad" userId="S::dchubr01@louisville.edu::8489e172-4a00-4af9-b340-e641376fd310" providerId="AD" clId="Web-{B838C36C-346C-4686-BC5B-D84E3B2F2568}" dt="2020-06-27T22:30:14.736" v="34" actId="20577"/>
          <ac:spMkLst>
            <pc:docMk/>
            <pc:sldMk cId="4260970743" sldId="257"/>
            <ac:spMk id="3" creationId="{86AAFE92-AEA4-4E85-86E6-E8B99FBD5A2C}"/>
          </ac:spMkLst>
        </pc:spChg>
      </pc:sldChg>
    </pc:docChg>
  </pc:docChgLst>
  <pc:docChgLst>
    <pc:chgData name="Zeru,Asmayt" userId="S::amzeru01@louisville.edu::d7e733c7-3f7b-4810-a917-7f174e2b60f3" providerId="AD" clId="Web-{CC772DF4-2A4C-BDC4-28B5-53773C5A367C}"/>
    <pc:docChg chg="addSld modSld">
      <pc:chgData name="Zeru,Asmayt" userId="S::amzeru01@louisville.edu::d7e733c7-3f7b-4810-a917-7f174e2b60f3" providerId="AD" clId="Web-{CC772DF4-2A4C-BDC4-28B5-53773C5A367C}" dt="2020-06-29T00:23:33.247" v="2731" actId="1076"/>
      <pc:docMkLst>
        <pc:docMk/>
      </pc:docMkLst>
      <pc:sldChg chg="addSp delSp modSp new mod modClrScheme modShow chgLayout">
        <pc:chgData name="Zeru,Asmayt" userId="S::amzeru01@louisville.edu::d7e733c7-3f7b-4810-a917-7f174e2b60f3" providerId="AD" clId="Web-{CC772DF4-2A4C-BDC4-28B5-53773C5A367C}" dt="2020-06-28T23:48:43.658" v="1154" actId="20577"/>
        <pc:sldMkLst>
          <pc:docMk/>
          <pc:sldMk cId="3726339441" sldId="272"/>
        </pc:sldMkLst>
        <pc:spChg chg="mod ord">
          <ac:chgData name="Zeru,Asmayt" userId="S::amzeru01@louisville.edu::d7e733c7-3f7b-4810-a917-7f174e2b60f3" providerId="AD" clId="Web-{CC772DF4-2A4C-BDC4-28B5-53773C5A367C}" dt="2020-06-28T20:18:39.732" v="16" actId="20577"/>
          <ac:spMkLst>
            <pc:docMk/>
            <pc:sldMk cId="3726339441" sldId="272"/>
            <ac:spMk id="2" creationId="{A95106BB-1851-4449-9BB6-0A33E75AEA47}"/>
          </ac:spMkLst>
        </pc:spChg>
        <pc:spChg chg="add del mod ord">
          <ac:chgData name="Zeru,Asmayt" userId="S::amzeru01@louisville.edu::d7e733c7-3f7b-4810-a917-7f174e2b60f3" providerId="AD" clId="Web-{CC772DF4-2A4C-BDC4-28B5-53773C5A367C}" dt="2020-06-28T20:18:09.840" v="14"/>
          <ac:spMkLst>
            <pc:docMk/>
            <pc:sldMk cId="3726339441" sldId="272"/>
            <ac:spMk id="3" creationId="{B0D1F8C4-C10C-40ED-99EF-3EB44BA863B4}"/>
          </ac:spMkLst>
        </pc:spChg>
        <pc:spChg chg="add del mod ord">
          <ac:chgData name="Zeru,Asmayt" userId="S::amzeru01@louisville.edu::d7e733c7-3f7b-4810-a917-7f174e2b60f3" providerId="AD" clId="Web-{CC772DF4-2A4C-BDC4-28B5-53773C5A367C}" dt="2020-06-28T20:18:09.840" v="14"/>
          <ac:spMkLst>
            <pc:docMk/>
            <pc:sldMk cId="3726339441" sldId="272"/>
            <ac:spMk id="4" creationId="{8C9178F6-5510-4FDB-B663-E2D72A7870CC}"/>
          </ac:spMkLst>
        </pc:spChg>
        <pc:spChg chg="add del mod">
          <ac:chgData name="Zeru,Asmayt" userId="S::amzeru01@louisville.edu::d7e733c7-3f7b-4810-a917-7f174e2b60f3" providerId="AD" clId="Web-{CC772DF4-2A4C-BDC4-28B5-53773C5A367C}" dt="2020-06-28T23:21:45.927" v="800"/>
          <ac:spMkLst>
            <pc:docMk/>
            <pc:sldMk cId="3726339441" sldId="272"/>
            <ac:spMk id="4" creationId="{F153B92F-6A2B-4BF7-BC5A-3A6DBEF78132}"/>
          </ac:spMkLst>
        </pc:spChg>
        <pc:spChg chg="add mod">
          <ac:chgData name="Zeru,Asmayt" userId="S::amzeru01@louisville.edu::d7e733c7-3f7b-4810-a917-7f174e2b60f3" providerId="AD" clId="Web-{CC772DF4-2A4C-BDC4-28B5-53773C5A367C}" dt="2020-06-28T23:23:11.272" v="813" actId="20577"/>
          <ac:spMkLst>
            <pc:docMk/>
            <pc:sldMk cId="3726339441" sldId="272"/>
            <ac:spMk id="5" creationId="{2B6FCF93-1495-412F-A0F2-9708025A1B74}"/>
          </ac:spMkLst>
        </pc:spChg>
        <pc:spChg chg="add del mod ord">
          <ac:chgData name="Zeru,Asmayt" userId="S::amzeru01@louisville.edu::d7e733c7-3f7b-4810-a917-7f174e2b60f3" providerId="AD" clId="Web-{CC772DF4-2A4C-BDC4-28B5-53773C5A367C}" dt="2020-06-28T20:18:09.840" v="14"/>
          <ac:spMkLst>
            <pc:docMk/>
            <pc:sldMk cId="3726339441" sldId="272"/>
            <ac:spMk id="5" creationId="{9CF26256-575B-41A1-A0B4-DFC9A7C77685}"/>
          </ac:spMkLst>
        </pc:spChg>
        <pc:spChg chg="add del mod">
          <ac:chgData name="Zeru,Asmayt" userId="S::amzeru01@louisville.edu::d7e733c7-3f7b-4810-a917-7f174e2b60f3" providerId="AD" clId="Web-{CC772DF4-2A4C-BDC4-28B5-53773C5A367C}" dt="2020-06-28T23:21:58.349" v="802"/>
          <ac:spMkLst>
            <pc:docMk/>
            <pc:sldMk cId="3726339441" sldId="272"/>
            <ac:spMk id="6" creationId="{BA66CF05-A652-4AC1-9223-2B336B7EF984}"/>
          </ac:spMkLst>
        </pc:spChg>
        <pc:spChg chg="add mod">
          <ac:chgData name="Zeru,Asmayt" userId="S::amzeru01@louisville.edu::d7e733c7-3f7b-4810-a917-7f174e2b60f3" providerId="AD" clId="Web-{CC772DF4-2A4C-BDC4-28B5-53773C5A367C}" dt="2020-06-28T23:24:13.695" v="823" actId="20577"/>
          <ac:spMkLst>
            <pc:docMk/>
            <pc:sldMk cId="3726339441" sldId="272"/>
            <ac:spMk id="7" creationId="{37BDF26D-F88B-43B4-B894-134DB23DE282}"/>
          </ac:spMkLst>
        </pc:spChg>
        <pc:spChg chg="add mod">
          <ac:chgData name="Zeru,Asmayt" userId="S::amzeru01@louisville.edu::d7e733c7-3f7b-4810-a917-7f174e2b60f3" providerId="AD" clId="Web-{CC772DF4-2A4C-BDC4-28B5-53773C5A367C}" dt="2020-06-28T23:48:43.658" v="1154" actId="20577"/>
          <ac:spMkLst>
            <pc:docMk/>
            <pc:sldMk cId="3726339441" sldId="272"/>
            <ac:spMk id="8" creationId="{37BDF26D-F88B-43B4-B894-134DB23DE282}"/>
          </ac:spMkLst>
        </pc:spChg>
      </pc:sldChg>
      <pc:sldChg chg="addSp delSp modSp new">
        <pc:chgData name="Zeru,Asmayt" userId="S::amzeru01@louisville.edu::d7e733c7-3f7b-4810-a917-7f174e2b60f3" providerId="AD" clId="Web-{CC772DF4-2A4C-BDC4-28B5-53773C5A367C}" dt="2020-06-29T00:23:33.247" v="2731" actId="1076"/>
        <pc:sldMkLst>
          <pc:docMk/>
          <pc:sldMk cId="3272086594" sldId="275"/>
        </pc:sldMkLst>
        <pc:spChg chg="add mod">
          <ac:chgData name="Zeru,Asmayt" userId="S::amzeru01@louisville.edu::d7e733c7-3f7b-4810-a917-7f174e2b60f3" providerId="AD" clId="Web-{CC772DF4-2A4C-BDC4-28B5-53773C5A367C}" dt="2020-06-29T00:23:33.247" v="2731" actId="1076"/>
          <ac:spMkLst>
            <pc:docMk/>
            <pc:sldMk cId="3272086594" sldId="275"/>
            <ac:spMk id="2" creationId="{1769A464-2D22-4B6F-81DD-D0B2D2A87079}"/>
          </ac:spMkLst>
        </pc:spChg>
        <pc:spChg chg="add del mod">
          <ac:chgData name="Zeru,Asmayt" userId="S::amzeru01@louisville.edu::d7e733c7-3f7b-4810-a917-7f174e2b60f3" providerId="AD" clId="Web-{CC772DF4-2A4C-BDC4-28B5-53773C5A367C}" dt="2020-06-29T00:09:42.723" v="2160"/>
          <ac:spMkLst>
            <pc:docMk/>
            <pc:sldMk cId="3272086594" sldId="275"/>
            <ac:spMk id="3" creationId="{37BDF26D-F88B-43B4-B894-134DB23DE282}"/>
          </ac:spMkLst>
        </pc:spChg>
        <pc:spChg chg="add mod">
          <ac:chgData name="Zeru,Asmayt" userId="S::amzeru01@louisville.edu::d7e733c7-3f7b-4810-a917-7f174e2b60f3" providerId="AD" clId="Web-{CC772DF4-2A4C-BDC4-28B5-53773C5A367C}" dt="2020-06-29T00:08:49.331" v="2130" actId="14100"/>
          <ac:spMkLst>
            <pc:docMk/>
            <pc:sldMk cId="3272086594" sldId="275"/>
            <ac:spMk id="4" creationId="{EEC46A31-D446-45A7-B06D-9E9A81936B4E}"/>
          </ac:spMkLst>
        </pc:spChg>
        <pc:spChg chg="add mod">
          <ac:chgData name="Zeru,Asmayt" userId="S::amzeru01@louisville.edu::d7e733c7-3f7b-4810-a917-7f174e2b60f3" providerId="AD" clId="Web-{CC772DF4-2A4C-BDC4-28B5-53773C5A367C}" dt="2020-06-29T00:23:27.778" v="2730" actId="1076"/>
          <ac:spMkLst>
            <pc:docMk/>
            <pc:sldMk cId="3272086594" sldId="275"/>
            <ac:spMk id="5" creationId="{6E1EB31E-C68D-43C0-8CFD-99769F0DE36A}"/>
          </ac:spMkLst>
        </pc:spChg>
      </pc:sldChg>
    </pc:docChg>
  </pc:docChgLst>
  <pc:docChgLst>
    <pc:chgData name="Lyon,Tanner Matthew" userId="81f726f4-b7ff-4481-b7e3-ef746ab0c167" providerId="ADAL" clId="{716E6DB3-3DD6-144B-B7F0-AE30DF1F72B6}"/>
    <pc:docChg chg="modSld">
      <pc:chgData name="Lyon,Tanner Matthew" userId="81f726f4-b7ff-4481-b7e3-ef746ab0c167" providerId="ADAL" clId="{716E6DB3-3DD6-144B-B7F0-AE30DF1F72B6}" dt="2020-06-28T20:30:47.919" v="303" actId="20577"/>
      <pc:docMkLst>
        <pc:docMk/>
      </pc:docMkLst>
      <pc:sldChg chg="modNotesTx">
        <pc:chgData name="Lyon,Tanner Matthew" userId="81f726f4-b7ff-4481-b7e3-ef746ab0c167" providerId="ADAL" clId="{716E6DB3-3DD6-144B-B7F0-AE30DF1F72B6}" dt="2020-06-28T20:25:09.329" v="200" actId="20577"/>
        <pc:sldMkLst>
          <pc:docMk/>
          <pc:sldMk cId="2447322438" sldId="260"/>
        </pc:sldMkLst>
      </pc:sldChg>
      <pc:sldChg chg="modNotesTx">
        <pc:chgData name="Lyon,Tanner Matthew" userId="81f726f4-b7ff-4481-b7e3-ef746ab0c167" providerId="ADAL" clId="{716E6DB3-3DD6-144B-B7F0-AE30DF1F72B6}" dt="2020-06-28T20:30:47.919" v="303" actId="20577"/>
        <pc:sldMkLst>
          <pc:docMk/>
          <pc:sldMk cId="847033873" sldId="261"/>
        </pc:sldMkLst>
      </pc:sldChg>
    </pc:docChg>
  </pc:docChgLst>
  <pc:docChgLst>
    <pc:chgData name="Herndon,Micah James" userId="S::mjhern04@louisville.edu::026dc53f-5617-4278-a470-e27e56fcb841" providerId="AD" clId="Web-{C346BE56-0713-4E1E-93E1-3BE414FDB20C}"/>
    <pc:docChg chg="modSld">
      <pc:chgData name="Herndon,Micah James" userId="S::mjhern04@louisville.edu::026dc53f-5617-4278-a470-e27e56fcb841" providerId="AD" clId="Web-{C346BE56-0713-4E1E-93E1-3BE414FDB20C}" dt="2020-06-27T22:23:42.334" v="44" actId="20577"/>
      <pc:docMkLst>
        <pc:docMk/>
      </pc:docMkLst>
      <pc:sldChg chg="modSp">
        <pc:chgData name="Herndon,Micah James" userId="S::mjhern04@louisville.edu::026dc53f-5617-4278-a470-e27e56fcb841" providerId="AD" clId="Web-{C346BE56-0713-4E1E-93E1-3BE414FDB20C}" dt="2020-06-27T22:23:38.318" v="42" actId="20577"/>
        <pc:sldMkLst>
          <pc:docMk/>
          <pc:sldMk cId="4260970743" sldId="257"/>
        </pc:sldMkLst>
        <pc:spChg chg="mod">
          <ac:chgData name="Herndon,Micah James" userId="S::mjhern04@louisville.edu::026dc53f-5617-4278-a470-e27e56fcb841" providerId="AD" clId="Web-{C346BE56-0713-4E1E-93E1-3BE414FDB20C}" dt="2020-06-27T22:23:38.318" v="42" actId="20577"/>
          <ac:spMkLst>
            <pc:docMk/>
            <pc:sldMk cId="4260970743" sldId="257"/>
            <ac:spMk id="3" creationId="{86AAFE92-AEA4-4E85-86E6-E8B99FBD5A2C}"/>
          </ac:spMkLst>
        </pc:spChg>
      </pc:sldChg>
    </pc:docChg>
  </pc:docChgLst>
  <pc:docChgLst>
    <pc:chgData name="Hubrich,Dustin Chad" userId="S::dchubr01@louisville.edu::8489e172-4a00-4af9-b340-e641376fd310" providerId="AD" clId="Web-{3AC5507F-1300-4D67-BADE-6514E235305F}"/>
    <pc:docChg chg="sldOrd">
      <pc:chgData name="Hubrich,Dustin Chad" userId="S::dchubr01@louisville.edu::8489e172-4a00-4af9-b340-e641376fd310" providerId="AD" clId="Web-{3AC5507F-1300-4D67-BADE-6514E235305F}" dt="2020-06-27T22:03:28.080" v="0"/>
      <pc:docMkLst>
        <pc:docMk/>
      </pc:docMkLst>
      <pc:sldChg chg="ord">
        <pc:chgData name="Hubrich,Dustin Chad" userId="S::dchubr01@louisville.edu::8489e172-4a00-4af9-b340-e641376fd310" providerId="AD" clId="Web-{3AC5507F-1300-4D67-BADE-6514E235305F}" dt="2020-06-27T22:03:28.080" v="0"/>
        <pc:sldMkLst>
          <pc:docMk/>
          <pc:sldMk cId="1246723269" sldId="259"/>
        </pc:sldMkLst>
      </pc:sldChg>
    </pc:docChg>
  </pc:docChgLst>
  <pc:docChgLst>
    <pc:chgData name="Herndon,Micah James" userId="S::mjhern04@louisville.edu::026dc53f-5617-4278-a470-e27e56fcb841" providerId="AD" clId="Web-{599A2444-E4B5-496F-AD5B-B63577342954}"/>
    <pc:docChg chg="addSld">
      <pc:chgData name="Herndon,Micah James" userId="S::mjhern04@louisville.edu::026dc53f-5617-4278-a470-e27e56fcb841" providerId="AD" clId="Web-{599A2444-E4B5-496F-AD5B-B63577342954}" dt="2020-06-27T21:42:53.153" v="13"/>
      <pc:docMkLst>
        <pc:docMk/>
      </pc:docMkLst>
      <pc:sldChg chg="new">
        <pc:chgData name="Herndon,Micah James" userId="S::mjhern04@louisville.edu::026dc53f-5617-4278-a470-e27e56fcb841" providerId="AD" clId="Web-{599A2444-E4B5-496F-AD5B-B63577342954}" dt="2020-06-27T21:42:33.496" v="0"/>
        <pc:sldMkLst>
          <pc:docMk/>
          <pc:sldMk cId="4260970743" sldId="257"/>
        </pc:sldMkLst>
      </pc:sldChg>
      <pc:sldChg chg="new">
        <pc:chgData name="Herndon,Micah James" userId="S::mjhern04@louisville.edu::026dc53f-5617-4278-a470-e27e56fcb841" providerId="AD" clId="Web-{599A2444-E4B5-496F-AD5B-B63577342954}" dt="2020-06-27T21:42:35.012" v="1"/>
        <pc:sldMkLst>
          <pc:docMk/>
          <pc:sldMk cId="178787941" sldId="258"/>
        </pc:sldMkLst>
      </pc:sldChg>
      <pc:sldChg chg="new">
        <pc:chgData name="Herndon,Micah James" userId="S::mjhern04@louisville.edu::026dc53f-5617-4278-a470-e27e56fcb841" providerId="AD" clId="Web-{599A2444-E4B5-496F-AD5B-B63577342954}" dt="2020-06-27T21:42:36.309" v="2"/>
        <pc:sldMkLst>
          <pc:docMk/>
          <pc:sldMk cId="1246723269" sldId="259"/>
        </pc:sldMkLst>
      </pc:sldChg>
      <pc:sldChg chg="new">
        <pc:chgData name="Herndon,Micah James" userId="S::mjhern04@louisville.edu::026dc53f-5617-4278-a470-e27e56fcb841" providerId="AD" clId="Web-{599A2444-E4B5-496F-AD5B-B63577342954}" dt="2020-06-27T21:42:37.418" v="3"/>
        <pc:sldMkLst>
          <pc:docMk/>
          <pc:sldMk cId="2447322438" sldId="260"/>
        </pc:sldMkLst>
      </pc:sldChg>
      <pc:sldChg chg="new">
        <pc:chgData name="Herndon,Micah James" userId="S::mjhern04@louisville.edu::026dc53f-5617-4278-a470-e27e56fcb841" providerId="AD" clId="Web-{599A2444-E4B5-496F-AD5B-B63577342954}" dt="2020-06-27T21:42:38.606" v="4"/>
        <pc:sldMkLst>
          <pc:docMk/>
          <pc:sldMk cId="847033873" sldId="261"/>
        </pc:sldMkLst>
      </pc:sldChg>
      <pc:sldChg chg="new">
        <pc:chgData name="Herndon,Micah James" userId="S::mjhern04@louisville.edu::026dc53f-5617-4278-a470-e27e56fcb841" providerId="AD" clId="Web-{599A2444-E4B5-496F-AD5B-B63577342954}" dt="2020-06-27T21:42:40.215" v="5"/>
        <pc:sldMkLst>
          <pc:docMk/>
          <pc:sldMk cId="2766876657" sldId="262"/>
        </pc:sldMkLst>
      </pc:sldChg>
      <pc:sldChg chg="new">
        <pc:chgData name="Herndon,Micah James" userId="S::mjhern04@louisville.edu::026dc53f-5617-4278-a470-e27e56fcb841" providerId="AD" clId="Web-{599A2444-E4B5-496F-AD5B-B63577342954}" dt="2020-06-27T21:42:42.090" v="6"/>
        <pc:sldMkLst>
          <pc:docMk/>
          <pc:sldMk cId="1163569548" sldId="263"/>
        </pc:sldMkLst>
      </pc:sldChg>
      <pc:sldChg chg="new">
        <pc:chgData name="Herndon,Micah James" userId="S::mjhern04@louisville.edu::026dc53f-5617-4278-a470-e27e56fcb841" providerId="AD" clId="Web-{599A2444-E4B5-496F-AD5B-B63577342954}" dt="2020-06-27T21:42:44.106" v="7"/>
        <pc:sldMkLst>
          <pc:docMk/>
          <pc:sldMk cId="113474504" sldId="264"/>
        </pc:sldMkLst>
      </pc:sldChg>
      <pc:sldChg chg="new">
        <pc:chgData name="Herndon,Micah James" userId="S::mjhern04@louisville.edu::026dc53f-5617-4278-a470-e27e56fcb841" providerId="AD" clId="Web-{599A2444-E4B5-496F-AD5B-B63577342954}" dt="2020-06-27T21:42:45.637" v="8"/>
        <pc:sldMkLst>
          <pc:docMk/>
          <pc:sldMk cId="1325325044" sldId="265"/>
        </pc:sldMkLst>
      </pc:sldChg>
      <pc:sldChg chg="new">
        <pc:chgData name="Herndon,Micah James" userId="S::mjhern04@louisville.edu::026dc53f-5617-4278-a470-e27e56fcb841" providerId="AD" clId="Web-{599A2444-E4B5-496F-AD5B-B63577342954}" dt="2020-06-27T21:42:47.278" v="9"/>
        <pc:sldMkLst>
          <pc:docMk/>
          <pc:sldMk cId="3926415561" sldId="266"/>
        </pc:sldMkLst>
      </pc:sldChg>
      <pc:sldChg chg="new">
        <pc:chgData name="Herndon,Micah James" userId="S::mjhern04@louisville.edu::026dc53f-5617-4278-a470-e27e56fcb841" providerId="AD" clId="Web-{599A2444-E4B5-496F-AD5B-B63577342954}" dt="2020-06-27T21:42:48.778" v="10"/>
        <pc:sldMkLst>
          <pc:docMk/>
          <pc:sldMk cId="2078046767" sldId="267"/>
        </pc:sldMkLst>
      </pc:sldChg>
      <pc:sldChg chg="new">
        <pc:chgData name="Herndon,Micah James" userId="S::mjhern04@louisville.edu::026dc53f-5617-4278-a470-e27e56fcb841" providerId="AD" clId="Web-{599A2444-E4B5-496F-AD5B-B63577342954}" dt="2020-06-27T21:42:50.215" v="11"/>
        <pc:sldMkLst>
          <pc:docMk/>
          <pc:sldMk cId="2129836236" sldId="268"/>
        </pc:sldMkLst>
      </pc:sldChg>
      <pc:sldChg chg="new">
        <pc:chgData name="Herndon,Micah James" userId="S::mjhern04@louisville.edu::026dc53f-5617-4278-a470-e27e56fcb841" providerId="AD" clId="Web-{599A2444-E4B5-496F-AD5B-B63577342954}" dt="2020-06-27T21:42:51.559" v="12"/>
        <pc:sldMkLst>
          <pc:docMk/>
          <pc:sldMk cId="575365882" sldId="269"/>
        </pc:sldMkLst>
      </pc:sldChg>
      <pc:sldChg chg="new">
        <pc:chgData name="Herndon,Micah James" userId="S::mjhern04@louisville.edu::026dc53f-5617-4278-a470-e27e56fcb841" providerId="AD" clId="Web-{599A2444-E4B5-496F-AD5B-B63577342954}" dt="2020-06-27T21:42:53.153" v="13"/>
        <pc:sldMkLst>
          <pc:docMk/>
          <pc:sldMk cId="322782407" sldId="27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513654-BD00-164A-9A6A-CB6934A34BE2}" type="doc">
      <dgm:prSet loTypeId="urn:microsoft.com/office/officeart/2005/8/layout/venn2" loCatId="" qsTypeId="urn:microsoft.com/office/officeart/2005/8/quickstyle/simple1" qsCatId="simple" csTypeId="urn:microsoft.com/office/officeart/2005/8/colors/accent1_2" csCatId="accent1" phldr="1"/>
      <dgm:spPr/>
      <dgm:t>
        <a:bodyPr/>
        <a:lstStyle/>
        <a:p>
          <a:endParaRPr lang="en-US"/>
        </a:p>
      </dgm:t>
    </dgm:pt>
    <dgm:pt modelId="{11AAF712-DDA6-7442-B42C-0FF7D5600B86}">
      <dgm:prSet phldrT="[Text]" custT="1"/>
      <dgm:spPr/>
      <dgm:t>
        <a:bodyPr/>
        <a:lstStyle/>
        <a:p>
          <a:pPr rtl="0"/>
          <a:endParaRPr lang="en-US" sz="1100"/>
        </a:p>
        <a:p>
          <a:pPr rtl="0"/>
          <a:r>
            <a:rPr lang="en-US" sz="1100"/>
            <a:t>Advanced analysis engines</a:t>
          </a:r>
        </a:p>
        <a:p>
          <a:pPr rtl="0"/>
          <a:r>
            <a:rPr lang="en-US" sz="1100"/>
            <a:t>Cloud based</a:t>
          </a:r>
        </a:p>
        <a:p>
          <a:pPr rtl="0"/>
          <a:r>
            <a:rPr lang="en-US" sz="1100"/>
            <a:t>Data from any source</a:t>
          </a:r>
        </a:p>
        <a:p>
          <a:pPr rtl="0"/>
          <a:r>
            <a:rPr lang="en-US" sz="1100"/>
            <a:t>Machine Learning</a:t>
          </a:r>
        </a:p>
        <a:p>
          <a:pPr rtl="0"/>
          <a:r>
            <a:rPr lang="en-US" sz="1100"/>
            <a:t>Automation</a:t>
          </a:r>
        </a:p>
      </dgm:t>
    </dgm:pt>
    <dgm:pt modelId="{239E2F3C-C4D0-034C-9F14-B9757F940556}" type="parTrans" cxnId="{EC96F3BC-072A-4D4A-AA56-C5A1B3B90F65}">
      <dgm:prSet/>
      <dgm:spPr/>
      <dgm:t>
        <a:bodyPr/>
        <a:lstStyle/>
        <a:p>
          <a:endParaRPr lang="en-US"/>
        </a:p>
      </dgm:t>
    </dgm:pt>
    <dgm:pt modelId="{6E38D8B7-02B7-6240-A79A-7EDE63820E88}" type="sibTrans" cxnId="{EC96F3BC-072A-4D4A-AA56-C5A1B3B90F65}">
      <dgm:prSet/>
      <dgm:spPr/>
      <dgm:t>
        <a:bodyPr/>
        <a:lstStyle/>
        <a:p>
          <a:endParaRPr lang="en-US"/>
        </a:p>
      </dgm:t>
    </dgm:pt>
    <dgm:pt modelId="{D1AD47C1-4FE3-EC4B-BAD8-06268C6521DD}">
      <dgm:prSet phldrT="[Text]" custT="1"/>
      <dgm:spPr>
        <a:solidFill>
          <a:schemeClr val="accent2"/>
        </a:solidFill>
      </dgm:spPr>
      <dgm:t>
        <a:bodyPr/>
        <a:lstStyle/>
        <a:p>
          <a:pPr rtl="0"/>
          <a:endParaRPr lang="en-US" sz="1200"/>
        </a:p>
        <a:p>
          <a:pPr rtl="0"/>
          <a:r>
            <a:rPr lang="en-US" sz="1200"/>
            <a:t>Horizontal Scaling</a:t>
          </a:r>
        </a:p>
        <a:p>
          <a:pPr rtl="0"/>
          <a:r>
            <a:rPr lang="en-US" sz="1200"/>
            <a:t>Larger Log sources with growth of networks</a:t>
          </a:r>
        </a:p>
        <a:p>
          <a:pPr rtl="0"/>
          <a:r>
            <a:rPr lang="en-US" sz="1200"/>
            <a:t>Better visuals and simple correlation/normalization</a:t>
          </a:r>
        </a:p>
      </dgm:t>
    </dgm:pt>
    <dgm:pt modelId="{2EB28C98-B038-2F4E-87F8-EFEFD4D86266}" type="parTrans" cxnId="{F8F5BB37-6565-5245-AF6D-7D9858DC20CD}">
      <dgm:prSet/>
      <dgm:spPr/>
      <dgm:t>
        <a:bodyPr/>
        <a:lstStyle/>
        <a:p>
          <a:endParaRPr lang="en-US"/>
        </a:p>
      </dgm:t>
    </dgm:pt>
    <dgm:pt modelId="{1FFBE801-A16D-3A4D-8B9C-8D1F1A063B87}" type="sibTrans" cxnId="{F8F5BB37-6565-5245-AF6D-7D9858DC20CD}">
      <dgm:prSet/>
      <dgm:spPr/>
      <dgm:t>
        <a:bodyPr/>
        <a:lstStyle/>
        <a:p>
          <a:endParaRPr lang="en-US"/>
        </a:p>
      </dgm:t>
    </dgm:pt>
    <dgm:pt modelId="{3F3714D4-319A-A842-ABE4-F62482E131A1}">
      <dgm:prSet phldrT="[Text]" custT="1"/>
      <dgm:spPr>
        <a:solidFill>
          <a:schemeClr val="accent3"/>
        </a:solidFill>
      </dgm:spPr>
      <dgm:t>
        <a:bodyPr/>
        <a:lstStyle/>
        <a:p>
          <a:r>
            <a:rPr lang="en-US" sz="1200"/>
            <a:t>Vertical Scaling only</a:t>
          </a:r>
        </a:p>
        <a:p>
          <a:r>
            <a:rPr lang="en-US" sz="1200"/>
            <a:t>Simple Visuals</a:t>
          </a:r>
        </a:p>
        <a:p>
          <a:r>
            <a:rPr lang="en-US" sz="1200"/>
            <a:t>Pre-configured alerts</a:t>
          </a:r>
        </a:p>
      </dgm:t>
    </dgm:pt>
    <dgm:pt modelId="{A34A3E75-8C10-6445-9206-09E752C8EB45}" type="parTrans" cxnId="{06E44F3C-8E27-5142-8720-844ED9E0996A}">
      <dgm:prSet/>
      <dgm:spPr/>
      <dgm:t>
        <a:bodyPr/>
        <a:lstStyle/>
        <a:p>
          <a:endParaRPr lang="en-US"/>
        </a:p>
      </dgm:t>
    </dgm:pt>
    <dgm:pt modelId="{1756F61B-2279-D348-BE34-FB1600A55ADA}" type="sibTrans" cxnId="{06E44F3C-8E27-5142-8720-844ED9E0996A}">
      <dgm:prSet/>
      <dgm:spPr/>
      <dgm:t>
        <a:bodyPr/>
        <a:lstStyle/>
        <a:p>
          <a:endParaRPr lang="en-US"/>
        </a:p>
      </dgm:t>
    </dgm:pt>
    <dgm:pt modelId="{8F67727B-31E7-E24E-8BF7-8E48F55AC238}" type="pres">
      <dgm:prSet presAssocID="{07513654-BD00-164A-9A6A-CB6934A34BE2}" presName="Name0" presStyleCnt="0">
        <dgm:presLayoutVars>
          <dgm:chMax val="7"/>
          <dgm:resizeHandles val="exact"/>
        </dgm:presLayoutVars>
      </dgm:prSet>
      <dgm:spPr/>
    </dgm:pt>
    <dgm:pt modelId="{708DA959-5E31-8C44-86D4-4CBA4CF1C16A}" type="pres">
      <dgm:prSet presAssocID="{07513654-BD00-164A-9A6A-CB6934A34BE2}" presName="comp1" presStyleCnt="0"/>
      <dgm:spPr/>
    </dgm:pt>
    <dgm:pt modelId="{75352FD4-6955-4740-9B4E-69F07BB76F19}" type="pres">
      <dgm:prSet presAssocID="{07513654-BD00-164A-9A6A-CB6934A34BE2}" presName="circle1" presStyleLbl="node1" presStyleIdx="0" presStyleCnt="3"/>
      <dgm:spPr/>
    </dgm:pt>
    <dgm:pt modelId="{B8942829-85EA-6E45-8BFA-AAAF298DFBC9}" type="pres">
      <dgm:prSet presAssocID="{07513654-BD00-164A-9A6A-CB6934A34BE2}" presName="c1text" presStyleLbl="node1" presStyleIdx="0" presStyleCnt="3">
        <dgm:presLayoutVars>
          <dgm:bulletEnabled val="1"/>
        </dgm:presLayoutVars>
      </dgm:prSet>
      <dgm:spPr/>
    </dgm:pt>
    <dgm:pt modelId="{C8829189-529F-F143-9F72-B5E936B99EAB}" type="pres">
      <dgm:prSet presAssocID="{07513654-BD00-164A-9A6A-CB6934A34BE2}" presName="comp2" presStyleCnt="0"/>
      <dgm:spPr/>
    </dgm:pt>
    <dgm:pt modelId="{26562FD5-62A6-B641-866F-B7E4599C598E}" type="pres">
      <dgm:prSet presAssocID="{07513654-BD00-164A-9A6A-CB6934A34BE2}" presName="circle2" presStyleLbl="node1" presStyleIdx="1" presStyleCnt="3"/>
      <dgm:spPr/>
    </dgm:pt>
    <dgm:pt modelId="{A2E760FC-4D49-2C4D-B0DE-F082BEECBCCE}" type="pres">
      <dgm:prSet presAssocID="{07513654-BD00-164A-9A6A-CB6934A34BE2}" presName="c2text" presStyleLbl="node1" presStyleIdx="1" presStyleCnt="3">
        <dgm:presLayoutVars>
          <dgm:bulletEnabled val="1"/>
        </dgm:presLayoutVars>
      </dgm:prSet>
      <dgm:spPr/>
    </dgm:pt>
    <dgm:pt modelId="{17CA1428-C5B2-094B-AC0E-291D3CED035C}" type="pres">
      <dgm:prSet presAssocID="{07513654-BD00-164A-9A6A-CB6934A34BE2}" presName="comp3" presStyleCnt="0"/>
      <dgm:spPr/>
    </dgm:pt>
    <dgm:pt modelId="{F7C26687-115F-554F-BFF7-4CB136B3250A}" type="pres">
      <dgm:prSet presAssocID="{07513654-BD00-164A-9A6A-CB6934A34BE2}" presName="circle3" presStyleLbl="node1" presStyleIdx="2" presStyleCnt="3"/>
      <dgm:spPr/>
    </dgm:pt>
    <dgm:pt modelId="{421EB56E-E09D-CC42-9D0E-A0A0D6EEAEC1}" type="pres">
      <dgm:prSet presAssocID="{07513654-BD00-164A-9A6A-CB6934A34BE2}" presName="c3text" presStyleLbl="node1" presStyleIdx="2" presStyleCnt="3">
        <dgm:presLayoutVars>
          <dgm:bulletEnabled val="1"/>
        </dgm:presLayoutVars>
      </dgm:prSet>
      <dgm:spPr/>
    </dgm:pt>
  </dgm:ptLst>
  <dgm:cxnLst>
    <dgm:cxn modelId="{4BB6AE25-585E-EF48-8591-99A437974186}" type="presOf" srcId="{D1AD47C1-4FE3-EC4B-BAD8-06268C6521DD}" destId="{A2E760FC-4D49-2C4D-B0DE-F082BEECBCCE}" srcOrd="1" destOrd="0" presId="urn:microsoft.com/office/officeart/2005/8/layout/venn2"/>
    <dgm:cxn modelId="{F8F5BB37-6565-5245-AF6D-7D9858DC20CD}" srcId="{07513654-BD00-164A-9A6A-CB6934A34BE2}" destId="{D1AD47C1-4FE3-EC4B-BAD8-06268C6521DD}" srcOrd="1" destOrd="0" parTransId="{2EB28C98-B038-2F4E-87F8-EFEFD4D86266}" sibTransId="{1FFBE801-A16D-3A4D-8B9C-8D1F1A063B87}"/>
    <dgm:cxn modelId="{0BD30C3C-01E9-AA43-90F5-CFD1101D65A8}" type="presOf" srcId="{3F3714D4-319A-A842-ABE4-F62482E131A1}" destId="{F7C26687-115F-554F-BFF7-4CB136B3250A}" srcOrd="0" destOrd="0" presId="urn:microsoft.com/office/officeart/2005/8/layout/venn2"/>
    <dgm:cxn modelId="{06E44F3C-8E27-5142-8720-844ED9E0996A}" srcId="{07513654-BD00-164A-9A6A-CB6934A34BE2}" destId="{3F3714D4-319A-A842-ABE4-F62482E131A1}" srcOrd="2" destOrd="0" parTransId="{A34A3E75-8C10-6445-9206-09E752C8EB45}" sibTransId="{1756F61B-2279-D348-BE34-FB1600A55ADA}"/>
    <dgm:cxn modelId="{71A6DA41-1142-484C-ADC1-9B90D4F6B848}" type="presOf" srcId="{D1AD47C1-4FE3-EC4B-BAD8-06268C6521DD}" destId="{26562FD5-62A6-B641-866F-B7E4599C598E}" srcOrd="0" destOrd="0" presId="urn:microsoft.com/office/officeart/2005/8/layout/venn2"/>
    <dgm:cxn modelId="{683E0285-392A-914D-91B5-E5A2920F11F7}" type="presOf" srcId="{11AAF712-DDA6-7442-B42C-0FF7D5600B86}" destId="{B8942829-85EA-6E45-8BFA-AAAF298DFBC9}" srcOrd="1" destOrd="0" presId="urn:microsoft.com/office/officeart/2005/8/layout/venn2"/>
    <dgm:cxn modelId="{D343F292-9842-EA4A-A94C-9BF78818BCBF}" type="presOf" srcId="{3F3714D4-319A-A842-ABE4-F62482E131A1}" destId="{421EB56E-E09D-CC42-9D0E-A0A0D6EEAEC1}" srcOrd="1" destOrd="0" presId="urn:microsoft.com/office/officeart/2005/8/layout/venn2"/>
    <dgm:cxn modelId="{5140D3A6-EE0E-5A4B-9279-D55F80CCB51F}" type="presOf" srcId="{07513654-BD00-164A-9A6A-CB6934A34BE2}" destId="{8F67727B-31E7-E24E-8BF7-8E48F55AC238}" srcOrd="0" destOrd="0" presId="urn:microsoft.com/office/officeart/2005/8/layout/venn2"/>
    <dgm:cxn modelId="{34A61BB8-9476-E946-9B68-591092B2CA00}" type="presOf" srcId="{11AAF712-DDA6-7442-B42C-0FF7D5600B86}" destId="{75352FD4-6955-4740-9B4E-69F07BB76F19}" srcOrd="0" destOrd="0" presId="urn:microsoft.com/office/officeart/2005/8/layout/venn2"/>
    <dgm:cxn modelId="{EC96F3BC-072A-4D4A-AA56-C5A1B3B90F65}" srcId="{07513654-BD00-164A-9A6A-CB6934A34BE2}" destId="{11AAF712-DDA6-7442-B42C-0FF7D5600B86}" srcOrd="0" destOrd="0" parTransId="{239E2F3C-C4D0-034C-9F14-B9757F940556}" sibTransId="{6E38D8B7-02B7-6240-A79A-7EDE63820E88}"/>
    <dgm:cxn modelId="{82B3B2ED-0B24-164E-9369-DEE547BA51BC}" type="presParOf" srcId="{8F67727B-31E7-E24E-8BF7-8E48F55AC238}" destId="{708DA959-5E31-8C44-86D4-4CBA4CF1C16A}" srcOrd="0" destOrd="0" presId="urn:microsoft.com/office/officeart/2005/8/layout/venn2"/>
    <dgm:cxn modelId="{D6B3C871-21DA-1D44-914A-004C8074E1EA}" type="presParOf" srcId="{708DA959-5E31-8C44-86D4-4CBA4CF1C16A}" destId="{75352FD4-6955-4740-9B4E-69F07BB76F19}" srcOrd="0" destOrd="0" presId="urn:microsoft.com/office/officeart/2005/8/layout/venn2"/>
    <dgm:cxn modelId="{DD44C57F-4733-354C-B485-892E4CD4CA69}" type="presParOf" srcId="{708DA959-5E31-8C44-86D4-4CBA4CF1C16A}" destId="{B8942829-85EA-6E45-8BFA-AAAF298DFBC9}" srcOrd="1" destOrd="0" presId="urn:microsoft.com/office/officeart/2005/8/layout/venn2"/>
    <dgm:cxn modelId="{C8CAB57D-B190-9E43-A359-513754E929ED}" type="presParOf" srcId="{8F67727B-31E7-E24E-8BF7-8E48F55AC238}" destId="{C8829189-529F-F143-9F72-B5E936B99EAB}" srcOrd="1" destOrd="0" presId="urn:microsoft.com/office/officeart/2005/8/layout/venn2"/>
    <dgm:cxn modelId="{AD406141-5E1C-4944-B252-C88B39AC1027}" type="presParOf" srcId="{C8829189-529F-F143-9F72-B5E936B99EAB}" destId="{26562FD5-62A6-B641-866F-B7E4599C598E}" srcOrd="0" destOrd="0" presId="urn:microsoft.com/office/officeart/2005/8/layout/venn2"/>
    <dgm:cxn modelId="{3C3C78A9-AA95-5443-8F1F-ADBD9786F8B8}" type="presParOf" srcId="{C8829189-529F-F143-9F72-B5E936B99EAB}" destId="{A2E760FC-4D49-2C4D-B0DE-F082BEECBCCE}" srcOrd="1" destOrd="0" presId="urn:microsoft.com/office/officeart/2005/8/layout/venn2"/>
    <dgm:cxn modelId="{B8D23650-2811-A04D-BEE2-1D6A2625AC6F}" type="presParOf" srcId="{8F67727B-31E7-E24E-8BF7-8E48F55AC238}" destId="{17CA1428-C5B2-094B-AC0E-291D3CED035C}" srcOrd="2" destOrd="0" presId="urn:microsoft.com/office/officeart/2005/8/layout/venn2"/>
    <dgm:cxn modelId="{5F17C8E8-3C44-724E-8F58-0997E24B902B}" type="presParOf" srcId="{17CA1428-C5B2-094B-AC0E-291D3CED035C}" destId="{F7C26687-115F-554F-BFF7-4CB136B3250A}" srcOrd="0" destOrd="0" presId="urn:microsoft.com/office/officeart/2005/8/layout/venn2"/>
    <dgm:cxn modelId="{D9029312-71E0-3749-B2CB-0300B30F1B20}" type="presParOf" srcId="{17CA1428-C5B2-094B-AC0E-291D3CED035C}" destId="{421EB56E-E09D-CC42-9D0E-A0A0D6EEAEC1}"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52FD4-6955-4740-9B4E-69F07BB76F19}">
      <dsp:nvSpPr>
        <dsp:cNvPr id="0" name=""/>
        <dsp:cNvSpPr/>
      </dsp:nvSpPr>
      <dsp:spPr>
        <a:xfrm>
          <a:off x="1354666" y="0"/>
          <a:ext cx="5418667" cy="54186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endParaRPr lang="en-US" sz="1100" kern="1200"/>
        </a:p>
        <a:p>
          <a:pPr marL="0" lvl="0" indent="0" algn="ctr" defTabSz="488950" rtl="0">
            <a:lnSpc>
              <a:spcPct val="90000"/>
            </a:lnSpc>
            <a:spcBef>
              <a:spcPct val="0"/>
            </a:spcBef>
            <a:spcAft>
              <a:spcPct val="35000"/>
            </a:spcAft>
            <a:buNone/>
          </a:pPr>
          <a:r>
            <a:rPr lang="en-US" sz="1100" kern="1200"/>
            <a:t>Advanced analysis engines</a:t>
          </a:r>
        </a:p>
        <a:p>
          <a:pPr marL="0" lvl="0" indent="0" algn="ctr" defTabSz="488950" rtl="0">
            <a:lnSpc>
              <a:spcPct val="90000"/>
            </a:lnSpc>
            <a:spcBef>
              <a:spcPct val="0"/>
            </a:spcBef>
            <a:spcAft>
              <a:spcPct val="35000"/>
            </a:spcAft>
            <a:buNone/>
          </a:pPr>
          <a:r>
            <a:rPr lang="en-US" sz="1100" kern="1200"/>
            <a:t>Cloud based</a:t>
          </a:r>
        </a:p>
        <a:p>
          <a:pPr marL="0" lvl="0" indent="0" algn="ctr" defTabSz="488950" rtl="0">
            <a:lnSpc>
              <a:spcPct val="90000"/>
            </a:lnSpc>
            <a:spcBef>
              <a:spcPct val="0"/>
            </a:spcBef>
            <a:spcAft>
              <a:spcPct val="35000"/>
            </a:spcAft>
            <a:buNone/>
          </a:pPr>
          <a:r>
            <a:rPr lang="en-US" sz="1100" kern="1200"/>
            <a:t>Data from any source</a:t>
          </a:r>
        </a:p>
        <a:p>
          <a:pPr marL="0" lvl="0" indent="0" algn="ctr" defTabSz="488950" rtl="0">
            <a:lnSpc>
              <a:spcPct val="90000"/>
            </a:lnSpc>
            <a:spcBef>
              <a:spcPct val="0"/>
            </a:spcBef>
            <a:spcAft>
              <a:spcPct val="35000"/>
            </a:spcAft>
            <a:buNone/>
          </a:pPr>
          <a:r>
            <a:rPr lang="en-US" sz="1100" kern="1200"/>
            <a:t>Machine Learning</a:t>
          </a:r>
        </a:p>
        <a:p>
          <a:pPr marL="0" lvl="0" indent="0" algn="ctr" defTabSz="488950" rtl="0">
            <a:lnSpc>
              <a:spcPct val="90000"/>
            </a:lnSpc>
            <a:spcBef>
              <a:spcPct val="0"/>
            </a:spcBef>
            <a:spcAft>
              <a:spcPct val="35000"/>
            </a:spcAft>
            <a:buNone/>
          </a:pPr>
          <a:r>
            <a:rPr lang="en-US" sz="1100" kern="1200"/>
            <a:t>Automation</a:t>
          </a:r>
        </a:p>
      </dsp:txBody>
      <dsp:txXfrm>
        <a:off x="3117087" y="270933"/>
        <a:ext cx="1893824" cy="812800"/>
      </dsp:txXfrm>
    </dsp:sp>
    <dsp:sp modelId="{26562FD5-62A6-B641-866F-B7E4599C598E}">
      <dsp:nvSpPr>
        <dsp:cNvPr id="0" name=""/>
        <dsp:cNvSpPr/>
      </dsp:nvSpPr>
      <dsp:spPr>
        <a:xfrm>
          <a:off x="2031999" y="1354666"/>
          <a:ext cx="4064000" cy="4064000"/>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endParaRPr lang="en-US" sz="1200" kern="1200"/>
        </a:p>
        <a:p>
          <a:pPr marL="0" lvl="0" indent="0" algn="ctr" defTabSz="533400" rtl="0">
            <a:lnSpc>
              <a:spcPct val="90000"/>
            </a:lnSpc>
            <a:spcBef>
              <a:spcPct val="0"/>
            </a:spcBef>
            <a:spcAft>
              <a:spcPct val="35000"/>
            </a:spcAft>
            <a:buNone/>
          </a:pPr>
          <a:r>
            <a:rPr lang="en-US" sz="1200" kern="1200"/>
            <a:t>Horizontal Scaling</a:t>
          </a:r>
        </a:p>
        <a:p>
          <a:pPr marL="0" lvl="0" indent="0" algn="ctr" defTabSz="533400" rtl="0">
            <a:lnSpc>
              <a:spcPct val="90000"/>
            </a:lnSpc>
            <a:spcBef>
              <a:spcPct val="0"/>
            </a:spcBef>
            <a:spcAft>
              <a:spcPct val="35000"/>
            </a:spcAft>
            <a:buNone/>
          </a:pPr>
          <a:r>
            <a:rPr lang="en-US" sz="1200" kern="1200"/>
            <a:t>Larger Log sources with growth of networks</a:t>
          </a:r>
        </a:p>
        <a:p>
          <a:pPr marL="0" lvl="0" indent="0" algn="ctr" defTabSz="533400" rtl="0">
            <a:lnSpc>
              <a:spcPct val="90000"/>
            </a:lnSpc>
            <a:spcBef>
              <a:spcPct val="0"/>
            </a:spcBef>
            <a:spcAft>
              <a:spcPct val="35000"/>
            </a:spcAft>
            <a:buNone/>
          </a:pPr>
          <a:r>
            <a:rPr lang="en-US" sz="1200" kern="1200"/>
            <a:t>Better visuals and simple correlation/normalization</a:t>
          </a:r>
        </a:p>
      </dsp:txBody>
      <dsp:txXfrm>
        <a:off x="3117087" y="1608666"/>
        <a:ext cx="1893824" cy="762000"/>
      </dsp:txXfrm>
    </dsp:sp>
    <dsp:sp modelId="{F7C26687-115F-554F-BFF7-4CB136B3250A}">
      <dsp:nvSpPr>
        <dsp:cNvPr id="0" name=""/>
        <dsp:cNvSpPr/>
      </dsp:nvSpPr>
      <dsp:spPr>
        <a:xfrm>
          <a:off x="2709333" y="2709333"/>
          <a:ext cx="2709333" cy="2709333"/>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Vertical Scaling only</a:t>
          </a:r>
        </a:p>
        <a:p>
          <a:pPr marL="0" lvl="0" indent="0" algn="ctr" defTabSz="533400">
            <a:lnSpc>
              <a:spcPct val="90000"/>
            </a:lnSpc>
            <a:spcBef>
              <a:spcPct val="0"/>
            </a:spcBef>
            <a:spcAft>
              <a:spcPct val="35000"/>
            </a:spcAft>
            <a:buNone/>
          </a:pPr>
          <a:r>
            <a:rPr lang="en-US" sz="1200" kern="1200"/>
            <a:t>Simple Visuals</a:t>
          </a:r>
        </a:p>
        <a:p>
          <a:pPr marL="0" lvl="0" indent="0" algn="ctr" defTabSz="533400">
            <a:lnSpc>
              <a:spcPct val="90000"/>
            </a:lnSpc>
            <a:spcBef>
              <a:spcPct val="0"/>
            </a:spcBef>
            <a:spcAft>
              <a:spcPct val="35000"/>
            </a:spcAft>
            <a:buNone/>
          </a:pPr>
          <a:r>
            <a:rPr lang="en-US" sz="1200" kern="1200"/>
            <a:t>Pre-configured alerts</a:t>
          </a:r>
        </a:p>
      </dsp:txBody>
      <dsp:txXfrm>
        <a:off x="3106105" y="3386666"/>
        <a:ext cx="1915788" cy="1354666"/>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B67538-72F2-D54A-BC99-F2DF915858CA}" type="datetimeFigureOut">
              <a:rPr lang="en-US" smtClean="0"/>
              <a:t>6/28/2020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17F41-C3CA-A842-9894-DF4E612D27BD}" type="slidenum">
              <a:rPr lang="en-US" smtClean="0"/>
              <a:t>‹#›</a:t>
            </a:fld>
            <a:endParaRPr lang="en-US"/>
          </a:p>
        </p:txBody>
      </p:sp>
    </p:spTree>
    <p:extLst>
      <p:ext uri="{BB962C8B-B14F-4D97-AF65-F5344CB8AC3E}">
        <p14:creationId xmlns:p14="http://schemas.microsoft.com/office/powerpoint/2010/main" val="518734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dn2.hubspot.net/hubfs/4676441/NTA%20White%20Paper%20new-1.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ecuronix.com/seven-reasons-to-replace-your-legacy-siem-with-security-analytics-2/"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ecuronix.com/seven-reasons-to-replace-your-legacy-siem-with-security-analytics-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 sure to say the acronym </a:t>
            </a:r>
          </a:p>
        </p:txBody>
      </p:sp>
      <p:sp>
        <p:nvSpPr>
          <p:cNvPr id="4" name="Slide Number Placeholder 3"/>
          <p:cNvSpPr>
            <a:spLocks noGrp="1"/>
          </p:cNvSpPr>
          <p:nvPr>
            <p:ph type="sldNum" sz="quarter" idx="5"/>
          </p:nvPr>
        </p:nvSpPr>
        <p:spPr/>
        <p:txBody>
          <a:bodyPr/>
          <a:lstStyle/>
          <a:p>
            <a:fld id="{50B17F41-C3CA-A842-9894-DF4E612D27BD}" type="slidenum">
              <a:rPr lang="en-US" smtClean="0"/>
              <a:t>1</a:t>
            </a:fld>
            <a:endParaRPr lang="en-US"/>
          </a:p>
        </p:txBody>
      </p:sp>
    </p:spTree>
    <p:extLst>
      <p:ext uri="{BB962C8B-B14F-4D97-AF65-F5344CB8AC3E}">
        <p14:creationId xmlns:p14="http://schemas.microsoft.com/office/powerpoint/2010/main" val="1565292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B17F41-C3CA-A842-9894-DF4E612D27BD}" type="slidenum">
              <a:rPr lang="en-US" smtClean="0"/>
              <a:t>10</a:t>
            </a:fld>
            <a:endParaRPr lang="en-US"/>
          </a:p>
        </p:txBody>
      </p:sp>
    </p:spTree>
    <p:extLst>
      <p:ext uri="{BB962C8B-B14F-4D97-AF65-F5344CB8AC3E}">
        <p14:creationId xmlns:p14="http://schemas.microsoft.com/office/powerpoint/2010/main" val="2662460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Micah—</a:t>
            </a:r>
          </a:p>
          <a:p>
            <a:r>
              <a:rPr lang="en-US"/>
              <a:t>     Can also discuss the ability to cluster unknown data types by similarities in values for the data aggregation when discussing capabilities of NG SIEM </a:t>
            </a:r>
          </a:p>
          <a:p>
            <a:r>
              <a:rPr lang="en-US">
                <a:hlinkClick r:id="rId3"/>
              </a:rPr>
              <a:t>https://cdn2.hubspot.net/hubfs/4676441/NTA%20White%20Paper%20new-1.pdf</a:t>
            </a:r>
            <a:r>
              <a:rPr lang="en-US"/>
              <a:t> – check this out to get a better idea of using things like Deep Packet Inspection agents to help with the supporting different analyses </a:t>
            </a:r>
          </a:p>
          <a:p>
            <a:r>
              <a:rPr lang="en-US"/>
              <a:t>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Access control issues can be addressed by UEBA because </a:t>
            </a:r>
            <a:r>
              <a:rPr lang="en-US" err="1"/>
              <a:t>itll</a:t>
            </a:r>
            <a:r>
              <a:rPr lang="en-US"/>
              <a:t> be  </a:t>
            </a:r>
            <a:r>
              <a:rPr lang="en-US" err="1"/>
              <a:t>ble</a:t>
            </a:r>
            <a:r>
              <a:rPr lang="en-US"/>
              <a:t> to configure and learn about users normal behaviors and alert when behaviors are different. For example User A typically makes changes to some source of data during the day but logs an event happening at 10pm in a weekend. Alert set in place.  This can also apply to normal network and host based IDS behavior and information.</a:t>
            </a:r>
          </a:p>
          <a:p>
            <a:endParaRPr lang="en-US"/>
          </a:p>
        </p:txBody>
      </p:sp>
      <p:sp>
        <p:nvSpPr>
          <p:cNvPr id="4" name="Slide Number Placeholder 3"/>
          <p:cNvSpPr>
            <a:spLocks noGrp="1"/>
          </p:cNvSpPr>
          <p:nvPr>
            <p:ph type="sldNum" sz="quarter" idx="5"/>
          </p:nvPr>
        </p:nvSpPr>
        <p:spPr/>
        <p:txBody>
          <a:bodyPr/>
          <a:lstStyle/>
          <a:p>
            <a:fld id="{50B17F41-C3CA-A842-9894-DF4E612D27BD}" type="slidenum">
              <a:rPr lang="en-US" smtClean="0"/>
              <a:t>11</a:t>
            </a:fld>
            <a:endParaRPr lang="en-US"/>
          </a:p>
        </p:txBody>
      </p:sp>
    </p:spTree>
    <p:extLst>
      <p:ext uri="{BB962C8B-B14F-4D97-AF65-F5344CB8AC3E}">
        <p14:creationId xmlns:p14="http://schemas.microsoft.com/office/powerpoint/2010/main" val="4280986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B17F41-C3CA-A842-9894-DF4E612D27BD}" type="slidenum">
              <a:rPr lang="en-US" smtClean="0"/>
              <a:t>15</a:t>
            </a:fld>
            <a:endParaRPr lang="en-US"/>
          </a:p>
        </p:txBody>
      </p:sp>
    </p:spTree>
    <p:extLst>
      <p:ext uri="{BB962C8B-B14F-4D97-AF65-F5344CB8AC3E}">
        <p14:creationId xmlns:p14="http://schemas.microsoft.com/office/powerpoint/2010/main" val="362998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B17F41-C3CA-A842-9894-DF4E612D27BD}" type="slidenum">
              <a:rPr lang="en-US" smtClean="0"/>
              <a:t>16</a:t>
            </a:fld>
            <a:endParaRPr lang="en-US"/>
          </a:p>
        </p:txBody>
      </p:sp>
    </p:spTree>
    <p:extLst>
      <p:ext uri="{BB962C8B-B14F-4D97-AF65-F5344CB8AC3E}">
        <p14:creationId xmlns:p14="http://schemas.microsoft.com/office/powerpoint/2010/main" val="244729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B17F41-C3CA-A842-9894-DF4E612D27BD}" type="slidenum">
              <a:rPr lang="en-US" smtClean="0"/>
              <a:t>2</a:t>
            </a:fld>
            <a:endParaRPr lang="en-US"/>
          </a:p>
        </p:txBody>
      </p:sp>
    </p:spTree>
    <p:extLst>
      <p:ext uri="{BB962C8B-B14F-4D97-AF65-F5344CB8AC3E}">
        <p14:creationId xmlns:p14="http://schemas.microsoft.com/office/powerpoint/2010/main" val="333708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a:t>
            </a:r>
            <a:r>
              <a:rPr lang="en-US" baseline="30000"/>
              <a:t>st</a:t>
            </a:r>
            <a:r>
              <a:rPr lang="en-US"/>
              <a:t> gen-– couldn’t handle large amounts of logs. Restricted to size of server. Only could increase </a:t>
            </a:r>
            <a:r>
              <a:rPr lang="en-US" err="1"/>
              <a:t>cpu</a:t>
            </a:r>
            <a:r>
              <a:rPr lang="en-US"/>
              <a:t> and other compute resources</a:t>
            </a:r>
          </a:p>
          <a:p>
            <a:r>
              <a:rPr lang="en-US"/>
              <a:t>2</a:t>
            </a:r>
            <a:r>
              <a:rPr lang="en-US" baseline="30000"/>
              <a:t>nd</a:t>
            </a:r>
            <a:r>
              <a:rPr lang="en-US"/>
              <a:t> gen introduced horizontal scaling that helped grow the amount of logs stored and only there were beginning to be too many causing a bunch of false positive and it was still difficult to review historical logs because data as well because of the amount of logs provided but the lack of analysis and storage capabilities. Analysts were overwhelmed </a:t>
            </a:r>
          </a:p>
          <a:p>
            <a:r>
              <a:rPr lang="en-US"/>
              <a:t>NG --and some of what is currently out there– we are starting to see the ability to better manage false positives with preliminary investigations (automated triaging and prioritizing anomalies) being taken by machine learning tools. Things that can take behavior analysis to the user level, host based ids, and network based ids and make decisions for the </a:t>
            </a:r>
            <a:r>
              <a:rPr lang="en-US" err="1"/>
              <a:t>analysit</a:t>
            </a:r>
            <a:r>
              <a:rPr lang="en-US"/>
              <a:t> so they can focus on the real threats that require true mitigation and intervention from the analyst. </a:t>
            </a:r>
          </a:p>
        </p:txBody>
      </p:sp>
      <p:sp>
        <p:nvSpPr>
          <p:cNvPr id="4" name="Slide Number Placeholder 3"/>
          <p:cNvSpPr>
            <a:spLocks noGrp="1"/>
          </p:cNvSpPr>
          <p:nvPr>
            <p:ph type="sldNum" sz="quarter" idx="5"/>
          </p:nvPr>
        </p:nvSpPr>
        <p:spPr/>
        <p:txBody>
          <a:bodyPr/>
          <a:lstStyle/>
          <a:p>
            <a:fld id="{50B17F41-C3CA-A842-9894-DF4E612D27BD}" type="slidenum">
              <a:rPr lang="en-US" smtClean="0"/>
              <a:t>3</a:t>
            </a:fld>
            <a:endParaRPr lang="en-US"/>
          </a:p>
        </p:txBody>
      </p:sp>
    </p:spTree>
    <p:extLst>
      <p:ext uri="{BB962C8B-B14F-4D97-AF65-F5344CB8AC3E}">
        <p14:creationId xmlns:p14="http://schemas.microsoft.com/office/powerpoint/2010/main" val="264049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Access control – they need the ability to control access on a RBAC level and more granular at the ACL for individual files. Logging needs to occur to understand the current environment and know when activity is happening that is a possible threat. Things like making changes to program files outside of installations and updates. Users making changes to files they have access to based on their roles that they normally don’t mess with this. This addresses things like negligent and credential insider threats. </a:t>
            </a:r>
          </a:p>
          <a:p>
            <a:r>
              <a:rPr lang="en-US"/>
              <a:t>Log management is really addressing the idea of being able to classify and correlate data from different sources especially when dealing with tools in different environments and different vendors. It is hard to for analysts to have to make decisions of raw data that allows them to investigate.</a:t>
            </a:r>
          </a:p>
          <a:p>
            <a:r>
              <a:rPr lang="en-US"/>
              <a:t>Compliance </a:t>
            </a:r>
            <a:r>
              <a:rPr lang="en-US" err="1"/>
              <a:t>stndards</a:t>
            </a:r>
            <a:r>
              <a:rPr lang="en-US"/>
              <a:t> change as well as company policy. Companies need to be able to apply logic that ensures practices across the hybrid environment are remaining compliant to sensitive data standards and company policies</a:t>
            </a:r>
          </a:p>
          <a:p>
            <a:r>
              <a:rPr lang="en-US"/>
              <a:t>Going back to log management – this plays into that, networks are wide, far reaching, and they tend to create a hundreds of millions to billions of logs a day. How can an analyst be expected to properly and effectively parse and triage this data?</a:t>
            </a:r>
          </a:p>
          <a:p>
            <a:r>
              <a:rPr lang="en-US"/>
              <a:t>IoT provides a new world of endpoints that are vulnerable in nature and need special care to be monitored and managed</a:t>
            </a:r>
          </a:p>
        </p:txBody>
      </p:sp>
      <p:sp>
        <p:nvSpPr>
          <p:cNvPr id="4" name="Slide Number Placeholder 3"/>
          <p:cNvSpPr>
            <a:spLocks noGrp="1"/>
          </p:cNvSpPr>
          <p:nvPr>
            <p:ph type="sldNum" sz="quarter" idx="5"/>
          </p:nvPr>
        </p:nvSpPr>
        <p:spPr/>
        <p:txBody>
          <a:bodyPr/>
          <a:lstStyle/>
          <a:p>
            <a:fld id="{50B17F41-C3CA-A842-9894-DF4E612D27BD}" type="slidenum">
              <a:rPr lang="en-US" smtClean="0"/>
              <a:t>4</a:t>
            </a:fld>
            <a:endParaRPr lang="en-US"/>
          </a:p>
        </p:txBody>
      </p:sp>
    </p:spTree>
    <p:extLst>
      <p:ext uri="{BB962C8B-B14F-4D97-AF65-F5344CB8AC3E}">
        <p14:creationId xmlns:p14="http://schemas.microsoft.com/office/powerpoint/2010/main" val="855022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B17F41-C3CA-A842-9894-DF4E612D27BD}" type="slidenum">
              <a:rPr lang="en-US" smtClean="0"/>
              <a:t>5</a:t>
            </a:fld>
            <a:endParaRPr lang="en-US"/>
          </a:p>
        </p:txBody>
      </p:sp>
    </p:spTree>
    <p:extLst>
      <p:ext uri="{BB962C8B-B14F-4D97-AF65-F5344CB8AC3E}">
        <p14:creationId xmlns:p14="http://schemas.microsoft.com/office/powerpoint/2010/main" val="3544107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APT</a:t>
            </a:r>
          </a:p>
        </p:txBody>
      </p:sp>
      <p:sp>
        <p:nvSpPr>
          <p:cNvPr id="4" name="Slide Number Placeholder 3"/>
          <p:cNvSpPr>
            <a:spLocks noGrp="1"/>
          </p:cNvSpPr>
          <p:nvPr>
            <p:ph type="sldNum" sz="quarter" idx="5"/>
          </p:nvPr>
        </p:nvSpPr>
        <p:spPr/>
        <p:txBody>
          <a:bodyPr/>
          <a:lstStyle/>
          <a:p>
            <a:fld id="{50B17F41-C3CA-A842-9894-DF4E612D27BD}" type="slidenum">
              <a:rPr lang="en-US" smtClean="0"/>
              <a:t>6</a:t>
            </a:fld>
            <a:endParaRPr lang="en-US"/>
          </a:p>
        </p:txBody>
      </p:sp>
    </p:spTree>
    <p:extLst>
      <p:ext uri="{BB962C8B-B14F-4D97-AF65-F5344CB8AC3E}">
        <p14:creationId xmlns:p14="http://schemas.microsoft.com/office/powerpoint/2010/main" val="1037827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Source:</a:t>
            </a:r>
            <a:r>
              <a:rPr lang="en-US" b="1"/>
              <a:t> </a:t>
            </a:r>
            <a:r>
              <a:rPr lang="en-US">
                <a:hlinkClick r:id="rId3"/>
              </a:rPr>
              <a:t>https://www.securonix.com/seven-reasons-to-replace-your-legacy-siem-with-security-analytics-2/</a:t>
            </a:r>
            <a:endParaRPr lang="en-US">
              <a:cs typeface="Calibri"/>
            </a:endParaRPr>
          </a:p>
        </p:txBody>
      </p:sp>
      <p:sp>
        <p:nvSpPr>
          <p:cNvPr id="4" name="Slide Number Placeholder 3"/>
          <p:cNvSpPr>
            <a:spLocks noGrp="1"/>
          </p:cNvSpPr>
          <p:nvPr>
            <p:ph type="sldNum" sz="quarter" idx="5"/>
          </p:nvPr>
        </p:nvSpPr>
        <p:spPr/>
        <p:txBody>
          <a:bodyPr/>
          <a:lstStyle/>
          <a:p>
            <a:fld id="{50B17F41-C3CA-A842-9894-DF4E612D27BD}" type="slidenum">
              <a:rPr lang="en-US" smtClean="0"/>
              <a:t>7</a:t>
            </a:fld>
            <a:endParaRPr lang="en-US"/>
          </a:p>
        </p:txBody>
      </p:sp>
    </p:spTree>
    <p:extLst>
      <p:ext uri="{BB962C8B-B14F-4D97-AF65-F5344CB8AC3E}">
        <p14:creationId xmlns:p14="http://schemas.microsoft.com/office/powerpoint/2010/main" val="297999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Source: </a:t>
            </a:r>
            <a:r>
              <a:rPr lang="en-US">
                <a:hlinkClick r:id="rId3"/>
              </a:rPr>
              <a:t>https://www.securonix.com/seven-reasons-to-replace-your-legacy-siem-with-security-analytics-2/</a:t>
            </a:r>
          </a:p>
          <a:p>
            <a:endParaRPr lang="en-US"/>
          </a:p>
          <a:p>
            <a:r>
              <a:rPr lang="en-US"/>
              <a:t>Need for things like Data Lake store </a:t>
            </a:r>
          </a:p>
        </p:txBody>
      </p:sp>
      <p:sp>
        <p:nvSpPr>
          <p:cNvPr id="4" name="Slide Number Placeholder 3"/>
          <p:cNvSpPr>
            <a:spLocks noGrp="1"/>
          </p:cNvSpPr>
          <p:nvPr>
            <p:ph type="sldNum" sz="quarter" idx="5"/>
          </p:nvPr>
        </p:nvSpPr>
        <p:spPr/>
        <p:txBody>
          <a:bodyPr/>
          <a:lstStyle/>
          <a:p>
            <a:fld id="{50B17F41-C3CA-A842-9894-DF4E612D27BD}" type="slidenum">
              <a:rPr lang="en-US" smtClean="0"/>
              <a:t>8</a:t>
            </a:fld>
            <a:endParaRPr lang="en-US"/>
          </a:p>
        </p:txBody>
      </p:sp>
    </p:spTree>
    <p:extLst>
      <p:ext uri="{BB962C8B-B14F-4D97-AF65-F5344CB8AC3E}">
        <p14:creationId xmlns:p14="http://schemas.microsoft.com/office/powerpoint/2010/main" val="1270612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B17F41-C3CA-A842-9894-DF4E612D27BD}" type="slidenum">
              <a:rPr lang="en-US" smtClean="0"/>
              <a:t>9</a:t>
            </a:fld>
            <a:endParaRPr lang="en-US"/>
          </a:p>
        </p:txBody>
      </p:sp>
    </p:spTree>
    <p:extLst>
      <p:ext uri="{BB962C8B-B14F-4D97-AF65-F5344CB8AC3E}">
        <p14:creationId xmlns:p14="http://schemas.microsoft.com/office/powerpoint/2010/main" val="489271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486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851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938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6678424-AB4B-4B51-9264-B1527D32E233}"/>
              </a:ext>
            </a:extLst>
          </p:cNvPr>
          <p:cNvGrpSpPr/>
          <p:nvPr userDrawn="1"/>
        </p:nvGrpSpPr>
        <p:grpSpPr>
          <a:xfrm>
            <a:off x="1213538" y="2960016"/>
            <a:ext cx="4348277" cy="3060805"/>
            <a:chOff x="1102808" y="1419517"/>
            <a:chExt cx="5383089" cy="3796702"/>
          </a:xfrm>
          <a:solidFill>
            <a:schemeClr val="bg1">
              <a:alpha val="10000"/>
            </a:schemeClr>
          </a:solidFill>
        </p:grpSpPr>
        <p:grpSp>
          <p:nvGrpSpPr>
            <p:cNvPr id="3" name="Group 2">
              <a:extLst>
                <a:ext uri="{FF2B5EF4-FFF2-40B4-BE49-F238E27FC236}">
                  <a16:creationId xmlns:a16="http://schemas.microsoft.com/office/drawing/2014/main" id="{6E2C3740-3515-48DB-B9BC-CF286513563D}"/>
                </a:ext>
              </a:extLst>
            </p:cNvPr>
            <p:cNvGrpSpPr/>
            <p:nvPr/>
          </p:nvGrpSpPr>
          <p:grpSpPr>
            <a:xfrm>
              <a:off x="3564744" y="2898363"/>
              <a:ext cx="188449" cy="1471350"/>
              <a:chOff x="10641180" y="438150"/>
              <a:chExt cx="247650" cy="1828800"/>
            </a:xfrm>
            <a:grpFill/>
          </p:grpSpPr>
          <p:sp>
            <p:nvSpPr>
              <p:cNvPr id="76" name="Rectangle: Rounded Corners 75">
                <a:extLst>
                  <a:ext uri="{FF2B5EF4-FFF2-40B4-BE49-F238E27FC236}">
                    <a16:creationId xmlns:a16="http://schemas.microsoft.com/office/drawing/2014/main" id="{E4BB7623-DA04-4BE7-A523-8182FEA18B13}"/>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1BB34BDE-6A68-423D-A477-F07F19313C2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5A832730-2028-4E64-9108-8502A44148A9}"/>
                </a:ext>
              </a:extLst>
            </p:cNvPr>
            <p:cNvGrpSpPr/>
            <p:nvPr/>
          </p:nvGrpSpPr>
          <p:grpSpPr>
            <a:xfrm>
              <a:off x="1537138" y="3468044"/>
              <a:ext cx="188449" cy="1391622"/>
              <a:chOff x="10641180" y="-97372"/>
              <a:chExt cx="247650" cy="1828800"/>
            </a:xfrm>
            <a:grpFill/>
          </p:grpSpPr>
          <p:sp>
            <p:nvSpPr>
              <p:cNvPr id="74" name="Rectangle: Rounded Corners 73">
                <a:extLst>
                  <a:ext uri="{FF2B5EF4-FFF2-40B4-BE49-F238E27FC236}">
                    <a16:creationId xmlns:a16="http://schemas.microsoft.com/office/drawing/2014/main" id="{4ACA74F3-9852-465B-B34B-43DF741C26F3}"/>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A43D949C-C10A-4151-8284-48F99C4B0B3C}"/>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F5203F07-9019-4B35-ADDF-163B5E78A552}"/>
                </a:ext>
              </a:extLst>
            </p:cNvPr>
            <p:cNvGrpSpPr/>
            <p:nvPr/>
          </p:nvGrpSpPr>
          <p:grpSpPr>
            <a:xfrm>
              <a:off x="4244956" y="2379454"/>
              <a:ext cx="188449" cy="1600365"/>
              <a:chOff x="10641180" y="362514"/>
              <a:chExt cx="247650" cy="1989158"/>
            </a:xfrm>
            <a:grpFill/>
          </p:grpSpPr>
          <p:sp>
            <p:nvSpPr>
              <p:cNvPr id="72" name="Rectangle: Rounded Corners 71">
                <a:extLst>
                  <a:ext uri="{FF2B5EF4-FFF2-40B4-BE49-F238E27FC236}">
                    <a16:creationId xmlns:a16="http://schemas.microsoft.com/office/drawing/2014/main" id="{FBD7D43E-A367-4533-A09E-26C3C5B13758}"/>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4E264C05-7750-49FF-8CF5-55F537CF367F}"/>
                  </a:ext>
                </a:extLst>
              </p:cNvPr>
              <p:cNvSpPr/>
              <p:nvPr/>
            </p:nvSpPr>
            <p:spPr>
              <a:xfrm>
                <a:off x="10641180" y="494815"/>
                <a:ext cx="247650" cy="1611559"/>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279101B3-7DA7-4024-BEA7-E12D6EB51FC6}"/>
                </a:ext>
              </a:extLst>
            </p:cNvPr>
            <p:cNvGrpSpPr/>
            <p:nvPr/>
          </p:nvGrpSpPr>
          <p:grpSpPr>
            <a:xfrm>
              <a:off x="4916748" y="1757491"/>
              <a:ext cx="188449" cy="1600365"/>
              <a:chOff x="10641180" y="362514"/>
              <a:chExt cx="247650" cy="1989158"/>
            </a:xfrm>
            <a:grpFill/>
          </p:grpSpPr>
          <p:sp>
            <p:nvSpPr>
              <p:cNvPr id="70" name="Rectangle: Rounded Corners 69">
                <a:extLst>
                  <a:ext uri="{FF2B5EF4-FFF2-40B4-BE49-F238E27FC236}">
                    <a16:creationId xmlns:a16="http://schemas.microsoft.com/office/drawing/2014/main" id="{3E772851-13CA-43AD-AAE9-00E4E8066565}"/>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E49E143D-AFEA-4BCC-A48C-872B07D2C133}"/>
                  </a:ext>
                </a:extLst>
              </p:cNvPr>
              <p:cNvSpPr/>
              <p:nvPr/>
            </p:nvSpPr>
            <p:spPr>
              <a:xfrm>
                <a:off x="10641180" y="820641"/>
                <a:ext cx="247650" cy="959907"/>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0AAE5C6B-4937-4E4D-B1E5-269C32590ACC}"/>
                </a:ext>
              </a:extLst>
            </p:cNvPr>
            <p:cNvGrpSpPr/>
            <p:nvPr/>
          </p:nvGrpSpPr>
          <p:grpSpPr>
            <a:xfrm>
              <a:off x="1976173" y="3527844"/>
              <a:ext cx="188449" cy="834973"/>
              <a:chOff x="10641180" y="500718"/>
              <a:chExt cx="247650" cy="1097280"/>
            </a:xfrm>
            <a:grpFill/>
          </p:grpSpPr>
          <p:sp>
            <p:nvSpPr>
              <p:cNvPr id="68" name="Rectangle: Rounded Corners 67">
                <a:extLst>
                  <a:ext uri="{FF2B5EF4-FFF2-40B4-BE49-F238E27FC236}">
                    <a16:creationId xmlns:a16="http://schemas.microsoft.com/office/drawing/2014/main" id="{AA9C3DB5-43B5-4AC9-88CE-DCBE0732B4C9}"/>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2F6D5303-7217-4B36-A5D7-6A81FEEAA232}"/>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449F5BF-D581-4D96-9D29-95DB1C40BD36}"/>
                </a:ext>
              </a:extLst>
            </p:cNvPr>
            <p:cNvGrpSpPr/>
            <p:nvPr/>
          </p:nvGrpSpPr>
          <p:grpSpPr>
            <a:xfrm>
              <a:off x="2673093" y="3824597"/>
              <a:ext cx="188449" cy="1391622"/>
              <a:chOff x="10630391" y="1182550"/>
              <a:chExt cx="247650" cy="1828800"/>
            </a:xfrm>
            <a:grpFill/>
          </p:grpSpPr>
          <p:sp>
            <p:nvSpPr>
              <p:cNvPr id="66" name="Rectangle: Rounded Corners 65">
                <a:extLst>
                  <a:ext uri="{FF2B5EF4-FFF2-40B4-BE49-F238E27FC236}">
                    <a16:creationId xmlns:a16="http://schemas.microsoft.com/office/drawing/2014/main" id="{EF45A6FE-A365-4B13-913F-FF015943170B}"/>
                  </a:ext>
                </a:extLst>
              </p:cNvPr>
              <p:cNvSpPr/>
              <p:nvPr/>
            </p:nvSpPr>
            <p:spPr>
              <a:xfrm>
                <a:off x="10722133" y="11825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E921FBB2-5C1C-4FFD-8D57-1A00AEC25DA9}"/>
                  </a:ext>
                </a:extLst>
              </p:cNvPr>
              <p:cNvSpPr/>
              <p:nvPr/>
            </p:nvSpPr>
            <p:spPr>
              <a:xfrm>
                <a:off x="10630391" y="1455616"/>
                <a:ext cx="247650" cy="7242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CCF8A5DA-F9FE-4245-920C-18629E38E4F8}"/>
                </a:ext>
              </a:extLst>
            </p:cNvPr>
            <p:cNvGrpSpPr/>
            <p:nvPr/>
          </p:nvGrpSpPr>
          <p:grpSpPr>
            <a:xfrm>
              <a:off x="4916748" y="1881571"/>
              <a:ext cx="188449" cy="1391622"/>
              <a:chOff x="10662618" y="438150"/>
              <a:chExt cx="247650" cy="1828800"/>
            </a:xfrm>
            <a:grpFill/>
          </p:grpSpPr>
          <p:sp>
            <p:nvSpPr>
              <p:cNvPr id="64" name="Rectangle: Rounded Corners 63">
                <a:extLst>
                  <a:ext uri="{FF2B5EF4-FFF2-40B4-BE49-F238E27FC236}">
                    <a16:creationId xmlns:a16="http://schemas.microsoft.com/office/drawing/2014/main" id="{30AB3DED-75B4-45AF-ABE1-A733C5254EB0}"/>
                  </a:ext>
                </a:extLst>
              </p:cNvPr>
              <p:cNvSpPr/>
              <p:nvPr/>
            </p:nvSpPr>
            <p:spPr>
              <a:xfrm>
                <a:off x="10772727"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44FDF777-1A9E-46DB-9601-C33C64ECFD7F}"/>
                  </a:ext>
                </a:extLst>
              </p:cNvPr>
              <p:cNvSpPr/>
              <p:nvPr/>
            </p:nvSpPr>
            <p:spPr>
              <a:xfrm>
                <a:off x="10662618" y="736515"/>
                <a:ext cx="247650" cy="10149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9BACA28-CBFA-4E8D-8A14-7CECA1EB3029}"/>
                </a:ext>
              </a:extLst>
            </p:cNvPr>
            <p:cNvGrpSpPr/>
            <p:nvPr/>
          </p:nvGrpSpPr>
          <p:grpSpPr>
            <a:xfrm>
              <a:off x="4469241" y="2121847"/>
              <a:ext cx="188449" cy="834973"/>
              <a:chOff x="10641180" y="500718"/>
              <a:chExt cx="247650" cy="1097280"/>
            </a:xfrm>
            <a:grpFill/>
          </p:grpSpPr>
          <p:sp>
            <p:nvSpPr>
              <p:cNvPr id="62" name="Rectangle: Rounded Corners 61">
                <a:extLst>
                  <a:ext uri="{FF2B5EF4-FFF2-40B4-BE49-F238E27FC236}">
                    <a16:creationId xmlns:a16="http://schemas.microsoft.com/office/drawing/2014/main" id="{E99A938A-52A8-4BB9-ACAC-6E510CDD8B0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A64F99C1-39DD-46B3-B02A-4FAC625B71E7}"/>
                  </a:ext>
                </a:extLst>
              </p:cNvPr>
              <p:cNvSpPr/>
              <p:nvPr/>
            </p:nvSpPr>
            <p:spPr>
              <a:xfrm>
                <a:off x="10641180" y="741341"/>
                <a:ext cx="247650" cy="3893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DCF0ECB-5B3E-43C9-90E1-9A755A9F299C}"/>
                </a:ext>
              </a:extLst>
            </p:cNvPr>
            <p:cNvGrpSpPr/>
            <p:nvPr/>
          </p:nvGrpSpPr>
          <p:grpSpPr>
            <a:xfrm>
              <a:off x="4685783" y="2027235"/>
              <a:ext cx="188449" cy="1391622"/>
              <a:chOff x="10641180" y="438150"/>
              <a:chExt cx="247650" cy="1828800"/>
            </a:xfrm>
            <a:grpFill/>
          </p:grpSpPr>
          <p:sp>
            <p:nvSpPr>
              <p:cNvPr id="60" name="Rectangle: Rounded Corners 59">
                <a:extLst>
                  <a:ext uri="{FF2B5EF4-FFF2-40B4-BE49-F238E27FC236}">
                    <a16:creationId xmlns:a16="http://schemas.microsoft.com/office/drawing/2014/main" id="{0AB61FF3-CA49-473C-A8EE-0142BC171D18}"/>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AAE6F60-FC0C-4AAF-97F7-37AB22BB44E4}"/>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7A7B06A-DF44-4AD1-81BE-E0A019C511DC}"/>
                </a:ext>
              </a:extLst>
            </p:cNvPr>
            <p:cNvGrpSpPr/>
            <p:nvPr/>
          </p:nvGrpSpPr>
          <p:grpSpPr>
            <a:xfrm>
              <a:off x="2217350" y="3528766"/>
              <a:ext cx="188449" cy="1391622"/>
              <a:chOff x="10653055" y="438150"/>
              <a:chExt cx="247650" cy="1828800"/>
            </a:xfrm>
            <a:grpFill/>
          </p:grpSpPr>
          <p:sp>
            <p:nvSpPr>
              <p:cNvPr id="58" name="Rectangle: Rounded Corners 57">
                <a:extLst>
                  <a:ext uri="{FF2B5EF4-FFF2-40B4-BE49-F238E27FC236}">
                    <a16:creationId xmlns:a16="http://schemas.microsoft.com/office/drawing/2014/main" id="{142FD01E-CEB0-47CA-AD70-F5EF908D9DFA}"/>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E4C7DC0A-1F6A-4D76-9375-15BD1C70FF55}"/>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6BCA299-6AE5-48A2-8550-CDA44B2DA536}"/>
                </a:ext>
              </a:extLst>
            </p:cNvPr>
            <p:cNvGrpSpPr/>
            <p:nvPr/>
          </p:nvGrpSpPr>
          <p:grpSpPr>
            <a:xfrm>
              <a:off x="2440455" y="3979819"/>
              <a:ext cx="188449" cy="834973"/>
              <a:chOff x="10641180" y="500718"/>
              <a:chExt cx="247650" cy="1097280"/>
            </a:xfrm>
            <a:grpFill/>
          </p:grpSpPr>
          <p:sp>
            <p:nvSpPr>
              <p:cNvPr id="56" name="Rectangle: Rounded Corners 55">
                <a:extLst>
                  <a:ext uri="{FF2B5EF4-FFF2-40B4-BE49-F238E27FC236}">
                    <a16:creationId xmlns:a16="http://schemas.microsoft.com/office/drawing/2014/main" id="{28AB0286-71E9-4882-8678-9153FED38EB0}"/>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A0804D6-AD13-466B-B473-1A0BE1DD0846}"/>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1190C-BCB8-4961-97D5-A7F9C330F90C}"/>
                </a:ext>
              </a:extLst>
            </p:cNvPr>
            <p:cNvGrpSpPr/>
            <p:nvPr/>
          </p:nvGrpSpPr>
          <p:grpSpPr>
            <a:xfrm>
              <a:off x="1317620" y="3801808"/>
              <a:ext cx="188449" cy="834973"/>
              <a:chOff x="10641180" y="278676"/>
              <a:chExt cx="247650" cy="1097280"/>
            </a:xfrm>
            <a:grpFill/>
          </p:grpSpPr>
          <p:sp>
            <p:nvSpPr>
              <p:cNvPr id="54" name="Rectangle: Rounded Corners 53">
                <a:extLst>
                  <a:ext uri="{FF2B5EF4-FFF2-40B4-BE49-F238E27FC236}">
                    <a16:creationId xmlns:a16="http://schemas.microsoft.com/office/drawing/2014/main" id="{75498A1B-F0D6-400C-BBCC-4ACB11BEA073}"/>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BB286B35-1360-4CE3-9BA1-697ECD5BBDD3}"/>
                  </a:ext>
                </a:extLst>
              </p:cNvPr>
              <p:cNvSpPr/>
              <p:nvPr/>
            </p:nvSpPr>
            <p:spPr>
              <a:xfrm>
                <a:off x="10641180" y="519299"/>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9BAB6AF-518C-4D0D-8713-756C11FDF074}"/>
                </a:ext>
              </a:extLst>
            </p:cNvPr>
            <p:cNvGrpSpPr/>
            <p:nvPr/>
          </p:nvGrpSpPr>
          <p:grpSpPr>
            <a:xfrm>
              <a:off x="1102808" y="4055614"/>
              <a:ext cx="188449" cy="834973"/>
              <a:chOff x="10641180" y="278676"/>
              <a:chExt cx="247650" cy="1097280"/>
            </a:xfrm>
            <a:grpFill/>
          </p:grpSpPr>
          <p:sp>
            <p:nvSpPr>
              <p:cNvPr id="52" name="Rectangle: Rounded Corners 51">
                <a:extLst>
                  <a:ext uri="{FF2B5EF4-FFF2-40B4-BE49-F238E27FC236}">
                    <a16:creationId xmlns:a16="http://schemas.microsoft.com/office/drawing/2014/main" id="{8C232E70-BD9B-4D4C-B2D7-422F3D23558B}"/>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C4CA7BC6-9891-46CB-A993-CBF6F027C3EB}"/>
                  </a:ext>
                </a:extLst>
              </p:cNvPr>
              <p:cNvSpPr/>
              <p:nvPr/>
            </p:nvSpPr>
            <p:spPr>
              <a:xfrm>
                <a:off x="10641180" y="357773"/>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A694A376-F279-47E9-86A4-081A3D4942E2}"/>
                </a:ext>
              </a:extLst>
            </p:cNvPr>
            <p:cNvGrpSpPr/>
            <p:nvPr/>
          </p:nvGrpSpPr>
          <p:grpSpPr>
            <a:xfrm>
              <a:off x="6297448" y="1419517"/>
              <a:ext cx="188449" cy="834973"/>
              <a:chOff x="10641180" y="605206"/>
              <a:chExt cx="247650" cy="1097280"/>
            </a:xfrm>
            <a:grpFill/>
          </p:grpSpPr>
          <p:sp>
            <p:nvSpPr>
              <p:cNvPr id="50" name="Rectangle: Rounded Corners 49">
                <a:extLst>
                  <a:ext uri="{FF2B5EF4-FFF2-40B4-BE49-F238E27FC236}">
                    <a16:creationId xmlns:a16="http://schemas.microsoft.com/office/drawing/2014/main" id="{79E8D22E-906E-4F98-A528-33111AA095CA}"/>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94E3A3F2-199D-4777-AD81-0D105600D319}"/>
                  </a:ext>
                </a:extLst>
              </p:cNvPr>
              <p:cNvSpPr/>
              <p:nvPr/>
            </p:nvSpPr>
            <p:spPr>
              <a:xfrm>
                <a:off x="10641180" y="684304"/>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7CACF56-EEF3-470C-B308-5F80B9F45404}"/>
                </a:ext>
              </a:extLst>
            </p:cNvPr>
            <p:cNvGrpSpPr/>
            <p:nvPr/>
          </p:nvGrpSpPr>
          <p:grpSpPr>
            <a:xfrm>
              <a:off x="5615340" y="1500297"/>
              <a:ext cx="188449" cy="1471350"/>
              <a:chOff x="10641180" y="438150"/>
              <a:chExt cx="247650" cy="1828800"/>
            </a:xfrm>
            <a:grpFill/>
          </p:grpSpPr>
          <p:sp>
            <p:nvSpPr>
              <p:cNvPr id="48" name="Rectangle: Rounded Corners 47">
                <a:extLst>
                  <a:ext uri="{FF2B5EF4-FFF2-40B4-BE49-F238E27FC236}">
                    <a16:creationId xmlns:a16="http://schemas.microsoft.com/office/drawing/2014/main" id="{2AFAA53D-0D6E-4C55-8814-E5DCBC36EA14}"/>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89AF3859-2CD6-4167-8D74-C2728953592D}"/>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263C937-6949-4715-BE39-28F66F38265B}"/>
                </a:ext>
              </a:extLst>
            </p:cNvPr>
            <p:cNvGrpSpPr/>
            <p:nvPr/>
          </p:nvGrpSpPr>
          <p:grpSpPr>
            <a:xfrm>
              <a:off x="5378386" y="1777351"/>
              <a:ext cx="188449" cy="834973"/>
              <a:chOff x="10641180" y="500718"/>
              <a:chExt cx="247650" cy="1097280"/>
            </a:xfrm>
            <a:grpFill/>
          </p:grpSpPr>
          <p:sp>
            <p:nvSpPr>
              <p:cNvPr id="46" name="Rectangle: Rounded Corners 45">
                <a:extLst>
                  <a:ext uri="{FF2B5EF4-FFF2-40B4-BE49-F238E27FC236}">
                    <a16:creationId xmlns:a16="http://schemas.microsoft.com/office/drawing/2014/main" id="{5FC90F32-188D-4E1A-9DE3-97BDD66FA06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D9C5D5C0-DDD0-43D1-82BC-64B45F7CD875}"/>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CA8BA88-804C-4ABC-9976-9A1156D5ACCA}"/>
                </a:ext>
              </a:extLst>
            </p:cNvPr>
            <p:cNvGrpSpPr/>
            <p:nvPr/>
          </p:nvGrpSpPr>
          <p:grpSpPr>
            <a:xfrm>
              <a:off x="5836292" y="1859500"/>
              <a:ext cx="188449" cy="834973"/>
              <a:chOff x="10641180" y="500718"/>
              <a:chExt cx="247650" cy="1097280"/>
            </a:xfrm>
            <a:grpFill/>
          </p:grpSpPr>
          <p:sp>
            <p:nvSpPr>
              <p:cNvPr id="44" name="Rectangle: Rounded Corners 43">
                <a:extLst>
                  <a:ext uri="{FF2B5EF4-FFF2-40B4-BE49-F238E27FC236}">
                    <a16:creationId xmlns:a16="http://schemas.microsoft.com/office/drawing/2014/main" id="{C28136FC-04AE-413B-B43C-B054C9C63986}"/>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F759CDD2-7810-42AD-A64D-95CA2A8273E3}"/>
                  </a:ext>
                </a:extLst>
              </p:cNvPr>
              <p:cNvSpPr/>
              <p:nvPr/>
            </p:nvSpPr>
            <p:spPr>
              <a:xfrm>
                <a:off x="10641180" y="579815"/>
                <a:ext cx="247650" cy="6981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D8FB4AF-6BEA-4BBC-BBC7-656B087707D8}"/>
                </a:ext>
              </a:extLst>
            </p:cNvPr>
            <p:cNvGrpSpPr/>
            <p:nvPr/>
          </p:nvGrpSpPr>
          <p:grpSpPr>
            <a:xfrm>
              <a:off x="5161382" y="1476120"/>
              <a:ext cx="188449" cy="1391622"/>
              <a:chOff x="10641180" y="438150"/>
              <a:chExt cx="247650" cy="1828800"/>
            </a:xfrm>
            <a:grpFill/>
          </p:grpSpPr>
          <p:sp>
            <p:nvSpPr>
              <p:cNvPr id="42" name="Rectangle: Rounded Corners 41">
                <a:extLst>
                  <a:ext uri="{FF2B5EF4-FFF2-40B4-BE49-F238E27FC236}">
                    <a16:creationId xmlns:a16="http://schemas.microsoft.com/office/drawing/2014/main" id="{75A358F4-2573-4206-882D-C1E2ED88188D}"/>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9F3E42F7-F846-4450-8210-7C6862E68696}"/>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8C80E25A-5B25-4B94-AD46-AACC9B146C22}"/>
                </a:ext>
              </a:extLst>
            </p:cNvPr>
            <p:cNvGrpSpPr/>
            <p:nvPr/>
          </p:nvGrpSpPr>
          <p:grpSpPr>
            <a:xfrm>
              <a:off x="1758760" y="3523581"/>
              <a:ext cx="188449" cy="1391622"/>
              <a:chOff x="10641180" y="438150"/>
              <a:chExt cx="247650" cy="1828800"/>
            </a:xfrm>
            <a:grpFill/>
          </p:grpSpPr>
          <p:sp>
            <p:nvSpPr>
              <p:cNvPr id="40" name="Rectangle: Rounded Corners 39">
                <a:extLst>
                  <a:ext uri="{FF2B5EF4-FFF2-40B4-BE49-F238E27FC236}">
                    <a16:creationId xmlns:a16="http://schemas.microsoft.com/office/drawing/2014/main" id="{30F0498C-0AE9-4C1A-AFF7-4160B7834AC1}"/>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664C0B0C-238A-4851-BFD2-94B66E031CD0}"/>
                  </a:ext>
                </a:extLst>
              </p:cNvPr>
              <p:cNvSpPr/>
              <p:nvPr/>
            </p:nvSpPr>
            <p:spPr>
              <a:xfrm>
                <a:off x="10641180" y="1044532"/>
                <a:ext cx="247650" cy="8379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62E168D-D205-4A54-8D66-157DF5AE8C96}"/>
                </a:ext>
              </a:extLst>
            </p:cNvPr>
            <p:cNvGrpSpPr/>
            <p:nvPr/>
          </p:nvGrpSpPr>
          <p:grpSpPr>
            <a:xfrm>
              <a:off x="2890003" y="3736385"/>
              <a:ext cx="188449" cy="834973"/>
              <a:chOff x="10641180" y="500718"/>
              <a:chExt cx="247650" cy="1097280"/>
            </a:xfrm>
            <a:grpFill/>
          </p:grpSpPr>
          <p:sp>
            <p:nvSpPr>
              <p:cNvPr id="38" name="Rectangle: Rounded Corners 37">
                <a:extLst>
                  <a:ext uri="{FF2B5EF4-FFF2-40B4-BE49-F238E27FC236}">
                    <a16:creationId xmlns:a16="http://schemas.microsoft.com/office/drawing/2014/main" id="{606D6F3F-D16F-421B-B513-617E0ECF0E1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29EEB28-FDEE-43AA-AA1A-BD86BE745666}"/>
                  </a:ext>
                </a:extLst>
              </p:cNvPr>
              <p:cNvSpPr/>
              <p:nvPr/>
            </p:nvSpPr>
            <p:spPr>
              <a:xfrm>
                <a:off x="10641180" y="579815"/>
                <a:ext cx="247650" cy="7441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2ED0B381-435B-4CAD-A07D-A2C0A1AEC8D6}"/>
                </a:ext>
              </a:extLst>
            </p:cNvPr>
            <p:cNvGrpSpPr/>
            <p:nvPr/>
          </p:nvGrpSpPr>
          <p:grpSpPr>
            <a:xfrm>
              <a:off x="3127455" y="3327948"/>
              <a:ext cx="188449" cy="834973"/>
              <a:chOff x="10641180" y="500718"/>
              <a:chExt cx="247650" cy="1097280"/>
            </a:xfrm>
            <a:grpFill/>
          </p:grpSpPr>
          <p:sp>
            <p:nvSpPr>
              <p:cNvPr id="36" name="Rectangle: Rounded Corners 35">
                <a:extLst>
                  <a:ext uri="{FF2B5EF4-FFF2-40B4-BE49-F238E27FC236}">
                    <a16:creationId xmlns:a16="http://schemas.microsoft.com/office/drawing/2014/main" id="{7F75C118-54DB-4620-9968-886B251DF25C}"/>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28D5725F-C862-48E1-8153-9C1E5F642524}"/>
                  </a:ext>
                </a:extLst>
              </p:cNvPr>
              <p:cNvSpPr/>
              <p:nvPr/>
            </p:nvSpPr>
            <p:spPr>
              <a:xfrm>
                <a:off x="10641180" y="579815"/>
                <a:ext cx="247650" cy="7843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2AE4F1A-AF00-452F-B70D-802EE70F9A2A}"/>
                </a:ext>
              </a:extLst>
            </p:cNvPr>
            <p:cNvGrpSpPr/>
            <p:nvPr/>
          </p:nvGrpSpPr>
          <p:grpSpPr>
            <a:xfrm>
              <a:off x="3351373" y="3111280"/>
              <a:ext cx="188449" cy="834973"/>
              <a:chOff x="10641180" y="500718"/>
              <a:chExt cx="247650" cy="1097280"/>
            </a:xfrm>
            <a:grpFill/>
          </p:grpSpPr>
          <p:sp>
            <p:nvSpPr>
              <p:cNvPr id="34" name="Rectangle: Rounded Corners 33">
                <a:extLst>
                  <a:ext uri="{FF2B5EF4-FFF2-40B4-BE49-F238E27FC236}">
                    <a16:creationId xmlns:a16="http://schemas.microsoft.com/office/drawing/2014/main" id="{7DF9C44C-9084-442C-AC91-6841AF810CD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66DCBBF2-0F61-47E7-AF24-8A924B264DDC}"/>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0E899445-F237-42CE-AF79-A0B4F14447DC}"/>
                </a:ext>
              </a:extLst>
            </p:cNvPr>
            <p:cNvGrpSpPr/>
            <p:nvPr/>
          </p:nvGrpSpPr>
          <p:grpSpPr>
            <a:xfrm>
              <a:off x="4028873" y="3339995"/>
              <a:ext cx="188449" cy="834973"/>
              <a:chOff x="10641180" y="500718"/>
              <a:chExt cx="247650" cy="1097280"/>
            </a:xfrm>
            <a:grpFill/>
          </p:grpSpPr>
          <p:sp>
            <p:nvSpPr>
              <p:cNvPr id="32" name="Rectangle: Rounded Corners 31">
                <a:extLst>
                  <a:ext uri="{FF2B5EF4-FFF2-40B4-BE49-F238E27FC236}">
                    <a16:creationId xmlns:a16="http://schemas.microsoft.com/office/drawing/2014/main" id="{9972A998-667E-458E-8CDA-6A58053A6687}"/>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8E5E3818-E5C4-47D8-924D-1F2C97394D0F}"/>
                  </a:ext>
                </a:extLst>
              </p:cNvPr>
              <p:cNvSpPr/>
              <p:nvPr/>
            </p:nvSpPr>
            <p:spPr>
              <a:xfrm>
                <a:off x="10641180" y="741341"/>
                <a:ext cx="247650" cy="3962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79ED4EC9-993D-47AE-8678-1B4F1545A618}"/>
                </a:ext>
              </a:extLst>
            </p:cNvPr>
            <p:cNvGrpSpPr/>
            <p:nvPr/>
          </p:nvGrpSpPr>
          <p:grpSpPr>
            <a:xfrm>
              <a:off x="3780152" y="3424981"/>
              <a:ext cx="188449" cy="1391622"/>
              <a:chOff x="10641180" y="438150"/>
              <a:chExt cx="247650" cy="1828800"/>
            </a:xfrm>
            <a:grpFill/>
          </p:grpSpPr>
          <p:sp>
            <p:nvSpPr>
              <p:cNvPr id="30" name="Rectangle: Rounded Corners 29">
                <a:extLst>
                  <a:ext uri="{FF2B5EF4-FFF2-40B4-BE49-F238E27FC236}">
                    <a16:creationId xmlns:a16="http://schemas.microsoft.com/office/drawing/2014/main" id="{308DB118-4E59-40D0-9E16-5738C8FDED78}"/>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BC868BB4-C851-4F5C-B60A-329132579981}"/>
                  </a:ext>
                </a:extLst>
              </p:cNvPr>
              <p:cNvSpPr/>
              <p:nvPr/>
            </p:nvSpPr>
            <p:spPr>
              <a:xfrm>
                <a:off x="10641180" y="1044533"/>
                <a:ext cx="247650" cy="36338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0992C526-58B9-4A6F-AA23-738D55BA973D}"/>
                </a:ext>
              </a:extLst>
            </p:cNvPr>
            <p:cNvGrpSpPr/>
            <p:nvPr/>
          </p:nvGrpSpPr>
          <p:grpSpPr>
            <a:xfrm>
              <a:off x="6056432" y="1499565"/>
              <a:ext cx="188449" cy="834973"/>
              <a:chOff x="10641180" y="605206"/>
              <a:chExt cx="247650" cy="1097280"/>
            </a:xfrm>
            <a:grpFill/>
          </p:grpSpPr>
          <p:sp>
            <p:nvSpPr>
              <p:cNvPr id="28" name="Rectangle: Rounded Corners 27">
                <a:extLst>
                  <a:ext uri="{FF2B5EF4-FFF2-40B4-BE49-F238E27FC236}">
                    <a16:creationId xmlns:a16="http://schemas.microsoft.com/office/drawing/2014/main" id="{FD6CA93D-3744-4D49-8E2E-A52847527F86}"/>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F69910D7-B978-45ED-AC4D-E9038025E415}"/>
                  </a:ext>
                </a:extLst>
              </p:cNvPr>
              <p:cNvSpPr/>
              <p:nvPr/>
            </p:nvSpPr>
            <p:spPr>
              <a:xfrm>
                <a:off x="10641180" y="684304"/>
                <a:ext cx="247650" cy="8257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14262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
        <p:nvSpPr>
          <p:cNvPr id="6" name="그림 개체 틀 2">
            <a:extLst>
              <a:ext uri="{FF2B5EF4-FFF2-40B4-BE49-F238E27FC236}">
                <a16:creationId xmlns:a16="http://schemas.microsoft.com/office/drawing/2014/main" id="{86DCE200-6A5B-44AD-8BA4-39183B76E3CF}"/>
              </a:ext>
            </a:extLst>
          </p:cNvPr>
          <p:cNvSpPr>
            <a:spLocks noGrp="1"/>
          </p:cNvSpPr>
          <p:nvPr>
            <p:ph type="pic" sz="quarter" idx="11" hasCustomPrompt="1"/>
          </p:nvPr>
        </p:nvSpPr>
        <p:spPr>
          <a:xfrm>
            <a:off x="762000" y="1582965"/>
            <a:ext cx="3200400" cy="462733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3455864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CE4A3078-4588-4E96-86C1-13F599F5C29B}"/>
              </a:ext>
            </a:extLst>
          </p:cNvPr>
          <p:cNvGrpSpPr/>
          <p:nvPr userDrawn="1"/>
        </p:nvGrpSpPr>
        <p:grpSpPr>
          <a:xfrm>
            <a:off x="271205" y="1859091"/>
            <a:ext cx="4838803" cy="2658595"/>
            <a:chOff x="-548507" y="477868"/>
            <a:chExt cx="11570449" cy="6357177"/>
          </a:xfrm>
        </p:grpSpPr>
        <p:sp>
          <p:nvSpPr>
            <p:cNvPr id="29" name="Freeform: Shape 28">
              <a:extLst>
                <a:ext uri="{FF2B5EF4-FFF2-40B4-BE49-F238E27FC236}">
                  <a16:creationId xmlns:a16="http://schemas.microsoft.com/office/drawing/2014/main" id="{A4060D33-271A-468B-9987-4BA96254D49D}"/>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C19508C-C132-47CB-8BA1-2A0C4356D266}"/>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5E587BD-ED49-4D3E-96E2-11ACD04E7773}"/>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972E355-A917-4604-8BBF-F5E216D7B5C4}"/>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E4DD70C-BD3B-4509-B4EE-DF26E1A80A4E}"/>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B47FDFAE-AB58-447C-86FC-1351A6601EC8}"/>
                </a:ext>
              </a:extLst>
            </p:cNvPr>
            <p:cNvGrpSpPr/>
            <p:nvPr/>
          </p:nvGrpSpPr>
          <p:grpSpPr>
            <a:xfrm>
              <a:off x="1606" y="6382978"/>
              <a:ext cx="413937" cy="115242"/>
              <a:chOff x="5955" y="6353672"/>
              <a:chExt cx="413937" cy="115242"/>
            </a:xfrm>
          </p:grpSpPr>
          <p:sp>
            <p:nvSpPr>
              <p:cNvPr id="39" name="Rectangle: Rounded Corners 38">
                <a:extLst>
                  <a:ext uri="{FF2B5EF4-FFF2-40B4-BE49-F238E27FC236}">
                    <a16:creationId xmlns:a16="http://schemas.microsoft.com/office/drawing/2014/main" id="{D3A8D91F-7660-4232-81FE-488DC2AC4E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F83A023-B3B0-44BD-92B9-E72787A810A0}"/>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09993162-7871-4AA5-9A8F-A51AD4605BD0}"/>
                </a:ext>
              </a:extLst>
            </p:cNvPr>
            <p:cNvGrpSpPr/>
            <p:nvPr/>
          </p:nvGrpSpPr>
          <p:grpSpPr>
            <a:xfrm>
              <a:off x="9855291" y="6381600"/>
              <a:ext cx="885989" cy="115242"/>
              <a:chOff x="5955" y="6353672"/>
              <a:chExt cx="413937" cy="115242"/>
            </a:xfrm>
          </p:grpSpPr>
          <p:sp>
            <p:nvSpPr>
              <p:cNvPr id="37" name="Rectangle: Rounded Corners 36">
                <a:extLst>
                  <a:ext uri="{FF2B5EF4-FFF2-40B4-BE49-F238E27FC236}">
                    <a16:creationId xmlns:a16="http://schemas.microsoft.com/office/drawing/2014/main" id="{91B1681F-8DC6-46A8-BFB1-76A007AC4FD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2BCFCF77-A335-4EF0-85DC-03901286AFD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reeform: Shape 35">
              <a:extLst>
                <a:ext uri="{FF2B5EF4-FFF2-40B4-BE49-F238E27FC236}">
                  <a16:creationId xmlns:a16="http://schemas.microsoft.com/office/drawing/2014/main" id="{11B4593F-6DA3-4D30-B277-F7D30889740F}"/>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41" name="그림 개체 틀 2">
            <a:extLst>
              <a:ext uri="{FF2B5EF4-FFF2-40B4-BE49-F238E27FC236}">
                <a16:creationId xmlns:a16="http://schemas.microsoft.com/office/drawing/2014/main" id="{8461A13D-1299-4FAD-978B-612262665AC9}"/>
              </a:ext>
            </a:extLst>
          </p:cNvPr>
          <p:cNvSpPr>
            <a:spLocks noGrp="1"/>
          </p:cNvSpPr>
          <p:nvPr>
            <p:ph type="pic" sz="quarter" idx="13" hasCustomPrompt="1"/>
          </p:nvPr>
        </p:nvSpPr>
        <p:spPr>
          <a:xfrm>
            <a:off x="969870" y="2006556"/>
            <a:ext cx="3426249" cy="211478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20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
        <p:nvSpPr>
          <p:cNvPr id="6" name="그림 개체 틀 2">
            <a:extLst>
              <a:ext uri="{FF2B5EF4-FFF2-40B4-BE49-F238E27FC236}">
                <a16:creationId xmlns:a16="http://schemas.microsoft.com/office/drawing/2014/main" id="{86DCE200-6A5B-44AD-8BA4-39183B76E3CF}"/>
              </a:ext>
            </a:extLst>
          </p:cNvPr>
          <p:cNvSpPr>
            <a:spLocks noGrp="1"/>
          </p:cNvSpPr>
          <p:nvPr>
            <p:ph type="pic" sz="quarter" idx="11" hasCustomPrompt="1"/>
          </p:nvPr>
        </p:nvSpPr>
        <p:spPr>
          <a:xfrm>
            <a:off x="3447825" y="1514757"/>
            <a:ext cx="3751192" cy="211478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20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27" name="그림 개체 틀 2">
            <a:extLst>
              <a:ext uri="{FF2B5EF4-FFF2-40B4-BE49-F238E27FC236}">
                <a16:creationId xmlns:a16="http://schemas.microsoft.com/office/drawing/2014/main" id="{81A1402A-7868-4896-AF74-EEABBC317976}"/>
              </a:ext>
            </a:extLst>
          </p:cNvPr>
          <p:cNvSpPr>
            <a:spLocks noGrp="1"/>
          </p:cNvSpPr>
          <p:nvPr>
            <p:ph type="pic" sz="quarter" idx="12" hasCustomPrompt="1"/>
          </p:nvPr>
        </p:nvSpPr>
        <p:spPr>
          <a:xfrm>
            <a:off x="6489141" y="2737691"/>
            <a:ext cx="939337" cy="152070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3" name="Rectangle 2">
            <a:extLst>
              <a:ext uri="{FF2B5EF4-FFF2-40B4-BE49-F238E27FC236}">
                <a16:creationId xmlns:a16="http://schemas.microsoft.com/office/drawing/2014/main" id="{496291E9-382B-4112-ACC6-C5D173E3D86C}"/>
              </a:ext>
            </a:extLst>
          </p:cNvPr>
          <p:cNvSpPr/>
          <p:nvPr userDrawn="1"/>
        </p:nvSpPr>
        <p:spPr>
          <a:xfrm>
            <a:off x="0" y="4756308"/>
            <a:ext cx="12192000" cy="2118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109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96A6BFBA-0B81-43EC-82B3-3C7685798270}"/>
              </a:ext>
            </a:extLst>
          </p:cNvPr>
          <p:cNvSpPr/>
          <p:nvPr userDrawn="1"/>
        </p:nvSpPr>
        <p:spPr>
          <a:xfrm>
            <a:off x="0" y="942689"/>
            <a:ext cx="8190689" cy="5915313"/>
          </a:xfrm>
          <a:custGeom>
            <a:avLst/>
            <a:gdLst>
              <a:gd name="connsiteX0" fmla="*/ 1864468 w 7960468"/>
              <a:gd name="connsiteY0" fmla="*/ 0 h 5749047"/>
              <a:gd name="connsiteX1" fmla="*/ 7960468 w 7960468"/>
              <a:gd name="connsiteY1" fmla="*/ 5749047 h 5749047"/>
              <a:gd name="connsiteX2" fmla="*/ 6404991 w 7960468"/>
              <a:gd name="connsiteY2" fmla="*/ 5749047 h 5749047"/>
              <a:gd name="connsiteX3" fmla="*/ 1864468 w 7960468"/>
              <a:gd name="connsiteY3" fmla="*/ 1466948 h 5749047"/>
              <a:gd name="connsiteX4" fmla="*/ 0 w 7960468"/>
              <a:gd name="connsiteY4" fmla="*/ 0 h 5749047"/>
              <a:gd name="connsiteX5" fmla="*/ 6096000 w 7960468"/>
              <a:gd name="connsiteY5" fmla="*/ 5749047 h 5749047"/>
              <a:gd name="connsiteX6" fmla="*/ 0 w 7960468"/>
              <a:gd name="connsiteY6" fmla="*/ 5749047 h 574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60468" h="5749047">
                <a:moveTo>
                  <a:pt x="1864468" y="0"/>
                </a:moveTo>
                <a:lnTo>
                  <a:pt x="7960468" y="5749047"/>
                </a:lnTo>
                <a:lnTo>
                  <a:pt x="6404991" y="5749047"/>
                </a:lnTo>
                <a:lnTo>
                  <a:pt x="1864468" y="1466948"/>
                </a:lnTo>
                <a:close/>
                <a:moveTo>
                  <a:pt x="0" y="0"/>
                </a:moveTo>
                <a:lnTo>
                  <a:pt x="6096000" y="5749047"/>
                </a:lnTo>
                <a:lnTo>
                  <a:pt x="0" y="5749047"/>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6A3B45EF-370E-440A-A20B-2942D298C9F7}"/>
              </a:ext>
            </a:extLst>
          </p:cNvPr>
          <p:cNvSpPr>
            <a:spLocks noGrp="1"/>
          </p:cNvSpPr>
          <p:nvPr>
            <p:ph type="pic" sz="quarter" idx="11" hasCustomPrompt="1"/>
          </p:nvPr>
        </p:nvSpPr>
        <p:spPr>
          <a:xfrm>
            <a:off x="0" y="1108954"/>
            <a:ext cx="7960468" cy="5749047"/>
          </a:xfrm>
          <a:custGeom>
            <a:avLst/>
            <a:gdLst>
              <a:gd name="connsiteX0" fmla="*/ 1864468 w 7960468"/>
              <a:gd name="connsiteY0" fmla="*/ 0 h 5749047"/>
              <a:gd name="connsiteX1" fmla="*/ 7960468 w 7960468"/>
              <a:gd name="connsiteY1" fmla="*/ 5749047 h 5749047"/>
              <a:gd name="connsiteX2" fmla="*/ 6404991 w 7960468"/>
              <a:gd name="connsiteY2" fmla="*/ 5749047 h 5749047"/>
              <a:gd name="connsiteX3" fmla="*/ 1864468 w 7960468"/>
              <a:gd name="connsiteY3" fmla="*/ 1466948 h 5749047"/>
              <a:gd name="connsiteX4" fmla="*/ 0 w 7960468"/>
              <a:gd name="connsiteY4" fmla="*/ 0 h 5749047"/>
              <a:gd name="connsiteX5" fmla="*/ 6096000 w 7960468"/>
              <a:gd name="connsiteY5" fmla="*/ 5749047 h 5749047"/>
              <a:gd name="connsiteX6" fmla="*/ 0 w 7960468"/>
              <a:gd name="connsiteY6" fmla="*/ 5749047 h 574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60468" h="5749047">
                <a:moveTo>
                  <a:pt x="1864468" y="0"/>
                </a:moveTo>
                <a:lnTo>
                  <a:pt x="7960468" y="5749047"/>
                </a:lnTo>
                <a:lnTo>
                  <a:pt x="6404991" y="5749047"/>
                </a:lnTo>
                <a:lnTo>
                  <a:pt x="1864468" y="1466948"/>
                </a:lnTo>
                <a:close/>
                <a:moveTo>
                  <a:pt x="0" y="0"/>
                </a:moveTo>
                <a:lnTo>
                  <a:pt x="6096000" y="5749047"/>
                </a:lnTo>
                <a:lnTo>
                  <a:pt x="0" y="5749047"/>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Tree>
    <p:extLst>
      <p:ext uri="{BB962C8B-B14F-4D97-AF65-F5344CB8AC3E}">
        <p14:creationId xmlns:p14="http://schemas.microsoft.com/office/powerpoint/2010/main" val="719614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2B35F45-00CB-4203-B075-872C639D4026}"/>
              </a:ext>
            </a:extLst>
          </p:cNvPr>
          <p:cNvSpPr>
            <a:spLocks noGrp="1"/>
          </p:cNvSpPr>
          <p:nvPr>
            <p:ph type="pic" sz="quarter" idx="11" hasCustomPrompt="1"/>
          </p:nvPr>
        </p:nvSpPr>
        <p:spPr>
          <a:xfrm>
            <a:off x="3022283" y="1354778"/>
            <a:ext cx="6150293" cy="3448050"/>
          </a:xfrm>
          <a:custGeom>
            <a:avLst/>
            <a:gdLst>
              <a:gd name="connsiteX0" fmla="*/ 2106931 w 6150293"/>
              <a:gd name="connsiteY0" fmla="*/ 0 h 3448050"/>
              <a:gd name="connsiteX1" fmla="*/ 6150293 w 6150293"/>
              <a:gd name="connsiteY1" fmla="*/ 0 h 3448050"/>
              <a:gd name="connsiteX2" fmla="*/ 4042410 w 6150293"/>
              <a:gd name="connsiteY2" fmla="*/ 3448050 h 3448050"/>
              <a:gd name="connsiteX3" fmla="*/ 0 w 6150293"/>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6150293" h="3448050">
                <a:moveTo>
                  <a:pt x="2106931" y="0"/>
                </a:moveTo>
                <a:lnTo>
                  <a:pt x="6150293" y="0"/>
                </a:lnTo>
                <a:lnTo>
                  <a:pt x="4042410"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17" name="Picture Placeholder 16">
            <a:extLst>
              <a:ext uri="{FF2B5EF4-FFF2-40B4-BE49-F238E27FC236}">
                <a16:creationId xmlns:a16="http://schemas.microsoft.com/office/drawing/2014/main" id="{10AF9A2D-6BC2-414E-9FA2-2BCC6B6CECD0}"/>
              </a:ext>
            </a:extLst>
          </p:cNvPr>
          <p:cNvSpPr>
            <a:spLocks noGrp="1"/>
          </p:cNvSpPr>
          <p:nvPr>
            <p:ph type="pic" sz="quarter" idx="12" hasCustomPrompt="1"/>
          </p:nvPr>
        </p:nvSpPr>
        <p:spPr>
          <a:xfrm>
            <a:off x="528638" y="1354778"/>
            <a:ext cx="4429125" cy="3448050"/>
          </a:xfrm>
          <a:custGeom>
            <a:avLst/>
            <a:gdLst>
              <a:gd name="connsiteX0" fmla="*/ 0 w 4429125"/>
              <a:gd name="connsiteY0" fmla="*/ 0 h 3448050"/>
              <a:gd name="connsiteX1" fmla="*/ 4429125 w 4429125"/>
              <a:gd name="connsiteY1" fmla="*/ 0 h 3448050"/>
              <a:gd name="connsiteX2" fmla="*/ 2322195 w 4429125"/>
              <a:gd name="connsiteY2" fmla="*/ 3448050 h 3448050"/>
              <a:gd name="connsiteX3" fmla="*/ 0 w 4429125"/>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9125" h="3448050">
                <a:moveTo>
                  <a:pt x="0" y="0"/>
                </a:moveTo>
                <a:lnTo>
                  <a:pt x="4429125" y="0"/>
                </a:lnTo>
                <a:lnTo>
                  <a:pt x="2322195"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16" name="Picture Placeholder 15">
            <a:extLst>
              <a:ext uri="{FF2B5EF4-FFF2-40B4-BE49-F238E27FC236}">
                <a16:creationId xmlns:a16="http://schemas.microsoft.com/office/drawing/2014/main" id="{E2A5C04A-4DC0-45FF-8695-531CFED7EABC}"/>
              </a:ext>
            </a:extLst>
          </p:cNvPr>
          <p:cNvSpPr>
            <a:spLocks noGrp="1"/>
          </p:cNvSpPr>
          <p:nvPr>
            <p:ph type="pic" sz="quarter" idx="13" hasCustomPrompt="1"/>
          </p:nvPr>
        </p:nvSpPr>
        <p:spPr>
          <a:xfrm>
            <a:off x="7236142" y="1354778"/>
            <a:ext cx="4426268" cy="3448050"/>
          </a:xfrm>
          <a:custGeom>
            <a:avLst/>
            <a:gdLst>
              <a:gd name="connsiteX0" fmla="*/ 2107883 w 4426268"/>
              <a:gd name="connsiteY0" fmla="*/ 0 h 3448050"/>
              <a:gd name="connsiteX1" fmla="*/ 4426268 w 4426268"/>
              <a:gd name="connsiteY1" fmla="*/ 0 h 3448050"/>
              <a:gd name="connsiteX2" fmla="*/ 4426268 w 4426268"/>
              <a:gd name="connsiteY2" fmla="*/ 3448050 h 3448050"/>
              <a:gd name="connsiteX3" fmla="*/ 0 w 4426268"/>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6268" h="3448050">
                <a:moveTo>
                  <a:pt x="2107883" y="0"/>
                </a:moveTo>
                <a:lnTo>
                  <a:pt x="4426268" y="0"/>
                </a:lnTo>
                <a:lnTo>
                  <a:pt x="4426268"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3" name="Text Placeholder 9">
            <a:extLst>
              <a:ext uri="{FF2B5EF4-FFF2-40B4-BE49-F238E27FC236}">
                <a16:creationId xmlns:a16="http://schemas.microsoft.com/office/drawing/2014/main" id="{FA46197D-1598-4D3F-9547-3133C1271AD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489934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FE028B6F-D647-4878-B4BB-2D1F673AEFD7}"/>
              </a:ext>
            </a:extLst>
          </p:cNvPr>
          <p:cNvSpPr>
            <a:spLocks noGrp="1"/>
          </p:cNvSpPr>
          <p:nvPr>
            <p:ph type="pic" sz="quarter" idx="11" hasCustomPrompt="1"/>
          </p:nvPr>
        </p:nvSpPr>
        <p:spPr>
          <a:xfrm>
            <a:off x="4424584" y="11386"/>
            <a:ext cx="7767416" cy="6777596"/>
          </a:xfrm>
          <a:custGeom>
            <a:avLst/>
            <a:gdLst>
              <a:gd name="connsiteX0" fmla="*/ 7767416 w 7767416"/>
              <a:gd name="connsiteY0" fmla="*/ 1399861 h 6777596"/>
              <a:gd name="connsiteX1" fmla="*/ 7767416 w 7767416"/>
              <a:gd name="connsiteY1" fmla="*/ 2360732 h 6777596"/>
              <a:gd name="connsiteX2" fmla="*/ 5766870 w 7767416"/>
              <a:gd name="connsiteY2" fmla="*/ 6058701 h 6777596"/>
              <a:gd name="connsiteX3" fmla="*/ 5364742 w 7767416"/>
              <a:gd name="connsiteY3" fmla="*/ 5841156 h 6777596"/>
              <a:gd name="connsiteX4" fmla="*/ 7767416 w 7767416"/>
              <a:gd name="connsiteY4" fmla="*/ 241367 h 6777596"/>
              <a:gd name="connsiteX5" fmla="*/ 7767416 w 7767416"/>
              <a:gd name="connsiteY5" fmla="*/ 1202237 h 6777596"/>
              <a:gd name="connsiteX6" fmla="*/ 5008532 w 7767416"/>
              <a:gd name="connsiteY6" fmla="*/ 6301980 h 6777596"/>
              <a:gd name="connsiteX7" fmla="*/ 4606405 w 7767416"/>
              <a:gd name="connsiteY7" fmla="*/ 6084435 h 6777596"/>
              <a:gd name="connsiteX8" fmla="*/ 7271266 w 7767416"/>
              <a:gd name="connsiteY8" fmla="*/ 0 h 6777596"/>
              <a:gd name="connsiteX9" fmla="*/ 7767416 w 7767416"/>
              <a:gd name="connsiteY9" fmla="*/ 0 h 6777596"/>
              <a:gd name="connsiteX10" fmla="*/ 7767416 w 7767416"/>
              <a:gd name="connsiteY10" fmla="*/ 43746 h 6777596"/>
              <a:gd name="connsiteX11" fmla="*/ 4124504 w 7767416"/>
              <a:gd name="connsiteY11" fmla="*/ 6777596 h 6777596"/>
              <a:gd name="connsiteX12" fmla="*/ 3722377 w 7767416"/>
              <a:gd name="connsiteY12" fmla="*/ 6560053 h 6777596"/>
              <a:gd name="connsiteX13" fmla="*/ 6644537 w 7767416"/>
              <a:gd name="connsiteY13" fmla="*/ 0 h 6777596"/>
              <a:gd name="connsiteX14" fmla="*/ 7164353 w 7767416"/>
              <a:gd name="connsiteY14" fmla="*/ 0 h 6777596"/>
              <a:gd name="connsiteX15" fmla="*/ 3936690 w 7767416"/>
              <a:gd name="connsiteY15" fmla="*/ 5966271 h 6777596"/>
              <a:gd name="connsiteX16" fmla="*/ 3534563 w 7767416"/>
              <a:gd name="connsiteY16" fmla="*/ 5748726 h 6777596"/>
              <a:gd name="connsiteX17" fmla="*/ 6017810 w 7767416"/>
              <a:gd name="connsiteY17" fmla="*/ 0 h 6777596"/>
              <a:gd name="connsiteX18" fmla="*/ 6537626 w 7767416"/>
              <a:gd name="connsiteY18" fmla="*/ 0 h 6777596"/>
              <a:gd name="connsiteX19" fmla="*/ 3371597 w 7767416"/>
              <a:gd name="connsiteY19" fmla="*/ 5852342 h 6777596"/>
              <a:gd name="connsiteX20" fmla="*/ 2969470 w 7767416"/>
              <a:gd name="connsiteY20" fmla="*/ 5634798 h 6777596"/>
              <a:gd name="connsiteX21" fmla="*/ 5391082 w 7767416"/>
              <a:gd name="connsiteY21" fmla="*/ 0 h 6777596"/>
              <a:gd name="connsiteX22" fmla="*/ 5910897 w 7767416"/>
              <a:gd name="connsiteY22" fmla="*/ 0 h 6777596"/>
              <a:gd name="connsiteX23" fmla="*/ 3063713 w 7767416"/>
              <a:gd name="connsiteY23" fmla="*/ 5262964 h 6777596"/>
              <a:gd name="connsiteX24" fmla="*/ 2661586 w 7767416"/>
              <a:gd name="connsiteY24" fmla="*/ 5045420 h 6777596"/>
              <a:gd name="connsiteX25" fmla="*/ 4764354 w 7767416"/>
              <a:gd name="connsiteY25" fmla="*/ 0 h 6777596"/>
              <a:gd name="connsiteX26" fmla="*/ 5284169 w 7767416"/>
              <a:gd name="connsiteY26" fmla="*/ 0 h 6777596"/>
              <a:gd name="connsiteX27" fmla="*/ 2900020 w 7767416"/>
              <a:gd name="connsiteY27" fmla="*/ 4407053 h 6777596"/>
              <a:gd name="connsiteX28" fmla="*/ 2497893 w 7767416"/>
              <a:gd name="connsiteY28" fmla="*/ 4189509 h 6777596"/>
              <a:gd name="connsiteX29" fmla="*/ 4137627 w 7767416"/>
              <a:gd name="connsiteY29" fmla="*/ 0 h 6777596"/>
              <a:gd name="connsiteX30" fmla="*/ 4657442 w 7767416"/>
              <a:gd name="connsiteY30" fmla="*/ 0 h 6777596"/>
              <a:gd name="connsiteX31" fmla="*/ 2118158 w 7767416"/>
              <a:gd name="connsiteY31" fmla="*/ 4693817 h 6777596"/>
              <a:gd name="connsiteX32" fmla="*/ 1716031 w 7767416"/>
              <a:gd name="connsiteY32" fmla="*/ 4476272 h 6777596"/>
              <a:gd name="connsiteX33" fmla="*/ 3510898 w 7767416"/>
              <a:gd name="connsiteY33" fmla="*/ 0 h 6777596"/>
              <a:gd name="connsiteX34" fmla="*/ 4030714 w 7767416"/>
              <a:gd name="connsiteY34" fmla="*/ 0 h 6777596"/>
              <a:gd name="connsiteX35" fmla="*/ 1997663 w 7767416"/>
              <a:gd name="connsiteY35" fmla="*/ 3758054 h 6777596"/>
              <a:gd name="connsiteX36" fmla="*/ 1595536 w 7767416"/>
              <a:gd name="connsiteY36" fmla="*/ 3540509 h 6777596"/>
              <a:gd name="connsiteX37" fmla="*/ 2884170 w 7767416"/>
              <a:gd name="connsiteY37" fmla="*/ 0 h 6777596"/>
              <a:gd name="connsiteX38" fmla="*/ 3403986 w 7767416"/>
              <a:gd name="connsiteY38" fmla="*/ 0 h 6777596"/>
              <a:gd name="connsiteX39" fmla="*/ 1715921 w 7767416"/>
              <a:gd name="connsiteY39" fmla="*/ 3120354 h 6777596"/>
              <a:gd name="connsiteX40" fmla="*/ 1313794 w 7767416"/>
              <a:gd name="connsiteY40" fmla="*/ 2902810 h 6777596"/>
              <a:gd name="connsiteX41" fmla="*/ 2257443 w 7767416"/>
              <a:gd name="connsiteY41" fmla="*/ 0 h 6777596"/>
              <a:gd name="connsiteX42" fmla="*/ 2777258 w 7767416"/>
              <a:gd name="connsiteY42" fmla="*/ 0 h 6777596"/>
              <a:gd name="connsiteX43" fmla="*/ 1541206 w 7767416"/>
              <a:gd name="connsiteY43" fmla="*/ 2284819 h 6777596"/>
              <a:gd name="connsiteX44" fmla="*/ 1139079 w 7767416"/>
              <a:gd name="connsiteY44" fmla="*/ 2067274 h 6777596"/>
              <a:gd name="connsiteX45" fmla="*/ 1630716 w 7767416"/>
              <a:gd name="connsiteY45" fmla="*/ 0 h 6777596"/>
              <a:gd name="connsiteX46" fmla="*/ 2150531 w 7767416"/>
              <a:gd name="connsiteY46" fmla="*/ 0 h 6777596"/>
              <a:gd name="connsiteX47" fmla="*/ 840733 w 7767416"/>
              <a:gd name="connsiteY47" fmla="*/ 2421135 h 6777596"/>
              <a:gd name="connsiteX48" fmla="*/ 438606 w 7767416"/>
              <a:gd name="connsiteY48" fmla="*/ 2203590 h 6777596"/>
              <a:gd name="connsiteX49" fmla="*/ 1003987 w 7767416"/>
              <a:gd name="connsiteY49" fmla="*/ 0 h 6777596"/>
              <a:gd name="connsiteX50" fmla="*/ 1523803 w 7767416"/>
              <a:gd name="connsiteY50" fmla="*/ 0 h 6777596"/>
              <a:gd name="connsiteX51" fmla="*/ 584934 w 7767416"/>
              <a:gd name="connsiteY51" fmla="*/ 1735481 h 6777596"/>
              <a:gd name="connsiteX52" fmla="*/ 182807 w 7767416"/>
              <a:gd name="connsiteY52" fmla="*/ 1517936 h 6777596"/>
              <a:gd name="connsiteX53" fmla="*/ 377260 w 7767416"/>
              <a:gd name="connsiteY53" fmla="*/ 0 h 6777596"/>
              <a:gd name="connsiteX54" fmla="*/ 897075 w 7767416"/>
              <a:gd name="connsiteY54" fmla="*/ 0 h 6777596"/>
              <a:gd name="connsiteX55" fmla="*/ 402127 w 7767416"/>
              <a:gd name="connsiteY55" fmla="*/ 914901 h 6777596"/>
              <a:gd name="connsiteX56" fmla="*/ 0 w 7767416"/>
              <a:gd name="connsiteY56" fmla="*/ 697357 h 677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767416" h="6777596">
                <a:moveTo>
                  <a:pt x="7767416" y="1399861"/>
                </a:moveTo>
                <a:lnTo>
                  <a:pt x="7767416" y="2360732"/>
                </a:lnTo>
                <a:lnTo>
                  <a:pt x="5766870" y="6058701"/>
                </a:lnTo>
                <a:lnTo>
                  <a:pt x="5364742" y="5841156"/>
                </a:lnTo>
                <a:close/>
                <a:moveTo>
                  <a:pt x="7767416" y="241367"/>
                </a:moveTo>
                <a:lnTo>
                  <a:pt x="7767416" y="1202237"/>
                </a:lnTo>
                <a:lnTo>
                  <a:pt x="5008532" y="6301980"/>
                </a:lnTo>
                <a:lnTo>
                  <a:pt x="4606405" y="6084435"/>
                </a:lnTo>
                <a:close/>
                <a:moveTo>
                  <a:pt x="7271266" y="0"/>
                </a:moveTo>
                <a:lnTo>
                  <a:pt x="7767416" y="0"/>
                </a:lnTo>
                <a:lnTo>
                  <a:pt x="7767416" y="43746"/>
                </a:lnTo>
                <a:lnTo>
                  <a:pt x="4124504" y="6777596"/>
                </a:lnTo>
                <a:lnTo>
                  <a:pt x="3722377" y="6560053"/>
                </a:lnTo>
                <a:close/>
                <a:moveTo>
                  <a:pt x="6644537" y="0"/>
                </a:moveTo>
                <a:lnTo>
                  <a:pt x="7164353" y="0"/>
                </a:lnTo>
                <a:lnTo>
                  <a:pt x="3936690" y="5966271"/>
                </a:lnTo>
                <a:lnTo>
                  <a:pt x="3534563" y="5748726"/>
                </a:lnTo>
                <a:close/>
                <a:moveTo>
                  <a:pt x="6017810" y="0"/>
                </a:moveTo>
                <a:lnTo>
                  <a:pt x="6537626" y="0"/>
                </a:lnTo>
                <a:lnTo>
                  <a:pt x="3371597" y="5852342"/>
                </a:lnTo>
                <a:lnTo>
                  <a:pt x="2969470" y="5634798"/>
                </a:lnTo>
                <a:close/>
                <a:moveTo>
                  <a:pt x="5391082" y="0"/>
                </a:moveTo>
                <a:lnTo>
                  <a:pt x="5910897" y="0"/>
                </a:lnTo>
                <a:lnTo>
                  <a:pt x="3063713" y="5262964"/>
                </a:lnTo>
                <a:lnTo>
                  <a:pt x="2661586" y="5045420"/>
                </a:lnTo>
                <a:close/>
                <a:moveTo>
                  <a:pt x="4764354" y="0"/>
                </a:moveTo>
                <a:lnTo>
                  <a:pt x="5284169" y="0"/>
                </a:lnTo>
                <a:lnTo>
                  <a:pt x="2900020" y="4407053"/>
                </a:lnTo>
                <a:lnTo>
                  <a:pt x="2497893" y="4189509"/>
                </a:lnTo>
                <a:close/>
                <a:moveTo>
                  <a:pt x="4137627" y="0"/>
                </a:moveTo>
                <a:lnTo>
                  <a:pt x="4657442" y="0"/>
                </a:lnTo>
                <a:lnTo>
                  <a:pt x="2118158" y="4693817"/>
                </a:lnTo>
                <a:lnTo>
                  <a:pt x="1716031" y="4476272"/>
                </a:lnTo>
                <a:close/>
                <a:moveTo>
                  <a:pt x="3510898" y="0"/>
                </a:moveTo>
                <a:lnTo>
                  <a:pt x="4030714" y="0"/>
                </a:lnTo>
                <a:lnTo>
                  <a:pt x="1997663" y="3758054"/>
                </a:lnTo>
                <a:lnTo>
                  <a:pt x="1595536" y="3540509"/>
                </a:lnTo>
                <a:close/>
                <a:moveTo>
                  <a:pt x="2884170" y="0"/>
                </a:moveTo>
                <a:lnTo>
                  <a:pt x="3403986" y="0"/>
                </a:lnTo>
                <a:lnTo>
                  <a:pt x="1715921" y="3120354"/>
                </a:lnTo>
                <a:lnTo>
                  <a:pt x="1313794" y="2902810"/>
                </a:lnTo>
                <a:close/>
                <a:moveTo>
                  <a:pt x="2257443" y="0"/>
                </a:moveTo>
                <a:lnTo>
                  <a:pt x="2777258" y="0"/>
                </a:lnTo>
                <a:lnTo>
                  <a:pt x="1541206" y="2284819"/>
                </a:lnTo>
                <a:lnTo>
                  <a:pt x="1139079" y="2067274"/>
                </a:lnTo>
                <a:close/>
                <a:moveTo>
                  <a:pt x="1630716" y="0"/>
                </a:moveTo>
                <a:lnTo>
                  <a:pt x="2150531" y="0"/>
                </a:lnTo>
                <a:lnTo>
                  <a:pt x="840733" y="2421135"/>
                </a:lnTo>
                <a:lnTo>
                  <a:pt x="438606" y="2203590"/>
                </a:lnTo>
                <a:close/>
                <a:moveTo>
                  <a:pt x="1003987" y="0"/>
                </a:moveTo>
                <a:lnTo>
                  <a:pt x="1523803" y="0"/>
                </a:lnTo>
                <a:lnTo>
                  <a:pt x="584934" y="1735481"/>
                </a:lnTo>
                <a:lnTo>
                  <a:pt x="182807" y="1517936"/>
                </a:lnTo>
                <a:close/>
                <a:moveTo>
                  <a:pt x="377260" y="0"/>
                </a:moveTo>
                <a:lnTo>
                  <a:pt x="897075" y="0"/>
                </a:lnTo>
                <a:lnTo>
                  <a:pt x="402127" y="914901"/>
                </a:lnTo>
                <a:lnTo>
                  <a:pt x="0" y="697357"/>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Tree>
    <p:extLst>
      <p:ext uri="{BB962C8B-B14F-4D97-AF65-F5344CB8AC3E}">
        <p14:creationId xmlns:p14="http://schemas.microsoft.com/office/powerpoint/2010/main" val="4200517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1EAEB9F-11FD-4A38-A858-5235F8507B4F}"/>
              </a:ext>
            </a:extLst>
          </p:cNvPr>
          <p:cNvSpPr>
            <a:spLocks noGrp="1"/>
          </p:cNvSpPr>
          <p:nvPr>
            <p:ph type="pic" sz="quarter" idx="11" hasCustomPrompt="1"/>
          </p:nvPr>
        </p:nvSpPr>
        <p:spPr>
          <a:xfrm>
            <a:off x="528638" y="551833"/>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345676" y="2134199"/>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a:t>Place Your Picture Here</a:t>
            </a:r>
            <a:endParaRPr lang="ko-KR" altLang="en-US"/>
          </a:p>
        </p:txBody>
      </p:sp>
    </p:spTree>
    <p:extLst>
      <p:ext uri="{BB962C8B-B14F-4D97-AF65-F5344CB8AC3E}">
        <p14:creationId xmlns:p14="http://schemas.microsoft.com/office/powerpoint/2010/main" val="37896195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F1A6D4F-FC45-4108-AABF-2153E98FEC8F}"/>
              </a:ext>
            </a:extLst>
          </p:cNvPr>
          <p:cNvSpPr>
            <a:spLocks noGrp="1"/>
          </p:cNvSpPr>
          <p:nvPr>
            <p:ph type="pic" sz="quarter" idx="11" hasCustomPrompt="1"/>
          </p:nvPr>
        </p:nvSpPr>
        <p:spPr>
          <a:xfrm>
            <a:off x="0" y="0"/>
            <a:ext cx="9511468" cy="6858000"/>
          </a:xfrm>
          <a:custGeom>
            <a:avLst/>
            <a:gdLst>
              <a:gd name="connsiteX0" fmla="*/ 3705667 w 9511468"/>
              <a:gd name="connsiteY0" fmla="*/ 0 h 6858000"/>
              <a:gd name="connsiteX1" fmla="*/ 9511468 w 9511468"/>
              <a:gd name="connsiteY1" fmla="*/ 0 h 6858000"/>
              <a:gd name="connsiteX2" fmla="*/ 4549568 w 9511468"/>
              <a:gd name="connsiteY2" fmla="*/ 6858000 h 6858000"/>
              <a:gd name="connsiteX3" fmla="*/ 0 w 9511468"/>
              <a:gd name="connsiteY3" fmla="*/ 6858000 h 6858000"/>
              <a:gd name="connsiteX4" fmla="*/ 0 w 9511468"/>
              <a:gd name="connsiteY4" fmla="*/ 512172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1468" h="6858000">
                <a:moveTo>
                  <a:pt x="3705667" y="0"/>
                </a:moveTo>
                <a:lnTo>
                  <a:pt x="9511468" y="0"/>
                </a:lnTo>
                <a:lnTo>
                  <a:pt x="4549568" y="6858000"/>
                </a:lnTo>
                <a:lnTo>
                  <a:pt x="0" y="6858000"/>
                </a:lnTo>
                <a:lnTo>
                  <a:pt x="0" y="5121721"/>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897407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186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49480" y="1157591"/>
            <a:ext cx="10893040" cy="4542818"/>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2575038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964E96-60CB-4686-890C-74DB60B28B94}"/>
              </a:ext>
            </a:extLst>
          </p:cNvPr>
          <p:cNvSpPr/>
          <p:nvPr userDrawn="1"/>
        </p:nvSpPr>
        <p:spPr>
          <a:xfrm>
            <a:off x="826852" y="0"/>
            <a:ext cx="4562272" cy="4173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31EAEB9F-11FD-4A38-A858-5235F8507B4F}"/>
              </a:ext>
            </a:extLst>
          </p:cNvPr>
          <p:cNvSpPr>
            <a:spLocks noGrp="1"/>
          </p:cNvSpPr>
          <p:nvPr>
            <p:ph type="pic" sz="quarter" idx="11" hasCustomPrompt="1"/>
          </p:nvPr>
        </p:nvSpPr>
        <p:spPr>
          <a:xfrm>
            <a:off x="2490281" y="3287949"/>
            <a:ext cx="8874868" cy="292235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2343137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D9AA8BA-F171-4BD8-A11D-2DC0122F65E8}"/>
              </a:ext>
            </a:extLst>
          </p:cNvPr>
          <p:cNvSpPr>
            <a:spLocks noGrp="1"/>
          </p:cNvSpPr>
          <p:nvPr>
            <p:ph type="pic" sz="quarter" idx="11" hasCustomPrompt="1"/>
          </p:nvPr>
        </p:nvSpPr>
        <p:spPr>
          <a:xfrm>
            <a:off x="3780714" y="121525"/>
            <a:ext cx="8411286" cy="6736476"/>
          </a:xfrm>
          <a:custGeom>
            <a:avLst/>
            <a:gdLst>
              <a:gd name="connsiteX0" fmla="*/ 5699762 w 8411286"/>
              <a:gd name="connsiteY0" fmla="*/ 5934811 h 6736476"/>
              <a:gd name="connsiteX1" fmla="*/ 5699473 w 8411286"/>
              <a:gd name="connsiteY1" fmla="*/ 5964269 h 6736476"/>
              <a:gd name="connsiteX2" fmla="*/ 5704951 w 8411286"/>
              <a:gd name="connsiteY2" fmla="*/ 6001406 h 6736476"/>
              <a:gd name="connsiteX3" fmla="*/ 5700507 w 8411286"/>
              <a:gd name="connsiteY3" fmla="*/ 5913361 h 6736476"/>
              <a:gd name="connsiteX4" fmla="*/ 5699940 w 8411286"/>
              <a:gd name="connsiteY4" fmla="*/ 5916657 h 6736476"/>
              <a:gd name="connsiteX5" fmla="*/ 5699858 w 8411286"/>
              <a:gd name="connsiteY5" fmla="*/ 5924998 h 6736476"/>
              <a:gd name="connsiteX6" fmla="*/ 6937173 w 8411286"/>
              <a:gd name="connsiteY6" fmla="*/ 0 h 6736476"/>
              <a:gd name="connsiteX7" fmla="*/ 7112847 w 8411286"/>
              <a:gd name="connsiteY7" fmla="*/ 0 h 6736476"/>
              <a:gd name="connsiteX8" fmla="*/ 7165550 w 8411286"/>
              <a:gd name="connsiteY8" fmla="*/ 31998 h 6736476"/>
              <a:gd name="connsiteX9" fmla="*/ 7230172 w 8411286"/>
              <a:gd name="connsiteY9" fmla="*/ 147441 h 6736476"/>
              <a:gd name="connsiteX10" fmla="*/ 7308598 w 8411286"/>
              <a:gd name="connsiteY10" fmla="*/ 296136 h 6736476"/>
              <a:gd name="connsiteX11" fmla="*/ 7361927 w 8411286"/>
              <a:gd name="connsiteY11" fmla="*/ 334407 h 6736476"/>
              <a:gd name="connsiteX12" fmla="*/ 7786681 w 8411286"/>
              <a:gd name="connsiteY12" fmla="*/ 1054668 h 6736476"/>
              <a:gd name="connsiteX13" fmla="*/ 7843148 w 8411286"/>
              <a:gd name="connsiteY13" fmla="*/ 1247910 h 6736476"/>
              <a:gd name="connsiteX14" fmla="*/ 7989333 w 8411286"/>
              <a:gd name="connsiteY14" fmla="*/ 1492598 h 6736476"/>
              <a:gd name="connsiteX15" fmla="*/ 8255980 w 8411286"/>
              <a:gd name="connsiteY15" fmla="*/ 2013344 h 6736476"/>
              <a:gd name="connsiteX16" fmla="*/ 8328759 w 8411286"/>
              <a:gd name="connsiteY16" fmla="*/ 2595576 h 6736476"/>
              <a:gd name="connsiteX17" fmla="*/ 8394636 w 8411286"/>
              <a:gd name="connsiteY17" fmla="*/ 3388617 h 6736476"/>
              <a:gd name="connsiteX18" fmla="*/ 8411286 w 8411286"/>
              <a:gd name="connsiteY18" fmla="*/ 3449238 h 6736476"/>
              <a:gd name="connsiteX19" fmla="*/ 8411286 w 8411286"/>
              <a:gd name="connsiteY19" fmla="*/ 6736476 h 6736476"/>
              <a:gd name="connsiteX20" fmla="*/ 7208192 w 8411286"/>
              <a:gd name="connsiteY20" fmla="*/ 6736476 h 6736476"/>
              <a:gd name="connsiteX21" fmla="*/ 7224525 w 8411286"/>
              <a:gd name="connsiteY21" fmla="*/ 6699435 h 6736476"/>
              <a:gd name="connsiteX22" fmla="*/ 7211350 w 8411286"/>
              <a:gd name="connsiteY22" fmla="*/ 6671829 h 6736476"/>
              <a:gd name="connsiteX23" fmla="*/ 7184371 w 8411286"/>
              <a:gd name="connsiteY23" fmla="*/ 6683122 h 6736476"/>
              <a:gd name="connsiteX24" fmla="*/ 7158021 w 8411286"/>
              <a:gd name="connsiteY24" fmla="*/ 6721394 h 6736476"/>
              <a:gd name="connsiteX25" fmla="*/ 7140347 w 8411286"/>
              <a:gd name="connsiteY25" fmla="*/ 6736476 h 6736476"/>
              <a:gd name="connsiteX26" fmla="*/ 7106917 w 8411286"/>
              <a:gd name="connsiteY26" fmla="*/ 6736476 h 6736476"/>
              <a:gd name="connsiteX27" fmla="*/ 7103015 w 8411286"/>
              <a:gd name="connsiteY27" fmla="*/ 6712307 h 6736476"/>
              <a:gd name="connsiteX28" fmla="*/ 7059519 w 8411286"/>
              <a:gd name="connsiteY28" fmla="*/ 6580228 h 6736476"/>
              <a:gd name="connsiteX29" fmla="*/ 7043833 w 8411286"/>
              <a:gd name="connsiteY29" fmla="*/ 6663045 h 6736476"/>
              <a:gd name="connsiteX30" fmla="*/ 7051205 w 8411286"/>
              <a:gd name="connsiteY30" fmla="*/ 6724845 h 6736476"/>
              <a:gd name="connsiteX31" fmla="*/ 7052770 w 8411286"/>
              <a:gd name="connsiteY31" fmla="*/ 6736476 h 6736476"/>
              <a:gd name="connsiteX32" fmla="*/ 6976399 w 8411286"/>
              <a:gd name="connsiteY32" fmla="*/ 6736476 h 6736476"/>
              <a:gd name="connsiteX33" fmla="*/ 6969171 w 8411286"/>
              <a:gd name="connsiteY33" fmla="*/ 6722022 h 6736476"/>
              <a:gd name="connsiteX34" fmla="*/ 6965668 w 8411286"/>
              <a:gd name="connsiteY34" fmla="*/ 6736476 h 6736476"/>
              <a:gd name="connsiteX35" fmla="*/ 5912639 w 8411286"/>
              <a:gd name="connsiteY35" fmla="*/ 6736476 h 6736476"/>
              <a:gd name="connsiteX36" fmla="*/ 5766309 w 8411286"/>
              <a:gd name="connsiteY36" fmla="*/ 6264493 h 6736476"/>
              <a:gd name="connsiteX37" fmla="*/ 5730397 w 8411286"/>
              <a:gd name="connsiteY37" fmla="*/ 6316172 h 6736476"/>
              <a:gd name="connsiteX38" fmla="*/ 5716685 w 8411286"/>
              <a:gd name="connsiteY38" fmla="*/ 6345706 h 6736476"/>
              <a:gd name="connsiteX39" fmla="*/ 5642847 w 8411286"/>
              <a:gd name="connsiteY39" fmla="*/ 6530301 h 6736476"/>
              <a:gd name="connsiteX40" fmla="*/ 5571861 w 8411286"/>
              <a:gd name="connsiteY40" fmla="*/ 6640910 h 6736476"/>
              <a:gd name="connsiteX41" fmla="*/ 5532211 w 8411286"/>
              <a:gd name="connsiteY41" fmla="*/ 6736476 h 6736476"/>
              <a:gd name="connsiteX42" fmla="*/ 5291750 w 8411286"/>
              <a:gd name="connsiteY42" fmla="*/ 6736476 h 6736476"/>
              <a:gd name="connsiteX43" fmla="*/ 5314799 w 8411286"/>
              <a:gd name="connsiteY43" fmla="*/ 6682196 h 6736476"/>
              <a:gd name="connsiteX44" fmla="*/ 5336949 w 8411286"/>
              <a:gd name="connsiteY44" fmla="*/ 6127357 h 6736476"/>
              <a:gd name="connsiteX45" fmla="*/ 5305304 w 8411286"/>
              <a:gd name="connsiteY45" fmla="*/ 6110481 h 6736476"/>
              <a:gd name="connsiteX46" fmla="*/ 5111217 w 8411286"/>
              <a:gd name="connsiteY46" fmla="*/ 6218074 h 6736476"/>
              <a:gd name="connsiteX47" fmla="*/ 5080627 w 8411286"/>
              <a:gd name="connsiteY47" fmla="*/ 6304567 h 6736476"/>
              <a:gd name="connsiteX48" fmla="*/ 5130204 w 8411286"/>
              <a:gd name="connsiteY48" fmla="*/ 6400558 h 6736476"/>
              <a:gd name="connsiteX49" fmla="*/ 5197713 w 8411286"/>
              <a:gd name="connsiteY49" fmla="*/ 6657933 h 6736476"/>
              <a:gd name="connsiteX50" fmla="*/ 5190329 w 8411286"/>
              <a:gd name="connsiteY50" fmla="*/ 6723333 h 6736476"/>
              <a:gd name="connsiteX51" fmla="*/ 5190795 w 8411286"/>
              <a:gd name="connsiteY51" fmla="*/ 6736476 h 6736476"/>
              <a:gd name="connsiteX52" fmla="*/ 5114216 w 8411286"/>
              <a:gd name="connsiteY52" fmla="*/ 6736476 h 6736476"/>
              <a:gd name="connsiteX53" fmla="*/ 5090121 w 8411286"/>
              <a:gd name="connsiteY53" fmla="*/ 6712785 h 6736476"/>
              <a:gd name="connsiteX54" fmla="*/ 5078517 w 8411286"/>
              <a:gd name="connsiteY54" fmla="*/ 6664264 h 6736476"/>
              <a:gd name="connsiteX55" fmla="*/ 4997297 w 8411286"/>
              <a:gd name="connsiteY55" fmla="*/ 6540849 h 6736476"/>
              <a:gd name="connsiteX56" fmla="*/ 4908691 w 8411286"/>
              <a:gd name="connsiteY56" fmla="*/ 6426928 h 6736476"/>
              <a:gd name="connsiteX57" fmla="*/ 4889705 w 8411286"/>
              <a:gd name="connsiteY57" fmla="*/ 6356255 h 6736476"/>
              <a:gd name="connsiteX58" fmla="*/ 4786333 w 8411286"/>
              <a:gd name="connsiteY58" fmla="*/ 6299293 h 6736476"/>
              <a:gd name="connsiteX59" fmla="*/ 4495200 w 8411286"/>
              <a:gd name="connsiteY59" fmla="*/ 6323556 h 6736476"/>
              <a:gd name="connsiteX60" fmla="*/ 4150274 w 8411286"/>
              <a:gd name="connsiteY60" fmla="*/ 6322500 h 6736476"/>
              <a:gd name="connsiteX61" fmla="*/ 3989940 w 8411286"/>
              <a:gd name="connsiteY61" fmla="*/ 6338322 h 6736476"/>
              <a:gd name="connsiteX62" fmla="*/ 3937199 w 8411286"/>
              <a:gd name="connsiteY62" fmla="*/ 6367857 h 6736476"/>
              <a:gd name="connsiteX63" fmla="*/ 3891842 w 8411286"/>
              <a:gd name="connsiteY63" fmla="*/ 6415324 h 6736476"/>
              <a:gd name="connsiteX64" fmla="*/ 3810620 w 8411286"/>
              <a:gd name="connsiteY64" fmla="*/ 6455409 h 6736476"/>
              <a:gd name="connsiteX65" fmla="*/ 3670329 w 8411286"/>
              <a:gd name="connsiteY65" fmla="*/ 6521863 h 6736476"/>
              <a:gd name="connsiteX66" fmla="*/ 3665055 w 8411286"/>
              <a:gd name="connsiteY66" fmla="*/ 6555617 h 6736476"/>
              <a:gd name="connsiteX67" fmla="*/ 3677927 w 8411286"/>
              <a:gd name="connsiteY67" fmla="*/ 6663210 h 6736476"/>
              <a:gd name="connsiteX68" fmla="*/ 3699047 w 8411286"/>
              <a:gd name="connsiteY68" fmla="*/ 6736476 h 6736476"/>
              <a:gd name="connsiteX69" fmla="*/ 2645249 w 8411286"/>
              <a:gd name="connsiteY69" fmla="*/ 6736476 h 6736476"/>
              <a:gd name="connsiteX70" fmla="*/ 2742086 w 8411286"/>
              <a:gd name="connsiteY70" fmla="*/ 6647385 h 6736476"/>
              <a:gd name="connsiteX71" fmla="*/ 2743140 w 8411286"/>
              <a:gd name="connsiteY71" fmla="*/ 6603084 h 6736476"/>
              <a:gd name="connsiteX72" fmla="*/ 2687235 w 8411286"/>
              <a:gd name="connsiteY72" fmla="*/ 6550343 h 6736476"/>
              <a:gd name="connsiteX73" fmla="*/ 2540616 w 8411286"/>
              <a:gd name="connsiteY73" fmla="*/ 6362583 h 6736476"/>
              <a:gd name="connsiteX74" fmla="*/ 2301170 w 8411286"/>
              <a:gd name="connsiteY74" fmla="*/ 6031369 h 6736476"/>
              <a:gd name="connsiteX75" fmla="*/ 2170371 w 8411286"/>
              <a:gd name="connsiteY75" fmla="*/ 5803528 h 6736476"/>
              <a:gd name="connsiteX76" fmla="*/ 2008983 w 8411286"/>
              <a:gd name="connsiteY76" fmla="*/ 5434340 h 6736476"/>
              <a:gd name="connsiteX77" fmla="*/ 1746334 w 8411286"/>
              <a:gd name="connsiteY77" fmla="*/ 4914312 h 6736476"/>
              <a:gd name="connsiteX78" fmla="*/ 1717853 w 8411286"/>
              <a:gd name="connsiteY78" fmla="*/ 4846804 h 6736476"/>
              <a:gd name="connsiteX79" fmla="*/ 1620809 w 8411286"/>
              <a:gd name="connsiteY79" fmla="*/ 4780349 h 6736476"/>
              <a:gd name="connsiteX80" fmla="*/ 1502668 w 8411286"/>
              <a:gd name="connsiteY80" fmla="*/ 4732882 h 6736476"/>
              <a:gd name="connsiteX81" fmla="*/ 1431996 w 8411286"/>
              <a:gd name="connsiteY81" fmla="*/ 4659044 h 6736476"/>
              <a:gd name="connsiteX82" fmla="*/ 1147194 w 8411286"/>
              <a:gd name="connsiteY82" fmla="*/ 4510315 h 6736476"/>
              <a:gd name="connsiteX83" fmla="*/ 933065 w 8411286"/>
              <a:gd name="connsiteY83" fmla="*/ 4520863 h 6736476"/>
              <a:gd name="connsiteX84" fmla="*/ 779062 w 8411286"/>
              <a:gd name="connsiteY84" fmla="*/ 4470232 h 6736476"/>
              <a:gd name="connsiteX85" fmla="*/ 715772 w 8411286"/>
              <a:gd name="connsiteY85" fmla="*/ 4415381 h 6736476"/>
              <a:gd name="connsiteX86" fmla="*/ 583919 w 8411286"/>
              <a:gd name="connsiteY86" fmla="*/ 4235007 h 6736476"/>
              <a:gd name="connsiteX87" fmla="*/ 567041 w 8411286"/>
              <a:gd name="connsiteY87" fmla="*/ 3954424 h 6736476"/>
              <a:gd name="connsiteX88" fmla="*/ 635604 w 8411286"/>
              <a:gd name="connsiteY88" fmla="*/ 3848942 h 6736476"/>
              <a:gd name="connsiteX89" fmla="*/ 728428 w 8411286"/>
              <a:gd name="connsiteY89" fmla="*/ 3725527 h 6736476"/>
              <a:gd name="connsiteX90" fmla="*/ 756909 w 8411286"/>
              <a:gd name="connsiteY90" fmla="*/ 3679114 h 6736476"/>
              <a:gd name="connsiteX91" fmla="*/ 798047 w 8411286"/>
              <a:gd name="connsiteY91" fmla="*/ 3627429 h 6736476"/>
              <a:gd name="connsiteX92" fmla="*/ 804376 w 8411286"/>
              <a:gd name="connsiteY92" fmla="*/ 3462877 h 6736476"/>
              <a:gd name="connsiteX93" fmla="*/ 693620 w 8411286"/>
              <a:gd name="connsiteY93" fmla="*/ 3265625 h 6736476"/>
              <a:gd name="connsiteX94" fmla="*/ 730538 w 8411286"/>
              <a:gd name="connsiteY94" fmla="*/ 3218158 h 6736476"/>
              <a:gd name="connsiteX95" fmla="*/ 796992 w 8411286"/>
              <a:gd name="connsiteY95" fmla="*/ 3235034 h 6736476"/>
              <a:gd name="connsiteX96" fmla="*/ 844459 w 8411286"/>
              <a:gd name="connsiteY96" fmla="*/ 3233980 h 6736476"/>
              <a:gd name="connsiteX97" fmla="*/ 841295 w 8411286"/>
              <a:gd name="connsiteY97" fmla="*/ 3199171 h 6736476"/>
              <a:gd name="connsiteX98" fmla="*/ 800158 w 8411286"/>
              <a:gd name="connsiteY98" fmla="*/ 3174911 h 6736476"/>
              <a:gd name="connsiteX99" fmla="*/ 615564 w 8411286"/>
              <a:gd name="connsiteY99" fmla="*/ 3159086 h 6736476"/>
              <a:gd name="connsiteX100" fmla="*/ 235828 w 8411286"/>
              <a:gd name="connsiteY100" fmla="*/ 3056770 h 6736476"/>
              <a:gd name="connsiteX101" fmla="*/ 50177 w 8411286"/>
              <a:gd name="connsiteY101" fmla="*/ 2912259 h 6736476"/>
              <a:gd name="connsiteX102" fmla="*/ 1656 w 8411286"/>
              <a:gd name="connsiteY102" fmla="*/ 2697076 h 6736476"/>
              <a:gd name="connsiteX103" fmla="*/ 103975 w 8411286"/>
              <a:gd name="connsiteY103" fmla="*/ 2348984 h 6736476"/>
              <a:gd name="connsiteX104" fmla="*/ 149331 w 8411286"/>
              <a:gd name="connsiteY104" fmla="*/ 2344764 h 6736476"/>
              <a:gd name="connsiteX105" fmla="*/ 134563 w 8411286"/>
              <a:gd name="connsiteY105" fmla="*/ 2317339 h 6736476"/>
              <a:gd name="connsiteX106" fmla="*/ 191525 w 8411286"/>
              <a:gd name="connsiteY106" fmla="*/ 2400669 h 6736476"/>
              <a:gd name="connsiteX107" fmla="*/ 166208 w 8411286"/>
              <a:gd name="connsiteY107" fmla="*/ 2585263 h 6736476"/>
              <a:gd name="connsiteX108" fmla="*/ 160934 w 8411286"/>
              <a:gd name="connsiteY108" fmla="*/ 2716062 h 6736476"/>
              <a:gd name="connsiteX109" fmla="*/ 207347 w 8411286"/>
              <a:gd name="connsiteY109" fmla="*/ 2771968 h 6736476"/>
              <a:gd name="connsiteX110" fmla="*/ 523794 w 8411286"/>
              <a:gd name="connsiteY110" fmla="*/ 2843695 h 6736476"/>
              <a:gd name="connsiteX111" fmla="*/ 1049096 w 8411286"/>
              <a:gd name="connsiteY111" fmla="*/ 2824709 h 6736476"/>
              <a:gd name="connsiteX112" fmla="*/ 1113439 w 8411286"/>
              <a:gd name="connsiteY112" fmla="*/ 2786736 h 6736476"/>
              <a:gd name="connsiteX113" fmla="*/ 1546971 w 8411286"/>
              <a:gd name="connsiteY113" fmla="*/ 2606360 h 6736476"/>
              <a:gd name="connsiteX114" fmla="*/ 1784306 w 8411286"/>
              <a:gd name="connsiteY114" fmla="*/ 2570497 h 6736476"/>
              <a:gd name="connsiteX115" fmla="*/ 1917215 w 8411286"/>
              <a:gd name="connsiteY115" fmla="*/ 2546234 h 6736476"/>
              <a:gd name="connsiteX116" fmla="*/ 2025860 w 8411286"/>
              <a:gd name="connsiteY116" fmla="*/ 2568387 h 6736476"/>
              <a:gd name="connsiteX117" fmla="*/ 2092315 w 8411286"/>
              <a:gd name="connsiteY117" fmla="*/ 2577879 h 6736476"/>
              <a:gd name="connsiteX118" fmla="*/ 2156659 w 8411286"/>
              <a:gd name="connsiteY118" fmla="*/ 2562057 h 6736476"/>
              <a:gd name="connsiteX119" fmla="*/ 2279017 w 8411286"/>
              <a:gd name="connsiteY119" fmla="*/ 2608470 h 6736476"/>
              <a:gd name="connsiteX120" fmla="*/ 2316992 w 8411286"/>
              <a:gd name="connsiteY120" fmla="*/ 2628512 h 6736476"/>
              <a:gd name="connsiteX121" fmla="*/ 2459391 w 8411286"/>
              <a:gd name="connsiteY121" fmla="*/ 2628512 h 6736476"/>
              <a:gd name="connsiteX122" fmla="*/ 2417198 w 8411286"/>
              <a:gd name="connsiteY122" fmla="*/ 2585263 h 6736476"/>
              <a:gd name="connsiteX123" fmla="*/ 2108138 w 8411286"/>
              <a:gd name="connsiteY123" fmla="*/ 2382739 h 6736476"/>
              <a:gd name="connsiteX124" fmla="*/ 1772704 w 8411286"/>
              <a:gd name="connsiteY124" fmla="*/ 2105321 h 6736476"/>
              <a:gd name="connsiteX125" fmla="*/ 1714689 w 8411286"/>
              <a:gd name="connsiteY125" fmla="*/ 1995618 h 6736476"/>
              <a:gd name="connsiteX126" fmla="*/ 1738949 w 8411286"/>
              <a:gd name="connsiteY126" fmla="*/ 1969247 h 6736476"/>
              <a:gd name="connsiteX127" fmla="*/ 1819115 w 8411286"/>
              <a:gd name="connsiteY127" fmla="*/ 2000892 h 6736476"/>
              <a:gd name="connsiteX128" fmla="*/ 2635547 w 8411286"/>
              <a:gd name="connsiteY128" fmla="*/ 2418601 h 6736476"/>
              <a:gd name="connsiteX129" fmla="*/ 2734702 w 8411286"/>
              <a:gd name="connsiteY129" fmla="*/ 2456576 h 6736476"/>
              <a:gd name="connsiteX130" fmla="*/ 2884487 w 8411286"/>
              <a:gd name="connsiteY130" fmla="*/ 2744543 h 6736476"/>
              <a:gd name="connsiteX131" fmla="*/ 2753688 w 8411286"/>
              <a:gd name="connsiteY131" fmla="*/ 2889052 h 6736476"/>
              <a:gd name="connsiteX132" fmla="*/ 2565930 w 8411286"/>
              <a:gd name="connsiteY132" fmla="*/ 2950231 h 6736476"/>
              <a:gd name="connsiteX133" fmla="*/ 2551164 w 8411286"/>
              <a:gd name="connsiteY133" fmla="*/ 2958672 h 6736476"/>
              <a:gd name="connsiteX134" fmla="*/ 2756852 w 8411286"/>
              <a:gd name="connsiteY134" fmla="*/ 3079977 h 6736476"/>
              <a:gd name="connsiteX135" fmla="*/ 3097560 w 8411286"/>
              <a:gd name="connsiteY135" fmla="*/ 3270899 h 6736476"/>
              <a:gd name="connsiteX136" fmla="*/ 3309581 w 8411286"/>
              <a:gd name="connsiteY136" fmla="*/ 3413300 h 6736476"/>
              <a:gd name="connsiteX137" fmla="*/ 3500503 w 8411286"/>
              <a:gd name="connsiteY137" fmla="*/ 3527221 h 6736476"/>
              <a:gd name="connsiteX138" fmla="*/ 3864417 w 8411286"/>
              <a:gd name="connsiteY138" fmla="*/ 3729747 h 6736476"/>
              <a:gd name="connsiteX139" fmla="*/ 4351744 w 8411286"/>
              <a:gd name="connsiteY139" fmla="*/ 3916449 h 6736476"/>
              <a:gd name="connsiteX140" fmla="*/ 5174507 w 8411286"/>
              <a:gd name="connsiteY140" fmla="*/ 3980795 h 6736476"/>
              <a:gd name="connsiteX141" fmla="*/ 5307035 w 8411286"/>
              <a:gd name="connsiteY141" fmla="*/ 3970823 h 6736476"/>
              <a:gd name="connsiteX142" fmla="*/ 5359406 w 8411286"/>
              <a:gd name="connsiteY142" fmla="*/ 3964465 h 6736476"/>
              <a:gd name="connsiteX143" fmla="*/ 5363328 w 8411286"/>
              <a:gd name="connsiteY143" fmla="*/ 3954536 h 6736476"/>
              <a:gd name="connsiteX144" fmla="*/ 5408815 w 8411286"/>
              <a:gd name="connsiteY144" fmla="*/ 3914382 h 6736476"/>
              <a:gd name="connsiteX145" fmla="*/ 5475947 w 8411286"/>
              <a:gd name="connsiteY145" fmla="*/ 3868581 h 6736476"/>
              <a:gd name="connsiteX146" fmla="*/ 5546216 w 8411286"/>
              <a:gd name="connsiteY146" fmla="*/ 3821527 h 6736476"/>
              <a:gd name="connsiteX147" fmla="*/ 5943364 w 8411286"/>
              <a:gd name="connsiteY147" fmla="*/ 3538566 h 6736476"/>
              <a:gd name="connsiteX148" fmla="*/ 5933953 w 8411286"/>
              <a:gd name="connsiteY148" fmla="*/ 3480218 h 6736476"/>
              <a:gd name="connsiteX149" fmla="*/ 5900701 w 8411286"/>
              <a:gd name="connsiteY149" fmla="*/ 3472062 h 6736476"/>
              <a:gd name="connsiteX150" fmla="*/ 5373053 w 8411286"/>
              <a:gd name="connsiteY150" fmla="*/ 3424378 h 6736476"/>
              <a:gd name="connsiteX151" fmla="*/ 5116444 w 8411286"/>
              <a:gd name="connsiteY151" fmla="*/ 3414967 h 6736476"/>
              <a:gd name="connsiteX152" fmla="*/ 5043038 w 8411286"/>
              <a:gd name="connsiteY152" fmla="*/ 3470807 h 6736476"/>
              <a:gd name="connsiteX153" fmla="*/ 5031745 w 8411286"/>
              <a:gd name="connsiteY153" fmla="*/ 3516607 h 6736476"/>
              <a:gd name="connsiteX154" fmla="*/ 5001629 w 8411286"/>
              <a:gd name="connsiteY154" fmla="*/ 3631422 h 6736476"/>
              <a:gd name="connsiteX155" fmla="*/ 4881167 w 8411286"/>
              <a:gd name="connsiteY155" fmla="*/ 3743101 h 6736476"/>
              <a:gd name="connsiteX156" fmla="*/ 4819682 w 8411286"/>
              <a:gd name="connsiteY156" fmla="*/ 3803959 h 6736476"/>
              <a:gd name="connsiteX157" fmla="*/ 4793958 w 8411286"/>
              <a:gd name="connsiteY157" fmla="*/ 3860425 h 6736476"/>
              <a:gd name="connsiteX158" fmla="*/ 4745021 w 8411286"/>
              <a:gd name="connsiteY158" fmla="*/ 3854779 h 6736476"/>
              <a:gd name="connsiteX159" fmla="*/ 4721806 w 8411286"/>
              <a:gd name="connsiteY159" fmla="*/ 3819644 h 6736476"/>
              <a:gd name="connsiteX160" fmla="*/ 4706748 w 8411286"/>
              <a:gd name="connsiteY160" fmla="*/ 3847877 h 6736476"/>
              <a:gd name="connsiteX161" fmla="*/ 4690436 w 8411286"/>
              <a:gd name="connsiteY161" fmla="*/ 3911246 h 6736476"/>
              <a:gd name="connsiteX162" fmla="*/ 4656557 w 8411286"/>
              <a:gd name="connsiteY162" fmla="*/ 3936968 h 6736476"/>
              <a:gd name="connsiteX163" fmla="*/ 4634597 w 8411286"/>
              <a:gd name="connsiteY163" fmla="*/ 3909363 h 6736476"/>
              <a:gd name="connsiteX164" fmla="*/ 4624559 w 8411286"/>
              <a:gd name="connsiteY164" fmla="*/ 3862935 h 6736476"/>
              <a:gd name="connsiteX165" fmla="*/ 4614520 w 8411286"/>
              <a:gd name="connsiteY165" fmla="*/ 3893677 h 6736476"/>
              <a:gd name="connsiteX166" fmla="*/ 4591306 w 8411286"/>
              <a:gd name="connsiteY166" fmla="*/ 3923165 h 6736476"/>
              <a:gd name="connsiteX167" fmla="*/ 4557426 w 8411286"/>
              <a:gd name="connsiteY167" fmla="*/ 3900579 h 6736476"/>
              <a:gd name="connsiteX168" fmla="*/ 4532330 w 8411286"/>
              <a:gd name="connsiteY168" fmla="*/ 3791410 h 6736476"/>
              <a:gd name="connsiteX169" fmla="*/ 4531703 w 8411286"/>
              <a:gd name="connsiteY169" fmla="*/ 3723023 h 6736476"/>
              <a:gd name="connsiteX170" fmla="*/ 4448885 w 8411286"/>
              <a:gd name="connsiteY170" fmla="*/ 3766942 h 6736476"/>
              <a:gd name="connsiteX171" fmla="*/ 4448885 w 8411286"/>
              <a:gd name="connsiteY171" fmla="*/ 3559898 h 6736476"/>
              <a:gd name="connsiteX172" fmla="*/ 4463316 w 8411286"/>
              <a:gd name="connsiteY172" fmla="*/ 3532919 h 6736476"/>
              <a:gd name="connsiteX173" fmla="*/ 4690436 w 8411286"/>
              <a:gd name="connsiteY173" fmla="*/ 2978920 h 6736476"/>
              <a:gd name="connsiteX174" fmla="*/ 4927595 w 8411286"/>
              <a:gd name="connsiteY174" fmla="*/ 2711019 h 6736476"/>
              <a:gd name="connsiteX175" fmla="*/ 5275805 w 8411286"/>
              <a:gd name="connsiteY175" fmla="*/ 2466331 h 6736476"/>
              <a:gd name="connsiteX176" fmla="*/ 5731929 w 8411286"/>
              <a:gd name="connsiteY176" fmla="*/ 2199683 h 6736476"/>
              <a:gd name="connsiteX177" fmla="*/ 5826667 w 8411286"/>
              <a:gd name="connsiteY177" fmla="*/ 2087378 h 6736476"/>
              <a:gd name="connsiteX178" fmla="*/ 5894427 w 8411286"/>
              <a:gd name="connsiteY178" fmla="*/ 1910450 h 6736476"/>
              <a:gd name="connsiteX179" fmla="*/ 6199972 w 8411286"/>
              <a:gd name="connsiteY179" fmla="*/ 1572278 h 6736476"/>
              <a:gd name="connsiteX180" fmla="*/ 6236363 w 8411286"/>
              <a:gd name="connsiteY180" fmla="*/ 1530869 h 6736476"/>
              <a:gd name="connsiteX181" fmla="*/ 6233226 w 8411286"/>
              <a:gd name="connsiteY181" fmla="*/ 1470012 h 6736476"/>
              <a:gd name="connsiteX182" fmla="*/ 6184288 w 8411286"/>
              <a:gd name="connsiteY182" fmla="*/ 1457463 h 6736476"/>
              <a:gd name="connsiteX183" fmla="*/ 6119666 w 8411286"/>
              <a:gd name="connsiteY183" fmla="*/ 1467501 h 6736476"/>
              <a:gd name="connsiteX184" fmla="*/ 5976616 w 8411286"/>
              <a:gd name="connsiteY184" fmla="*/ 1475658 h 6736476"/>
              <a:gd name="connsiteX185" fmla="*/ 5893799 w 8411286"/>
              <a:gd name="connsiteY185" fmla="*/ 1374646 h 6736476"/>
              <a:gd name="connsiteX186" fmla="*/ 5956539 w 8411286"/>
              <a:gd name="connsiteY186" fmla="*/ 1308140 h 6736476"/>
              <a:gd name="connsiteX187" fmla="*/ 6087040 w 8411286"/>
              <a:gd name="connsiteY187" fmla="*/ 1246654 h 6736476"/>
              <a:gd name="connsiteX188" fmla="*/ 6108999 w 8411286"/>
              <a:gd name="connsiteY188" fmla="*/ 1201481 h 6736476"/>
              <a:gd name="connsiteX189" fmla="*/ 6058807 w 8411286"/>
              <a:gd name="connsiteY189" fmla="*/ 1185169 h 6736476"/>
              <a:gd name="connsiteX190" fmla="*/ 6009869 w 8411286"/>
              <a:gd name="connsiteY190" fmla="*/ 1225323 h 6736476"/>
              <a:gd name="connsiteX191" fmla="*/ 5906347 w 8411286"/>
              <a:gd name="connsiteY191" fmla="*/ 1288691 h 6736476"/>
              <a:gd name="connsiteX192" fmla="*/ 5689266 w 8411286"/>
              <a:gd name="connsiteY192" fmla="*/ 1229087 h 6736476"/>
              <a:gd name="connsiteX193" fmla="*/ 5573823 w 8411286"/>
              <a:gd name="connsiteY193" fmla="*/ 1109880 h 6736476"/>
              <a:gd name="connsiteX194" fmla="*/ 5601428 w 8411286"/>
              <a:gd name="connsiteY194" fmla="*/ 927306 h 6736476"/>
              <a:gd name="connsiteX195" fmla="*/ 5812863 w 8411286"/>
              <a:gd name="connsiteY195" fmla="*/ 805588 h 6736476"/>
              <a:gd name="connsiteX196" fmla="*/ 5938972 w 8411286"/>
              <a:gd name="connsiteY196" fmla="*/ 547725 h 6736476"/>
              <a:gd name="connsiteX197" fmla="*/ 5928306 w 8411286"/>
              <a:gd name="connsiteY197" fmla="*/ 479338 h 6736476"/>
              <a:gd name="connsiteX198" fmla="*/ 5984774 w 8411286"/>
              <a:gd name="connsiteY198" fmla="*/ 344446 h 6736476"/>
              <a:gd name="connsiteX199" fmla="*/ 6093941 w 8411286"/>
              <a:gd name="connsiteY199" fmla="*/ 259746 h 6736476"/>
              <a:gd name="connsiteX200" fmla="*/ 6622844 w 8411286"/>
              <a:gd name="connsiteY200" fmla="*/ 48310 h 6736476"/>
              <a:gd name="connsiteX201" fmla="*/ 6826123 w 8411286"/>
              <a:gd name="connsiteY201" fmla="*/ 37017 h 6736476"/>
              <a:gd name="connsiteX202" fmla="*/ 6937173 w 8411286"/>
              <a:gd name="connsiteY202" fmla="*/ 0 h 6736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8411286" h="6736476">
                <a:moveTo>
                  <a:pt x="5699762" y="5934811"/>
                </a:moveTo>
                <a:lnTo>
                  <a:pt x="5699473" y="5964269"/>
                </a:lnTo>
                <a:lnTo>
                  <a:pt x="5704951" y="6001406"/>
                </a:lnTo>
                <a:close/>
                <a:moveTo>
                  <a:pt x="5700507" y="5913361"/>
                </a:moveTo>
                <a:lnTo>
                  <a:pt x="5699940" y="5916657"/>
                </a:lnTo>
                <a:lnTo>
                  <a:pt x="5699858" y="5924998"/>
                </a:lnTo>
                <a:close/>
                <a:moveTo>
                  <a:pt x="6937173" y="0"/>
                </a:moveTo>
                <a:cubicBezTo>
                  <a:pt x="6995523" y="0"/>
                  <a:pt x="7054499" y="0"/>
                  <a:pt x="7112847" y="0"/>
                </a:cubicBezTo>
                <a:cubicBezTo>
                  <a:pt x="7130415" y="10666"/>
                  <a:pt x="7148610" y="20705"/>
                  <a:pt x="7165550" y="31998"/>
                </a:cubicBezTo>
                <a:cubicBezTo>
                  <a:pt x="7205704" y="59603"/>
                  <a:pt x="7230800" y="97248"/>
                  <a:pt x="7230172" y="147441"/>
                </a:cubicBezTo>
                <a:cubicBezTo>
                  <a:pt x="7228918" y="212063"/>
                  <a:pt x="7257779" y="259119"/>
                  <a:pt x="7308598" y="296136"/>
                </a:cubicBezTo>
                <a:cubicBezTo>
                  <a:pt x="7326165" y="309311"/>
                  <a:pt x="7344359" y="321859"/>
                  <a:pt x="7361927" y="334407"/>
                </a:cubicBezTo>
                <a:cubicBezTo>
                  <a:pt x="7612890" y="510081"/>
                  <a:pt x="7769741" y="742220"/>
                  <a:pt x="7786681" y="1054668"/>
                </a:cubicBezTo>
                <a:cubicBezTo>
                  <a:pt x="7790445" y="1124311"/>
                  <a:pt x="7809267" y="1188306"/>
                  <a:pt x="7843148" y="1247910"/>
                </a:cubicBezTo>
                <a:cubicBezTo>
                  <a:pt x="7890203" y="1330099"/>
                  <a:pt x="7939140" y="1412290"/>
                  <a:pt x="7989333" y="1492598"/>
                </a:cubicBezTo>
                <a:cubicBezTo>
                  <a:pt x="8092227" y="1658860"/>
                  <a:pt x="8187592" y="1828886"/>
                  <a:pt x="8255980" y="2013344"/>
                </a:cubicBezTo>
                <a:cubicBezTo>
                  <a:pt x="8324995" y="2201565"/>
                  <a:pt x="8356365" y="2395434"/>
                  <a:pt x="8328759" y="2595576"/>
                </a:cubicBezTo>
                <a:cubicBezTo>
                  <a:pt x="8291114" y="2865361"/>
                  <a:pt x="8316211" y="3128870"/>
                  <a:pt x="8394636" y="3388617"/>
                </a:cubicBezTo>
                <a:lnTo>
                  <a:pt x="8411286" y="3449238"/>
                </a:lnTo>
                <a:lnTo>
                  <a:pt x="8411286" y="6736476"/>
                </a:lnTo>
                <a:lnTo>
                  <a:pt x="7208192" y="6736476"/>
                </a:lnTo>
                <a:lnTo>
                  <a:pt x="7224525" y="6699435"/>
                </a:lnTo>
                <a:cubicBezTo>
                  <a:pt x="7227035" y="6691906"/>
                  <a:pt x="7218879" y="6676220"/>
                  <a:pt x="7211350" y="6671829"/>
                </a:cubicBezTo>
                <a:cubicBezTo>
                  <a:pt x="7206331" y="6668692"/>
                  <a:pt x="7191273" y="6676220"/>
                  <a:pt x="7184371" y="6683122"/>
                </a:cubicBezTo>
                <a:cubicBezTo>
                  <a:pt x="7173706" y="6694415"/>
                  <a:pt x="7168059" y="6710101"/>
                  <a:pt x="7158021" y="6721394"/>
                </a:cubicBezTo>
                <a:lnTo>
                  <a:pt x="7140347" y="6736476"/>
                </a:lnTo>
                <a:lnTo>
                  <a:pt x="7106917" y="6736476"/>
                </a:lnTo>
                <a:lnTo>
                  <a:pt x="7103015" y="6712307"/>
                </a:lnTo>
                <a:cubicBezTo>
                  <a:pt x="7099633" y="6663164"/>
                  <a:pt x="7103750" y="6615520"/>
                  <a:pt x="7059519" y="6580228"/>
                </a:cubicBezTo>
                <a:cubicBezTo>
                  <a:pt x="7051362" y="6607833"/>
                  <a:pt x="7042579" y="6635440"/>
                  <a:pt x="7043833" y="6663045"/>
                </a:cubicBezTo>
                <a:cubicBezTo>
                  <a:pt x="7044775" y="6683750"/>
                  <a:pt x="7047912" y="6704297"/>
                  <a:pt x="7051205" y="6724845"/>
                </a:cubicBezTo>
                <a:lnTo>
                  <a:pt x="7052770" y="6736476"/>
                </a:lnTo>
                <a:lnTo>
                  <a:pt x="6976399" y="6736476"/>
                </a:lnTo>
                <a:lnTo>
                  <a:pt x="6969171" y="6722022"/>
                </a:lnTo>
                <a:lnTo>
                  <a:pt x="6965668" y="6736476"/>
                </a:lnTo>
                <a:lnTo>
                  <a:pt x="5912639" y="6736476"/>
                </a:lnTo>
                <a:lnTo>
                  <a:pt x="5766309" y="6264493"/>
                </a:lnTo>
                <a:lnTo>
                  <a:pt x="5730397" y="6316172"/>
                </a:lnTo>
                <a:cubicBezTo>
                  <a:pt x="5723013" y="6324610"/>
                  <a:pt x="5717739" y="6334104"/>
                  <a:pt x="5716685" y="6345706"/>
                </a:cubicBezTo>
                <a:cubicBezTo>
                  <a:pt x="5710357" y="6415324"/>
                  <a:pt x="5685041" y="6477559"/>
                  <a:pt x="5642847" y="6530301"/>
                </a:cubicBezTo>
                <a:cubicBezTo>
                  <a:pt x="5614895" y="6565638"/>
                  <a:pt x="5591557" y="6602623"/>
                  <a:pt x="5571861" y="6640910"/>
                </a:cubicBezTo>
                <a:lnTo>
                  <a:pt x="5532211" y="6736476"/>
                </a:lnTo>
                <a:lnTo>
                  <a:pt x="5291750" y="6736476"/>
                </a:lnTo>
                <a:lnTo>
                  <a:pt x="5314799" y="6682196"/>
                </a:lnTo>
                <a:cubicBezTo>
                  <a:pt x="5382308" y="6499710"/>
                  <a:pt x="5380195" y="6314062"/>
                  <a:pt x="5336949" y="6127357"/>
                </a:cubicBezTo>
                <a:cubicBezTo>
                  <a:pt x="5331675" y="6105207"/>
                  <a:pt x="5325347" y="6103097"/>
                  <a:pt x="5305304" y="6110481"/>
                </a:cubicBezTo>
                <a:cubicBezTo>
                  <a:pt x="5234633" y="6135798"/>
                  <a:pt x="5171343" y="6172717"/>
                  <a:pt x="5111217" y="6218074"/>
                </a:cubicBezTo>
                <a:cubicBezTo>
                  <a:pt x="5079573" y="6241280"/>
                  <a:pt x="5074299" y="6269759"/>
                  <a:pt x="5080627" y="6304567"/>
                </a:cubicBezTo>
                <a:cubicBezTo>
                  <a:pt x="5086957" y="6341486"/>
                  <a:pt x="5104887" y="6374187"/>
                  <a:pt x="5130204" y="6400558"/>
                </a:cubicBezTo>
                <a:cubicBezTo>
                  <a:pt x="5201931" y="6474395"/>
                  <a:pt x="5216700" y="6560891"/>
                  <a:pt x="5197713" y="6657933"/>
                </a:cubicBezTo>
                <a:cubicBezTo>
                  <a:pt x="5193493" y="6679030"/>
                  <a:pt x="5193493" y="6701183"/>
                  <a:pt x="5190329" y="6723333"/>
                </a:cubicBezTo>
                <a:lnTo>
                  <a:pt x="5190795" y="6736476"/>
                </a:lnTo>
                <a:lnTo>
                  <a:pt x="5114216" y="6736476"/>
                </a:lnTo>
                <a:lnTo>
                  <a:pt x="5090121" y="6712785"/>
                </a:lnTo>
                <a:cubicBezTo>
                  <a:pt x="5075353" y="6701183"/>
                  <a:pt x="5079573" y="6680086"/>
                  <a:pt x="5078517" y="6664264"/>
                </a:cubicBezTo>
                <a:cubicBezTo>
                  <a:pt x="5074299" y="6607302"/>
                  <a:pt x="5052146" y="6565109"/>
                  <a:pt x="4997297" y="6540849"/>
                </a:cubicBezTo>
                <a:cubicBezTo>
                  <a:pt x="4947720" y="6519752"/>
                  <a:pt x="4920293" y="6478613"/>
                  <a:pt x="4908691" y="6426928"/>
                </a:cubicBezTo>
                <a:cubicBezTo>
                  <a:pt x="4903417" y="6402668"/>
                  <a:pt x="4897089" y="6379461"/>
                  <a:pt x="4889705" y="6356255"/>
                </a:cubicBezTo>
                <a:cubicBezTo>
                  <a:pt x="4872826" y="6304567"/>
                  <a:pt x="4840127" y="6286637"/>
                  <a:pt x="4786333" y="6299293"/>
                </a:cubicBezTo>
                <a:cubicBezTo>
                  <a:pt x="4690342" y="6320390"/>
                  <a:pt x="4593300" y="6324610"/>
                  <a:pt x="4495200" y="6323556"/>
                </a:cubicBezTo>
                <a:cubicBezTo>
                  <a:pt x="4380225" y="6323556"/>
                  <a:pt x="4265248" y="6322500"/>
                  <a:pt x="4150274" y="6322500"/>
                </a:cubicBezTo>
                <a:cubicBezTo>
                  <a:pt x="4096479" y="6321446"/>
                  <a:pt x="4042681" y="6329884"/>
                  <a:pt x="3989940" y="6338322"/>
                </a:cubicBezTo>
                <a:cubicBezTo>
                  <a:pt x="3968844" y="6341486"/>
                  <a:pt x="3950911" y="6349927"/>
                  <a:pt x="3937199" y="6367857"/>
                </a:cubicBezTo>
                <a:cubicBezTo>
                  <a:pt x="3924541" y="6384735"/>
                  <a:pt x="3906610" y="6399502"/>
                  <a:pt x="3891842" y="6415324"/>
                </a:cubicBezTo>
                <a:cubicBezTo>
                  <a:pt x="3869692" y="6438530"/>
                  <a:pt x="3846485" y="6454353"/>
                  <a:pt x="3810620" y="6455409"/>
                </a:cubicBezTo>
                <a:cubicBezTo>
                  <a:pt x="3756825" y="6457517"/>
                  <a:pt x="3718850" y="6501820"/>
                  <a:pt x="3670329" y="6521863"/>
                </a:cubicBezTo>
                <a:cubicBezTo>
                  <a:pt x="3656617" y="6528191"/>
                  <a:pt x="3665055" y="6544013"/>
                  <a:pt x="3665055" y="6555617"/>
                </a:cubicBezTo>
                <a:cubicBezTo>
                  <a:pt x="3666637" y="6592536"/>
                  <a:pt x="3670922" y="6628400"/>
                  <a:pt x="3677927" y="6663210"/>
                </a:cubicBezTo>
                <a:lnTo>
                  <a:pt x="3699047" y="6736476"/>
                </a:lnTo>
                <a:lnTo>
                  <a:pt x="2645249" y="6736476"/>
                </a:lnTo>
                <a:lnTo>
                  <a:pt x="2742086" y="6647385"/>
                </a:lnTo>
                <a:cubicBezTo>
                  <a:pt x="2760016" y="6631563"/>
                  <a:pt x="2758962" y="6618907"/>
                  <a:pt x="2743140" y="6603084"/>
                </a:cubicBezTo>
                <a:cubicBezTo>
                  <a:pt x="2724154" y="6585152"/>
                  <a:pt x="2707275" y="6565109"/>
                  <a:pt x="2687235" y="6550343"/>
                </a:cubicBezTo>
                <a:cubicBezTo>
                  <a:pt x="2619725" y="6501820"/>
                  <a:pt x="2572260" y="6437477"/>
                  <a:pt x="2540616" y="6362583"/>
                </a:cubicBezTo>
                <a:cubicBezTo>
                  <a:pt x="2486818" y="6232840"/>
                  <a:pt x="2408763" y="6123139"/>
                  <a:pt x="2301170" y="6031369"/>
                </a:cubicBezTo>
                <a:cubicBezTo>
                  <a:pt x="2231550" y="5972300"/>
                  <a:pt x="2188303" y="5894242"/>
                  <a:pt x="2170371" y="5803528"/>
                </a:cubicBezTo>
                <a:cubicBezTo>
                  <a:pt x="2144000" y="5668511"/>
                  <a:pt x="2083875" y="5547206"/>
                  <a:pt x="2008983" y="5434340"/>
                </a:cubicBezTo>
                <a:cubicBezTo>
                  <a:pt x="1900337" y="5270842"/>
                  <a:pt x="1812788" y="5098906"/>
                  <a:pt x="1746334" y="4914312"/>
                </a:cubicBezTo>
                <a:cubicBezTo>
                  <a:pt x="1737896" y="4891105"/>
                  <a:pt x="1726291" y="4870009"/>
                  <a:pt x="1717853" y="4846804"/>
                </a:cubicBezTo>
                <a:cubicBezTo>
                  <a:pt x="1702030" y="4800391"/>
                  <a:pt x="1680934" y="4769800"/>
                  <a:pt x="1620809" y="4780349"/>
                </a:cubicBezTo>
                <a:cubicBezTo>
                  <a:pt x="1576505" y="4788789"/>
                  <a:pt x="1536423" y="4763472"/>
                  <a:pt x="1502668" y="4732882"/>
                </a:cubicBezTo>
                <a:cubicBezTo>
                  <a:pt x="1477353" y="4709677"/>
                  <a:pt x="1452037" y="4686471"/>
                  <a:pt x="1431996" y="4659044"/>
                </a:cubicBezTo>
                <a:cubicBezTo>
                  <a:pt x="1362377" y="4559892"/>
                  <a:pt x="1263225" y="4520863"/>
                  <a:pt x="1147194" y="4510315"/>
                </a:cubicBezTo>
                <a:cubicBezTo>
                  <a:pt x="1074410" y="4502930"/>
                  <a:pt x="1003736" y="4505041"/>
                  <a:pt x="933065" y="4520863"/>
                </a:cubicBezTo>
                <a:cubicBezTo>
                  <a:pt x="872940" y="4533521"/>
                  <a:pt x="819143" y="4522973"/>
                  <a:pt x="779062" y="4470232"/>
                </a:cubicBezTo>
                <a:cubicBezTo>
                  <a:pt x="762183" y="4447025"/>
                  <a:pt x="740030" y="4429093"/>
                  <a:pt x="715772" y="4415381"/>
                </a:cubicBezTo>
                <a:cubicBezTo>
                  <a:pt x="644042" y="4375298"/>
                  <a:pt x="603960" y="4313062"/>
                  <a:pt x="583919" y="4235007"/>
                </a:cubicBezTo>
                <a:cubicBezTo>
                  <a:pt x="560713" y="4142182"/>
                  <a:pt x="536452" y="4050412"/>
                  <a:pt x="567041" y="3954424"/>
                </a:cubicBezTo>
                <a:cubicBezTo>
                  <a:pt x="580753" y="3912231"/>
                  <a:pt x="599742" y="3876367"/>
                  <a:pt x="635604" y="3848942"/>
                </a:cubicBezTo>
                <a:cubicBezTo>
                  <a:pt x="677797" y="3817297"/>
                  <a:pt x="711552" y="3777214"/>
                  <a:pt x="728428" y="3725527"/>
                </a:cubicBezTo>
                <a:cubicBezTo>
                  <a:pt x="733703" y="3708651"/>
                  <a:pt x="746361" y="3693882"/>
                  <a:pt x="756909" y="3679114"/>
                </a:cubicBezTo>
                <a:cubicBezTo>
                  <a:pt x="769567" y="3661184"/>
                  <a:pt x="784336" y="3645361"/>
                  <a:pt x="798047" y="3627429"/>
                </a:cubicBezTo>
                <a:cubicBezTo>
                  <a:pt x="857117" y="3550427"/>
                  <a:pt x="857117" y="3540933"/>
                  <a:pt x="804376" y="3462877"/>
                </a:cubicBezTo>
                <a:cubicBezTo>
                  <a:pt x="762183" y="3399588"/>
                  <a:pt x="719990" y="3337352"/>
                  <a:pt x="693620" y="3265625"/>
                </a:cubicBezTo>
                <a:cubicBezTo>
                  <a:pt x="682015" y="3232924"/>
                  <a:pt x="694676" y="3214994"/>
                  <a:pt x="730538" y="3218158"/>
                </a:cubicBezTo>
                <a:cubicBezTo>
                  <a:pt x="752691" y="3220268"/>
                  <a:pt x="774841" y="3228706"/>
                  <a:pt x="796992" y="3235034"/>
                </a:cubicBezTo>
                <a:cubicBezTo>
                  <a:pt x="812814" y="3239254"/>
                  <a:pt x="831803" y="3246638"/>
                  <a:pt x="844459" y="3233980"/>
                </a:cubicBezTo>
                <a:cubicBezTo>
                  <a:pt x="849733" y="3228706"/>
                  <a:pt x="845513" y="3210773"/>
                  <a:pt x="841295" y="3199171"/>
                </a:cubicBezTo>
                <a:cubicBezTo>
                  <a:pt x="833911" y="3181239"/>
                  <a:pt x="818088" y="3171744"/>
                  <a:pt x="800158" y="3174911"/>
                </a:cubicBezTo>
                <a:cubicBezTo>
                  <a:pt x="736870" y="3185457"/>
                  <a:pt x="676741" y="3169637"/>
                  <a:pt x="615564" y="3159086"/>
                </a:cubicBezTo>
                <a:cubicBezTo>
                  <a:pt x="485819" y="3136936"/>
                  <a:pt x="356076" y="3112675"/>
                  <a:pt x="235828" y="3056770"/>
                </a:cubicBezTo>
                <a:cubicBezTo>
                  <a:pt x="163044" y="3023015"/>
                  <a:pt x="101864" y="2975548"/>
                  <a:pt x="50177" y="2912259"/>
                </a:cubicBezTo>
                <a:cubicBezTo>
                  <a:pt x="-2564" y="2846859"/>
                  <a:pt x="-2564" y="2773021"/>
                  <a:pt x="1656" y="2697076"/>
                </a:cubicBezTo>
                <a:cubicBezTo>
                  <a:pt x="9041" y="2573661"/>
                  <a:pt x="51233" y="2459740"/>
                  <a:pt x="103975" y="2348984"/>
                </a:cubicBezTo>
                <a:cubicBezTo>
                  <a:pt x="110303" y="2335272"/>
                  <a:pt x="111359" y="2336326"/>
                  <a:pt x="149331" y="2344764"/>
                </a:cubicBezTo>
                <a:cubicBezTo>
                  <a:pt x="148277" y="2333162"/>
                  <a:pt x="127181" y="2332105"/>
                  <a:pt x="134563" y="2317339"/>
                </a:cubicBezTo>
                <a:cubicBezTo>
                  <a:pt x="171482" y="2328941"/>
                  <a:pt x="189415" y="2354258"/>
                  <a:pt x="191525" y="2400669"/>
                </a:cubicBezTo>
                <a:cubicBezTo>
                  <a:pt x="194688" y="2463958"/>
                  <a:pt x="175702" y="2524084"/>
                  <a:pt x="166208" y="2585263"/>
                </a:cubicBezTo>
                <a:cubicBezTo>
                  <a:pt x="158826" y="2628512"/>
                  <a:pt x="149331" y="2671759"/>
                  <a:pt x="160934" y="2716062"/>
                </a:cubicBezTo>
                <a:cubicBezTo>
                  <a:pt x="167264" y="2743487"/>
                  <a:pt x="180976" y="2761419"/>
                  <a:pt x="207347" y="2771968"/>
                </a:cubicBezTo>
                <a:cubicBezTo>
                  <a:pt x="308609" y="2814160"/>
                  <a:pt x="416201" y="2833147"/>
                  <a:pt x="523794" y="2843695"/>
                </a:cubicBezTo>
                <a:cubicBezTo>
                  <a:pt x="698894" y="2860571"/>
                  <a:pt x="875050" y="2857407"/>
                  <a:pt x="1049096" y="2824709"/>
                </a:cubicBezTo>
                <a:cubicBezTo>
                  <a:pt x="1076520" y="2819435"/>
                  <a:pt x="1095507" y="2806776"/>
                  <a:pt x="1113439" y="2786736"/>
                </a:cubicBezTo>
                <a:cubicBezTo>
                  <a:pt x="1227360" y="2653827"/>
                  <a:pt x="1373981" y="2596868"/>
                  <a:pt x="1546971" y="2606360"/>
                </a:cubicBezTo>
                <a:cubicBezTo>
                  <a:pt x="1628193" y="2610580"/>
                  <a:pt x="1706251" y="2588427"/>
                  <a:pt x="1784306" y="2570497"/>
                </a:cubicBezTo>
                <a:cubicBezTo>
                  <a:pt x="1828609" y="2561003"/>
                  <a:pt x="1871856" y="2551508"/>
                  <a:pt x="1917215" y="2546234"/>
                </a:cubicBezTo>
                <a:cubicBezTo>
                  <a:pt x="1956242" y="2542016"/>
                  <a:pt x="1993161" y="2544126"/>
                  <a:pt x="2025860" y="2568387"/>
                </a:cubicBezTo>
                <a:cubicBezTo>
                  <a:pt x="2045902" y="2583153"/>
                  <a:pt x="2069109" y="2584209"/>
                  <a:pt x="2092315" y="2577879"/>
                </a:cubicBezTo>
                <a:cubicBezTo>
                  <a:pt x="2114466" y="2572605"/>
                  <a:pt x="2135562" y="2567331"/>
                  <a:pt x="2156659" y="2562057"/>
                </a:cubicBezTo>
                <a:cubicBezTo>
                  <a:pt x="2208346" y="2548344"/>
                  <a:pt x="2250539" y="2562057"/>
                  <a:pt x="2279017" y="2608470"/>
                </a:cubicBezTo>
                <a:cubicBezTo>
                  <a:pt x="2288512" y="2624292"/>
                  <a:pt x="2299060" y="2628512"/>
                  <a:pt x="2316992" y="2628512"/>
                </a:cubicBezTo>
                <a:cubicBezTo>
                  <a:pt x="2363403" y="2627456"/>
                  <a:pt x="2409816" y="2628512"/>
                  <a:pt x="2459391" y="2628512"/>
                </a:cubicBezTo>
                <a:cubicBezTo>
                  <a:pt x="2449899" y="2607416"/>
                  <a:pt x="2431967" y="2596868"/>
                  <a:pt x="2417198" y="2585263"/>
                </a:cubicBezTo>
                <a:cubicBezTo>
                  <a:pt x="2320156" y="2508261"/>
                  <a:pt x="2210454" y="2451302"/>
                  <a:pt x="2108138" y="2382739"/>
                </a:cubicBezTo>
                <a:cubicBezTo>
                  <a:pt x="1986833" y="2300461"/>
                  <a:pt x="1879240" y="2204473"/>
                  <a:pt x="1772704" y="2105321"/>
                </a:cubicBezTo>
                <a:cubicBezTo>
                  <a:pt x="1741059" y="2075784"/>
                  <a:pt x="1715743" y="2042031"/>
                  <a:pt x="1714689" y="1995618"/>
                </a:cubicBezTo>
                <a:cubicBezTo>
                  <a:pt x="1714689" y="1976632"/>
                  <a:pt x="1718907" y="1969247"/>
                  <a:pt x="1738949" y="1969247"/>
                </a:cubicBezTo>
                <a:cubicBezTo>
                  <a:pt x="1770594" y="1970301"/>
                  <a:pt x="1796965" y="1980850"/>
                  <a:pt x="1819115" y="2000892"/>
                </a:cubicBezTo>
                <a:cubicBezTo>
                  <a:pt x="2052230" y="2217131"/>
                  <a:pt x="2344417" y="2316283"/>
                  <a:pt x="2635547" y="2418601"/>
                </a:cubicBezTo>
                <a:cubicBezTo>
                  <a:pt x="2669302" y="2431260"/>
                  <a:pt x="2703057" y="2441808"/>
                  <a:pt x="2734702" y="2456576"/>
                </a:cubicBezTo>
                <a:cubicBezTo>
                  <a:pt x="2845458" y="2506151"/>
                  <a:pt x="2907692" y="2628512"/>
                  <a:pt x="2884487" y="2744543"/>
                </a:cubicBezTo>
                <a:cubicBezTo>
                  <a:pt x="2869719" y="2818381"/>
                  <a:pt x="2822252" y="2864792"/>
                  <a:pt x="2753688" y="2889052"/>
                </a:cubicBezTo>
                <a:cubicBezTo>
                  <a:pt x="2691453" y="2911205"/>
                  <a:pt x="2628163" y="2930191"/>
                  <a:pt x="2565930" y="2950231"/>
                </a:cubicBezTo>
                <a:cubicBezTo>
                  <a:pt x="2561712" y="2952342"/>
                  <a:pt x="2557492" y="2955505"/>
                  <a:pt x="2551164" y="2958672"/>
                </a:cubicBezTo>
                <a:cubicBezTo>
                  <a:pt x="2617615" y="3005083"/>
                  <a:pt x="2688289" y="3040948"/>
                  <a:pt x="2756852" y="3079977"/>
                </a:cubicBezTo>
                <a:cubicBezTo>
                  <a:pt x="2869719" y="3143266"/>
                  <a:pt x="2985749" y="3204445"/>
                  <a:pt x="3097560" y="3270899"/>
                </a:cubicBezTo>
                <a:cubicBezTo>
                  <a:pt x="3171398" y="3314146"/>
                  <a:pt x="3247345" y="3356339"/>
                  <a:pt x="3309581" y="3413300"/>
                </a:cubicBezTo>
                <a:cubicBezTo>
                  <a:pt x="3366540" y="3466041"/>
                  <a:pt x="3431940" y="3496630"/>
                  <a:pt x="3500503" y="3527221"/>
                </a:cubicBezTo>
                <a:cubicBezTo>
                  <a:pt x="3628136" y="3584180"/>
                  <a:pt x="3748387" y="3653799"/>
                  <a:pt x="3864417" y="3729747"/>
                </a:cubicBezTo>
                <a:cubicBezTo>
                  <a:pt x="4014201" y="3827845"/>
                  <a:pt x="4178752" y="3881641"/>
                  <a:pt x="4351744" y="3916449"/>
                </a:cubicBezTo>
                <a:cubicBezTo>
                  <a:pt x="4622835" y="3971301"/>
                  <a:pt x="4898143" y="3994507"/>
                  <a:pt x="5174507" y="3980795"/>
                </a:cubicBezTo>
                <a:cubicBezTo>
                  <a:pt x="5218810" y="3978685"/>
                  <a:pt x="5262980" y="3975256"/>
                  <a:pt x="5307035" y="3970823"/>
                </a:cubicBezTo>
                <a:lnTo>
                  <a:pt x="5359406" y="3964465"/>
                </a:lnTo>
                <a:lnTo>
                  <a:pt x="5363328" y="3954536"/>
                </a:lnTo>
                <a:cubicBezTo>
                  <a:pt x="5372739" y="3937910"/>
                  <a:pt x="5387169" y="3924107"/>
                  <a:pt x="5408815" y="3914382"/>
                </a:cubicBezTo>
                <a:cubicBezTo>
                  <a:pt x="5433284" y="3903716"/>
                  <a:pt x="5453361" y="3883639"/>
                  <a:pt x="5475947" y="3868581"/>
                </a:cubicBezTo>
                <a:cubicBezTo>
                  <a:pt x="5499161" y="3852897"/>
                  <a:pt x="5520493" y="3833448"/>
                  <a:pt x="5546216" y="3821527"/>
                </a:cubicBezTo>
                <a:cubicBezTo>
                  <a:pt x="5697422" y="3753139"/>
                  <a:pt x="5806590" y="3625776"/>
                  <a:pt x="5943364" y="3538566"/>
                </a:cubicBezTo>
                <a:cubicBezTo>
                  <a:pt x="5966578" y="3524136"/>
                  <a:pt x="5959677" y="3492138"/>
                  <a:pt x="5933953" y="3480218"/>
                </a:cubicBezTo>
                <a:cubicBezTo>
                  <a:pt x="5923915" y="3475826"/>
                  <a:pt x="5911994" y="3473316"/>
                  <a:pt x="5900701" y="3472062"/>
                </a:cubicBezTo>
                <a:cubicBezTo>
                  <a:pt x="5725027" y="3455749"/>
                  <a:pt x="5549353" y="3438181"/>
                  <a:pt x="5373053" y="3424378"/>
                </a:cubicBezTo>
                <a:cubicBezTo>
                  <a:pt x="5287726" y="3417478"/>
                  <a:pt x="5201772" y="3416222"/>
                  <a:pt x="5116444" y="3414967"/>
                </a:cubicBezTo>
                <a:cubicBezTo>
                  <a:pt x="5075036" y="3414341"/>
                  <a:pt x="5055585" y="3431280"/>
                  <a:pt x="5043038" y="3470807"/>
                </a:cubicBezTo>
                <a:cubicBezTo>
                  <a:pt x="5038019" y="3485865"/>
                  <a:pt x="5035508" y="3500923"/>
                  <a:pt x="5031745" y="3516607"/>
                </a:cubicBezTo>
                <a:cubicBezTo>
                  <a:pt x="5022333" y="3554880"/>
                  <a:pt x="5015431" y="3594406"/>
                  <a:pt x="5001629" y="3631422"/>
                </a:cubicBezTo>
                <a:cubicBezTo>
                  <a:pt x="4980924" y="3688516"/>
                  <a:pt x="4943907" y="3729926"/>
                  <a:pt x="4881167" y="3743101"/>
                </a:cubicBezTo>
                <a:cubicBezTo>
                  <a:pt x="4847915" y="3750003"/>
                  <a:pt x="4830347" y="3773216"/>
                  <a:pt x="4819682" y="3803959"/>
                </a:cubicBezTo>
                <a:cubicBezTo>
                  <a:pt x="4813408" y="3823408"/>
                  <a:pt x="4806506" y="3844113"/>
                  <a:pt x="4793958" y="3860425"/>
                </a:cubicBezTo>
                <a:cubicBezTo>
                  <a:pt x="4777645" y="3882384"/>
                  <a:pt x="4758823" y="3877993"/>
                  <a:pt x="4745021" y="3854779"/>
                </a:cubicBezTo>
                <a:cubicBezTo>
                  <a:pt x="4738746" y="3844113"/>
                  <a:pt x="4731218" y="3834074"/>
                  <a:pt x="4721806" y="3819644"/>
                </a:cubicBezTo>
                <a:cubicBezTo>
                  <a:pt x="4714277" y="3833448"/>
                  <a:pt x="4709258" y="3840348"/>
                  <a:pt x="4706748" y="3847877"/>
                </a:cubicBezTo>
                <a:cubicBezTo>
                  <a:pt x="4701102" y="3869209"/>
                  <a:pt x="4699220" y="3891796"/>
                  <a:pt x="4690436" y="3911246"/>
                </a:cubicBezTo>
                <a:cubicBezTo>
                  <a:pt x="4684790" y="3923165"/>
                  <a:pt x="4669104" y="3932577"/>
                  <a:pt x="4656557" y="3936968"/>
                </a:cubicBezTo>
                <a:cubicBezTo>
                  <a:pt x="4652164" y="3938224"/>
                  <a:pt x="4638989" y="3920656"/>
                  <a:pt x="4634597" y="3909363"/>
                </a:cubicBezTo>
                <a:cubicBezTo>
                  <a:pt x="4628950" y="3894932"/>
                  <a:pt x="4627696" y="3878621"/>
                  <a:pt x="4624559" y="3862935"/>
                </a:cubicBezTo>
                <a:cubicBezTo>
                  <a:pt x="4617029" y="3873602"/>
                  <a:pt x="4618284" y="3884895"/>
                  <a:pt x="4614520" y="3893677"/>
                </a:cubicBezTo>
                <a:cubicBezTo>
                  <a:pt x="4608873" y="3905598"/>
                  <a:pt x="4598835" y="3923793"/>
                  <a:pt x="4591306" y="3923165"/>
                </a:cubicBezTo>
                <a:cubicBezTo>
                  <a:pt x="4579386" y="3922539"/>
                  <a:pt x="4560563" y="3911246"/>
                  <a:pt x="4557426" y="3900579"/>
                </a:cubicBezTo>
                <a:cubicBezTo>
                  <a:pt x="4546133" y="3865444"/>
                  <a:pt x="4538605" y="3828427"/>
                  <a:pt x="4532330" y="3791410"/>
                </a:cubicBezTo>
                <a:cubicBezTo>
                  <a:pt x="4529193" y="3771961"/>
                  <a:pt x="4531703" y="3750629"/>
                  <a:pt x="4531703" y="3723023"/>
                </a:cubicBezTo>
                <a:cubicBezTo>
                  <a:pt x="4489039" y="3786391"/>
                  <a:pt x="4489039" y="3786391"/>
                  <a:pt x="4448885" y="3766942"/>
                </a:cubicBezTo>
                <a:cubicBezTo>
                  <a:pt x="4448885" y="3697928"/>
                  <a:pt x="4448885" y="3628913"/>
                  <a:pt x="4448885" y="3559898"/>
                </a:cubicBezTo>
                <a:cubicBezTo>
                  <a:pt x="4453904" y="3551115"/>
                  <a:pt x="4459551" y="3542331"/>
                  <a:pt x="4463316" y="3532919"/>
                </a:cubicBezTo>
                <a:cubicBezTo>
                  <a:pt x="4539232" y="3348463"/>
                  <a:pt x="4617657" y="3164633"/>
                  <a:pt x="4690436" y="2978920"/>
                </a:cubicBezTo>
                <a:cubicBezTo>
                  <a:pt x="4737491" y="2859714"/>
                  <a:pt x="4812780" y="2770622"/>
                  <a:pt x="4927595" y="2711019"/>
                </a:cubicBezTo>
                <a:cubicBezTo>
                  <a:pt x="5054331" y="2645141"/>
                  <a:pt x="5170401" y="2562952"/>
                  <a:pt x="5275805" y="2466331"/>
                </a:cubicBezTo>
                <a:cubicBezTo>
                  <a:pt x="5408815" y="2343987"/>
                  <a:pt x="5557511" y="2251130"/>
                  <a:pt x="5731929" y="2199683"/>
                </a:cubicBezTo>
                <a:cubicBezTo>
                  <a:pt x="5787140" y="2183371"/>
                  <a:pt x="5821021" y="2146982"/>
                  <a:pt x="5826667" y="2087378"/>
                </a:cubicBezTo>
                <a:cubicBezTo>
                  <a:pt x="5832940" y="2022128"/>
                  <a:pt x="5859292" y="1965034"/>
                  <a:pt x="5894427" y="1910450"/>
                </a:cubicBezTo>
                <a:cubicBezTo>
                  <a:pt x="5978499" y="1781204"/>
                  <a:pt x="6077001" y="1665761"/>
                  <a:pt x="6199972" y="1572278"/>
                </a:cubicBezTo>
                <a:cubicBezTo>
                  <a:pt x="6214403" y="1560985"/>
                  <a:pt x="6231344" y="1547182"/>
                  <a:pt x="6236363" y="1530869"/>
                </a:cubicBezTo>
                <a:cubicBezTo>
                  <a:pt x="6242009" y="1512047"/>
                  <a:pt x="6242009" y="1486324"/>
                  <a:pt x="6233226" y="1470012"/>
                </a:cubicBezTo>
                <a:cubicBezTo>
                  <a:pt x="6227579" y="1459972"/>
                  <a:pt x="6201228" y="1456835"/>
                  <a:pt x="6184288" y="1457463"/>
                </a:cubicBezTo>
                <a:cubicBezTo>
                  <a:pt x="6162329" y="1457463"/>
                  <a:pt x="6140997" y="1465619"/>
                  <a:pt x="6119666" y="1467501"/>
                </a:cubicBezTo>
                <a:cubicBezTo>
                  <a:pt x="6071982" y="1471266"/>
                  <a:pt x="6023672" y="1479422"/>
                  <a:pt x="5976616" y="1475658"/>
                </a:cubicBezTo>
                <a:cubicBezTo>
                  <a:pt x="5930816" y="1471893"/>
                  <a:pt x="5898191" y="1425465"/>
                  <a:pt x="5893799" y="1374646"/>
                </a:cubicBezTo>
                <a:cubicBezTo>
                  <a:pt x="5890035" y="1329472"/>
                  <a:pt x="5926425" y="1321943"/>
                  <a:pt x="5956539" y="1308140"/>
                </a:cubicBezTo>
                <a:cubicBezTo>
                  <a:pt x="6000458" y="1288063"/>
                  <a:pt x="6043749" y="1267987"/>
                  <a:pt x="6087040" y="1246654"/>
                </a:cubicBezTo>
                <a:cubicBezTo>
                  <a:pt x="6104608" y="1237870"/>
                  <a:pt x="6119666" y="1224695"/>
                  <a:pt x="6108999" y="1201481"/>
                </a:cubicBezTo>
                <a:cubicBezTo>
                  <a:pt x="6098333" y="1178267"/>
                  <a:pt x="6077629" y="1175758"/>
                  <a:pt x="6058807" y="1185169"/>
                </a:cubicBezTo>
                <a:cubicBezTo>
                  <a:pt x="6040612" y="1194579"/>
                  <a:pt x="6021163" y="1208383"/>
                  <a:pt x="6009869" y="1225323"/>
                </a:cubicBezTo>
                <a:cubicBezTo>
                  <a:pt x="5984146" y="1262340"/>
                  <a:pt x="5950266" y="1282417"/>
                  <a:pt x="5906347" y="1288691"/>
                </a:cubicBezTo>
                <a:cubicBezTo>
                  <a:pt x="5825412" y="1299984"/>
                  <a:pt x="5751378" y="1281162"/>
                  <a:pt x="5689266" y="1229087"/>
                </a:cubicBezTo>
                <a:cubicBezTo>
                  <a:pt x="5647229" y="1193953"/>
                  <a:pt x="5609584" y="1152544"/>
                  <a:pt x="5573823" y="1109880"/>
                </a:cubicBezTo>
                <a:cubicBezTo>
                  <a:pt x="5509199" y="1033965"/>
                  <a:pt x="5517355" y="981262"/>
                  <a:pt x="5601428" y="927306"/>
                </a:cubicBezTo>
                <a:cubicBezTo>
                  <a:pt x="5669815" y="884015"/>
                  <a:pt x="5741339" y="844488"/>
                  <a:pt x="5812863" y="805588"/>
                </a:cubicBezTo>
                <a:cubicBezTo>
                  <a:pt x="5917641" y="748495"/>
                  <a:pt x="5959050" y="665050"/>
                  <a:pt x="5938972" y="547725"/>
                </a:cubicBezTo>
                <a:cubicBezTo>
                  <a:pt x="5935208" y="525139"/>
                  <a:pt x="5930816" y="502552"/>
                  <a:pt x="5928306" y="479338"/>
                </a:cubicBezTo>
                <a:cubicBezTo>
                  <a:pt x="5922660" y="424754"/>
                  <a:pt x="5939599" y="378325"/>
                  <a:pt x="5984774" y="344446"/>
                </a:cubicBezTo>
                <a:cubicBezTo>
                  <a:pt x="6021163" y="316840"/>
                  <a:pt x="6056298" y="286724"/>
                  <a:pt x="6093941" y="259746"/>
                </a:cubicBezTo>
                <a:cubicBezTo>
                  <a:pt x="6252675" y="145558"/>
                  <a:pt x="6425211" y="64622"/>
                  <a:pt x="6622844" y="48310"/>
                </a:cubicBezTo>
                <a:cubicBezTo>
                  <a:pt x="6690603" y="42664"/>
                  <a:pt x="6758991" y="45801"/>
                  <a:pt x="6826123" y="37017"/>
                </a:cubicBezTo>
                <a:cubicBezTo>
                  <a:pt x="6861886" y="36389"/>
                  <a:pt x="6898903" y="14431"/>
                  <a:pt x="6937173"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Tree>
    <p:extLst>
      <p:ext uri="{BB962C8B-B14F-4D97-AF65-F5344CB8AC3E}">
        <p14:creationId xmlns:p14="http://schemas.microsoft.com/office/powerpoint/2010/main" val="38323396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8855341-7087-46B2-9738-26BDE092C109}"/>
              </a:ext>
            </a:extLst>
          </p:cNvPr>
          <p:cNvSpPr>
            <a:spLocks noGrp="1"/>
          </p:cNvSpPr>
          <p:nvPr>
            <p:ph type="pic" sz="quarter" idx="11" hasCustomPrompt="1"/>
          </p:nvPr>
        </p:nvSpPr>
        <p:spPr>
          <a:xfrm>
            <a:off x="561962" y="0"/>
            <a:ext cx="11068076" cy="4046220"/>
          </a:xfrm>
          <a:custGeom>
            <a:avLst/>
            <a:gdLst>
              <a:gd name="connsiteX0" fmla="*/ 0 w 11068076"/>
              <a:gd name="connsiteY0" fmla="*/ 0 h 4046220"/>
              <a:gd name="connsiteX1" fmla="*/ 11068076 w 11068076"/>
              <a:gd name="connsiteY1" fmla="*/ 0 h 4046220"/>
              <a:gd name="connsiteX2" fmla="*/ 10988145 w 11068076"/>
              <a:gd name="connsiteY2" fmla="*/ 236229 h 4046220"/>
              <a:gd name="connsiteX3" fmla="*/ 5534038 w 11068076"/>
              <a:gd name="connsiteY3" fmla="*/ 4046220 h 4046220"/>
              <a:gd name="connsiteX4" fmla="*/ 79931 w 11068076"/>
              <a:gd name="connsiteY4" fmla="*/ 236229 h 404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8076" h="4046220">
                <a:moveTo>
                  <a:pt x="0" y="0"/>
                </a:moveTo>
                <a:lnTo>
                  <a:pt x="11068076" y="0"/>
                </a:lnTo>
                <a:lnTo>
                  <a:pt x="10988145" y="236229"/>
                </a:lnTo>
                <a:cubicBezTo>
                  <a:pt x="10174085" y="2459531"/>
                  <a:pt x="8039357" y="4046220"/>
                  <a:pt x="5534038" y="4046220"/>
                </a:cubicBezTo>
                <a:cubicBezTo>
                  <a:pt x="3028719" y="4046220"/>
                  <a:pt x="893992" y="2459531"/>
                  <a:pt x="79931" y="236229"/>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4002758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29609881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7291628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8C67255-373D-4313-9B6D-8A19B11B157D}"/>
              </a:ext>
            </a:extLst>
          </p:cNvPr>
          <p:cNvGrpSpPr/>
          <p:nvPr userDrawn="1"/>
        </p:nvGrpSpPr>
        <p:grpSpPr>
          <a:xfrm>
            <a:off x="1439781" y="458044"/>
            <a:ext cx="9415959" cy="5864435"/>
            <a:chOff x="1102808" y="1419517"/>
            <a:chExt cx="5383089" cy="3796702"/>
          </a:xfrm>
          <a:solidFill>
            <a:schemeClr val="bg1">
              <a:alpha val="6000"/>
            </a:schemeClr>
          </a:solidFill>
        </p:grpSpPr>
        <p:grpSp>
          <p:nvGrpSpPr>
            <p:cNvPr id="3" name="Group 2">
              <a:extLst>
                <a:ext uri="{FF2B5EF4-FFF2-40B4-BE49-F238E27FC236}">
                  <a16:creationId xmlns:a16="http://schemas.microsoft.com/office/drawing/2014/main" id="{CE30FE16-31CC-4E60-B36B-CAD6FC491355}"/>
                </a:ext>
              </a:extLst>
            </p:cNvPr>
            <p:cNvGrpSpPr/>
            <p:nvPr/>
          </p:nvGrpSpPr>
          <p:grpSpPr>
            <a:xfrm>
              <a:off x="3564744" y="2898363"/>
              <a:ext cx="188449" cy="1471350"/>
              <a:chOff x="10641180" y="438150"/>
              <a:chExt cx="247650" cy="1828800"/>
            </a:xfrm>
            <a:grpFill/>
          </p:grpSpPr>
          <p:sp>
            <p:nvSpPr>
              <p:cNvPr id="76" name="Rectangle: Rounded Corners 75">
                <a:extLst>
                  <a:ext uri="{FF2B5EF4-FFF2-40B4-BE49-F238E27FC236}">
                    <a16:creationId xmlns:a16="http://schemas.microsoft.com/office/drawing/2014/main" id="{B7351259-13D3-4E7F-8730-52C0E6C8AB7E}"/>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4A46EEDB-D7F2-4992-87CE-B2069F61777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26A61E4F-F426-407E-A619-45AC28E02060}"/>
                </a:ext>
              </a:extLst>
            </p:cNvPr>
            <p:cNvGrpSpPr/>
            <p:nvPr/>
          </p:nvGrpSpPr>
          <p:grpSpPr>
            <a:xfrm>
              <a:off x="1537138" y="3468044"/>
              <a:ext cx="188449" cy="1391622"/>
              <a:chOff x="10641180" y="-97372"/>
              <a:chExt cx="247650" cy="1828800"/>
            </a:xfrm>
            <a:grpFill/>
          </p:grpSpPr>
          <p:sp>
            <p:nvSpPr>
              <p:cNvPr id="74" name="Rectangle: Rounded Corners 73">
                <a:extLst>
                  <a:ext uri="{FF2B5EF4-FFF2-40B4-BE49-F238E27FC236}">
                    <a16:creationId xmlns:a16="http://schemas.microsoft.com/office/drawing/2014/main" id="{718B48D2-3B0F-49B4-A2DE-C27D8D50B20F}"/>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1DE3CC93-1EAF-4A31-9980-27CC59E625ED}"/>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18C316E0-D350-4F59-9875-67317542DDE2}"/>
                </a:ext>
              </a:extLst>
            </p:cNvPr>
            <p:cNvGrpSpPr/>
            <p:nvPr/>
          </p:nvGrpSpPr>
          <p:grpSpPr>
            <a:xfrm>
              <a:off x="4244956" y="2379454"/>
              <a:ext cx="188449" cy="1600365"/>
              <a:chOff x="10641180" y="362514"/>
              <a:chExt cx="247650" cy="1989158"/>
            </a:xfrm>
            <a:grpFill/>
          </p:grpSpPr>
          <p:sp>
            <p:nvSpPr>
              <p:cNvPr id="72" name="Rectangle: Rounded Corners 71">
                <a:extLst>
                  <a:ext uri="{FF2B5EF4-FFF2-40B4-BE49-F238E27FC236}">
                    <a16:creationId xmlns:a16="http://schemas.microsoft.com/office/drawing/2014/main" id="{90F9DDD0-84A0-4CDD-9BF3-3B867D0BE8DA}"/>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701AB5D1-4012-4821-90EB-B95FBEFFC13F}"/>
                  </a:ext>
                </a:extLst>
              </p:cNvPr>
              <p:cNvSpPr/>
              <p:nvPr/>
            </p:nvSpPr>
            <p:spPr>
              <a:xfrm>
                <a:off x="10641180" y="494815"/>
                <a:ext cx="247650" cy="1611559"/>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6AF10234-0727-49A3-91D0-0A186685C088}"/>
                </a:ext>
              </a:extLst>
            </p:cNvPr>
            <p:cNvGrpSpPr/>
            <p:nvPr/>
          </p:nvGrpSpPr>
          <p:grpSpPr>
            <a:xfrm>
              <a:off x="4916748" y="1757491"/>
              <a:ext cx="188449" cy="1600365"/>
              <a:chOff x="10641180" y="362514"/>
              <a:chExt cx="247650" cy="1989158"/>
            </a:xfrm>
            <a:grpFill/>
          </p:grpSpPr>
          <p:sp>
            <p:nvSpPr>
              <p:cNvPr id="70" name="Rectangle: Rounded Corners 69">
                <a:extLst>
                  <a:ext uri="{FF2B5EF4-FFF2-40B4-BE49-F238E27FC236}">
                    <a16:creationId xmlns:a16="http://schemas.microsoft.com/office/drawing/2014/main" id="{82E303B6-8B3B-4EEB-B13B-9E53C10BD721}"/>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516476AD-8824-4D1D-BBAB-80DAC15CD181}"/>
                  </a:ext>
                </a:extLst>
              </p:cNvPr>
              <p:cNvSpPr/>
              <p:nvPr/>
            </p:nvSpPr>
            <p:spPr>
              <a:xfrm>
                <a:off x="10641180" y="820641"/>
                <a:ext cx="247650" cy="959907"/>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8A49A07-7323-4061-B87D-1AE379496011}"/>
                </a:ext>
              </a:extLst>
            </p:cNvPr>
            <p:cNvGrpSpPr/>
            <p:nvPr/>
          </p:nvGrpSpPr>
          <p:grpSpPr>
            <a:xfrm>
              <a:off x="1976173" y="3527844"/>
              <a:ext cx="188449" cy="834973"/>
              <a:chOff x="10641180" y="500718"/>
              <a:chExt cx="247650" cy="1097280"/>
            </a:xfrm>
            <a:grpFill/>
          </p:grpSpPr>
          <p:sp>
            <p:nvSpPr>
              <p:cNvPr id="68" name="Rectangle: Rounded Corners 67">
                <a:extLst>
                  <a:ext uri="{FF2B5EF4-FFF2-40B4-BE49-F238E27FC236}">
                    <a16:creationId xmlns:a16="http://schemas.microsoft.com/office/drawing/2014/main" id="{C4FB2E94-C804-4D04-9748-F88BDD9B994A}"/>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01B76EFC-F62F-4A79-B8E7-7D7210F45FFE}"/>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23E00259-B083-4F25-B18B-B88EB245EE19}"/>
                </a:ext>
              </a:extLst>
            </p:cNvPr>
            <p:cNvGrpSpPr/>
            <p:nvPr/>
          </p:nvGrpSpPr>
          <p:grpSpPr>
            <a:xfrm>
              <a:off x="2673093" y="3824597"/>
              <a:ext cx="188449" cy="1391622"/>
              <a:chOff x="10630391" y="1182550"/>
              <a:chExt cx="247650" cy="1828800"/>
            </a:xfrm>
            <a:grpFill/>
          </p:grpSpPr>
          <p:sp>
            <p:nvSpPr>
              <p:cNvPr id="66" name="Rectangle: Rounded Corners 65">
                <a:extLst>
                  <a:ext uri="{FF2B5EF4-FFF2-40B4-BE49-F238E27FC236}">
                    <a16:creationId xmlns:a16="http://schemas.microsoft.com/office/drawing/2014/main" id="{986ADB56-9A55-4F74-8589-A3C8F571E9FC}"/>
                  </a:ext>
                </a:extLst>
              </p:cNvPr>
              <p:cNvSpPr/>
              <p:nvPr/>
            </p:nvSpPr>
            <p:spPr>
              <a:xfrm>
                <a:off x="10722133" y="11825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46799C01-DD16-40A7-9EDB-0C751A2D7334}"/>
                  </a:ext>
                </a:extLst>
              </p:cNvPr>
              <p:cNvSpPr/>
              <p:nvPr/>
            </p:nvSpPr>
            <p:spPr>
              <a:xfrm>
                <a:off x="10630391" y="1455616"/>
                <a:ext cx="247650" cy="7242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30D2FA2-C0EF-4DA9-8079-99F6A791920A}"/>
                </a:ext>
              </a:extLst>
            </p:cNvPr>
            <p:cNvGrpSpPr/>
            <p:nvPr/>
          </p:nvGrpSpPr>
          <p:grpSpPr>
            <a:xfrm>
              <a:off x="4916748" y="1881571"/>
              <a:ext cx="188449" cy="1391622"/>
              <a:chOff x="10662618" y="438150"/>
              <a:chExt cx="247650" cy="1828800"/>
            </a:xfrm>
            <a:grpFill/>
          </p:grpSpPr>
          <p:sp>
            <p:nvSpPr>
              <p:cNvPr id="64" name="Rectangle: Rounded Corners 63">
                <a:extLst>
                  <a:ext uri="{FF2B5EF4-FFF2-40B4-BE49-F238E27FC236}">
                    <a16:creationId xmlns:a16="http://schemas.microsoft.com/office/drawing/2014/main" id="{DD9922D5-A155-4E8E-9FE9-9A11E979EF08}"/>
                  </a:ext>
                </a:extLst>
              </p:cNvPr>
              <p:cNvSpPr/>
              <p:nvPr/>
            </p:nvSpPr>
            <p:spPr>
              <a:xfrm>
                <a:off x="10772727"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09054936-7CA6-4920-9461-21A163818561}"/>
                  </a:ext>
                </a:extLst>
              </p:cNvPr>
              <p:cNvSpPr/>
              <p:nvPr/>
            </p:nvSpPr>
            <p:spPr>
              <a:xfrm>
                <a:off x="10662618" y="736515"/>
                <a:ext cx="247650" cy="10149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7789811F-70C6-4A44-9806-934AC83D835A}"/>
                </a:ext>
              </a:extLst>
            </p:cNvPr>
            <p:cNvGrpSpPr/>
            <p:nvPr/>
          </p:nvGrpSpPr>
          <p:grpSpPr>
            <a:xfrm>
              <a:off x="4469241" y="2121847"/>
              <a:ext cx="188449" cy="834973"/>
              <a:chOff x="10641180" y="500718"/>
              <a:chExt cx="247650" cy="1097280"/>
            </a:xfrm>
            <a:grpFill/>
          </p:grpSpPr>
          <p:sp>
            <p:nvSpPr>
              <p:cNvPr id="62" name="Rectangle: Rounded Corners 61">
                <a:extLst>
                  <a:ext uri="{FF2B5EF4-FFF2-40B4-BE49-F238E27FC236}">
                    <a16:creationId xmlns:a16="http://schemas.microsoft.com/office/drawing/2014/main" id="{C9645C03-C2BD-4062-837B-69A66B88158E}"/>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363DDD87-B25B-4AF3-9442-6D80311020B4}"/>
                  </a:ext>
                </a:extLst>
              </p:cNvPr>
              <p:cNvSpPr/>
              <p:nvPr/>
            </p:nvSpPr>
            <p:spPr>
              <a:xfrm>
                <a:off x="10641180" y="741341"/>
                <a:ext cx="247650" cy="3893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ED06CA1-B16E-41C2-BCDE-B241236BC85C}"/>
                </a:ext>
              </a:extLst>
            </p:cNvPr>
            <p:cNvGrpSpPr/>
            <p:nvPr/>
          </p:nvGrpSpPr>
          <p:grpSpPr>
            <a:xfrm>
              <a:off x="4685783" y="2027235"/>
              <a:ext cx="188449" cy="1391622"/>
              <a:chOff x="10641180" y="438150"/>
              <a:chExt cx="247650" cy="1828800"/>
            </a:xfrm>
            <a:grpFill/>
          </p:grpSpPr>
          <p:sp>
            <p:nvSpPr>
              <p:cNvPr id="60" name="Rectangle: Rounded Corners 59">
                <a:extLst>
                  <a:ext uri="{FF2B5EF4-FFF2-40B4-BE49-F238E27FC236}">
                    <a16:creationId xmlns:a16="http://schemas.microsoft.com/office/drawing/2014/main" id="{9042B2E7-5DE2-4F76-9798-F635C7746D6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4F6B5B3A-A7EB-4338-9C4A-82CBF2903F25}"/>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2723029-3927-49BF-8A75-948D79C7460F}"/>
                </a:ext>
              </a:extLst>
            </p:cNvPr>
            <p:cNvGrpSpPr/>
            <p:nvPr/>
          </p:nvGrpSpPr>
          <p:grpSpPr>
            <a:xfrm>
              <a:off x="2217350" y="3528766"/>
              <a:ext cx="188449" cy="1391622"/>
              <a:chOff x="10653055" y="438150"/>
              <a:chExt cx="247650" cy="1828800"/>
            </a:xfrm>
            <a:grpFill/>
          </p:grpSpPr>
          <p:sp>
            <p:nvSpPr>
              <p:cNvPr id="58" name="Rectangle: Rounded Corners 57">
                <a:extLst>
                  <a:ext uri="{FF2B5EF4-FFF2-40B4-BE49-F238E27FC236}">
                    <a16:creationId xmlns:a16="http://schemas.microsoft.com/office/drawing/2014/main" id="{1D8E37D4-7970-4629-BDF0-A101C4EA4BFB}"/>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F611CDC3-6598-46B2-8EBA-51C34DC083E6}"/>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51DC98D9-A145-4C9E-89E8-C3947B729F29}"/>
                </a:ext>
              </a:extLst>
            </p:cNvPr>
            <p:cNvGrpSpPr/>
            <p:nvPr/>
          </p:nvGrpSpPr>
          <p:grpSpPr>
            <a:xfrm>
              <a:off x="2440455" y="3979819"/>
              <a:ext cx="188449" cy="834973"/>
              <a:chOff x="10641180" y="500718"/>
              <a:chExt cx="247650" cy="1097280"/>
            </a:xfrm>
            <a:grpFill/>
          </p:grpSpPr>
          <p:sp>
            <p:nvSpPr>
              <p:cNvPr id="56" name="Rectangle: Rounded Corners 55">
                <a:extLst>
                  <a:ext uri="{FF2B5EF4-FFF2-40B4-BE49-F238E27FC236}">
                    <a16:creationId xmlns:a16="http://schemas.microsoft.com/office/drawing/2014/main" id="{D0A2FBE0-BE6D-4EBE-B9A7-8A4A7330B5A6}"/>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293FE0-7B92-4043-8813-8D7BFCE5EA7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51D24A6-DED4-4CDA-8771-E87C8103A45E}"/>
                </a:ext>
              </a:extLst>
            </p:cNvPr>
            <p:cNvGrpSpPr/>
            <p:nvPr/>
          </p:nvGrpSpPr>
          <p:grpSpPr>
            <a:xfrm>
              <a:off x="1317620" y="3801808"/>
              <a:ext cx="188449" cy="834973"/>
              <a:chOff x="10641180" y="278676"/>
              <a:chExt cx="247650" cy="1097280"/>
            </a:xfrm>
            <a:grpFill/>
          </p:grpSpPr>
          <p:sp>
            <p:nvSpPr>
              <p:cNvPr id="54" name="Rectangle: Rounded Corners 53">
                <a:extLst>
                  <a:ext uri="{FF2B5EF4-FFF2-40B4-BE49-F238E27FC236}">
                    <a16:creationId xmlns:a16="http://schemas.microsoft.com/office/drawing/2014/main" id="{E06420D7-0BF4-43C1-B41E-8A9D83217900}"/>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898EF58C-03E6-49A3-A860-0D488D07BFF6}"/>
                  </a:ext>
                </a:extLst>
              </p:cNvPr>
              <p:cNvSpPr/>
              <p:nvPr/>
            </p:nvSpPr>
            <p:spPr>
              <a:xfrm>
                <a:off x="10641180" y="519299"/>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DDB206F2-EBE9-4E85-A4AD-4DA00AB3EFB9}"/>
                </a:ext>
              </a:extLst>
            </p:cNvPr>
            <p:cNvGrpSpPr/>
            <p:nvPr/>
          </p:nvGrpSpPr>
          <p:grpSpPr>
            <a:xfrm>
              <a:off x="1102808" y="4055614"/>
              <a:ext cx="188449" cy="834973"/>
              <a:chOff x="10641180" y="278676"/>
              <a:chExt cx="247650" cy="1097280"/>
            </a:xfrm>
            <a:grpFill/>
          </p:grpSpPr>
          <p:sp>
            <p:nvSpPr>
              <p:cNvPr id="52" name="Rectangle: Rounded Corners 51">
                <a:extLst>
                  <a:ext uri="{FF2B5EF4-FFF2-40B4-BE49-F238E27FC236}">
                    <a16:creationId xmlns:a16="http://schemas.microsoft.com/office/drawing/2014/main" id="{11474C22-4EA0-40F1-854E-E3B7401C5A51}"/>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85A1A914-5EB2-4791-AACB-00BA02983E2F}"/>
                  </a:ext>
                </a:extLst>
              </p:cNvPr>
              <p:cNvSpPr/>
              <p:nvPr/>
            </p:nvSpPr>
            <p:spPr>
              <a:xfrm>
                <a:off x="10641180" y="357773"/>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017347B-C23A-4C66-9BAE-63E7D0B211C4}"/>
                </a:ext>
              </a:extLst>
            </p:cNvPr>
            <p:cNvGrpSpPr/>
            <p:nvPr/>
          </p:nvGrpSpPr>
          <p:grpSpPr>
            <a:xfrm>
              <a:off x="6297448" y="1419517"/>
              <a:ext cx="188449" cy="834973"/>
              <a:chOff x="10641180" y="605206"/>
              <a:chExt cx="247650" cy="1097280"/>
            </a:xfrm>
            <a:grpFill/>
          </p:grpSpPr>
          <p:sp>
            <p:nvSpPr>
              <p:cNvPr id="50" name="Rectangle: Rounded Corners 49">
                <a:extLst>
                  <a:ext uri="{FF2B5EF4-FFF2-40B4-BE49-F238E27FC236}">
                    <a16:creationId xmlns:a16="http://schemas.microsoft.com/office/drawing/2014/main" id="{A684E804-F449-42C7-9D4A-8FC4FA427DD9}"/>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D700BBF-C4CB-4ADB-B9F3-FD3980022DC2}"/>
                  </a:ext>
                </a:extLst>
              </p:cNvPr>
              <p:cNvSpPr/>
              <p:nvPr/>
            </p:nvSpPr>
            <p:spPr>
              <a:xfrm>
                <a:off x="10641180" y="684304"/>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67549EC-C631-4154-89C8-777D85720E6F}"/>
                </a:ext>
              </a:extLst>
            </p:cNvPr>
            <p:cNvGrpSpPr/>
            <p:nvPr/>
          </p:nvGrpSpPr>
          <p:grpSpPr>
            <a:xfrm>
              <a:off x="5615340" y="1500297"/>
              <a:ext cx="188449" cy="1471350"/>
              <a:chOff x="10641180" y="438150"/>
              <a:chExt cx="247650" cy="1828800"/>
            </a:xfrm>
            <a:grpFill/>
          </p:grpSpPr>
          <p:sp>
            <p:nvSpPr>
              <p:cNvPr id="48" name="Rectangle: Rounded Corners 47">
                <a:extLst>
                  <a:ext uri="{FF2B5EF4-FFF2-40B4-BE49-F238E27FC236}">
                    <a16:creationId xmlns:a16="http://schemas.microsoft.com/office/drawing/2014/main" id="{5BFBDD0A-55E1-40FB-B546-533C1EC5A866}"/>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6DC0EC65-CBE7-43AB-B6D1-5F2CE905F997}"/>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31175F8-B57E-4927-9BDF-74E9AF5D0C34}"/>
                </a:ext>
              </a:extLst>
            </p:cNvPr>
            <p:cNvGrpSpPr/>
            <p:nvPr/>
          </p:nvGrpSpPr>
          <p:grpSpPr>
            <a:xfrm>
              <a:off x="5378386" y="1777351"/>
              <a:ext cx="188449" cy="834973"/>
              <a:chOff x="10641180" y="500718"/>
              <a:chExt cx="247650" cy="1097280"/>
            </a:xfrm>
            <a:grpFill/>
          </p:grpSpPr>
          <p:sp>
            <p:nvSpPr>
              <p:cNvPr id="46" name="Rectangle: Rounded Corners 45">
                <a:extLst>
                  <a:ext uri="{FF2B5EF4-FFF2-40B4-BE49-F238E27FC236}">
                    <a16:creationId xmlns:a16="http://schemas.microsoft.com/office/drawing/2014/main" id="{30B35DDD-42F4-428E-BBA3-551328C75EC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EF5528ED-1E05-43B1-9A43-D8C99729AAE9}"/>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A929C28-23BC-43FC-939D-3937EA1E9953}"/>
                </a:ext>
              </a:extLst>
            </p:cNvPr>
            <p:cNvGrpSpPr/>
            <p:nvPr/>
          </p:nvGrpSpPr>
          <p:grpSpPr>
            <a:xfrm>
              <a:off x="5836292" y="1859500"/>
              <a:ext cx="188449" cy="834973"/>
              <a:chOff x="10641180" y="500718"/>
              <a:chExt cx="247650" cy="1097280"/>
            </a:xfrm>
            <a:grpFill/>
          </p:grpSpPr>
          <p:sp>
            <p:nvSpPr>
              <p:cNvPr id="44" name="Rectangle: Rounded Corners 43">
                <a:extLst>
                  <a:ext uri="{FF2B5EF4-FFF2-40B4-BE49-F238E27FC236}">
                    <a16:creationId xmlns:a16="http://schemas.microsoft.com/office/drawing/2014/main" id="{8657F4D1-8049-4E1E-ACBD-C9209845AA04}"/>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DA8B4CF2-29AE-4A7D-A009-26190E0105A1}"/>
                  </a:ext>
                </a:extLst>
              </p:cNvPr>
              <p:cNvSpPr/>
              <p:nvPr/>
            </p:nvSpPr>
            <p:spPr>
              <a:xfrm>
                <a:off x="10641180" y="579815"/>
                <a:ext cx="247650" cy="6981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A8C3091C-A44B-428D-8915-B1D61246DC80}"/>
                </a:ext>
              </a:extLst>
            </p:cNvPr>
            <p:cNvGrpSpPr/>
            <p:nvPr/>
          </p:nvGrpSpPr>
          <p:grpSpPr>
            <a:xfrm>
              <a:off x="5161382" y="1476120"/>
              <a:ext cx="188449" cy="1391622"/>
              <a:chOff x="10641180" y="438150"/>
              <a:chExt cx="247650" cy="1828800"/>
            </a:xfrm>
            <a:grpFill/>
          </p:grpSpPr>
          <p:sp>
            <p:nvSpPr>
              <p:cNvPr id="42" name="Rectangle: Rounded Corners 41">
                <a:extLst>
                  <a:ext uri="{FF2B5EF4-FFF2-40B4-BE49-F238E27FC236}">
                    <a16:creationId xmlns:a16="http://schemas.microsoft.com/office/drawing/2014/main" id="{8DDA6924-DE6E-417E-9FAD-4C50621B2B60}"/>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756F2321-F7B6-4734-A942-16895D732A1D}"/>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7E1AA17B-A86F-42CA-9361-DEC902955A7D}"/>
                </a:ext>
              </a:extLst>
            </p:cNvPr>
            <p:cNvGrpSpPr/>
            <p:nvPr/>
          </p:nvGrpSpPr>
          <p:grpSpPr>
            <a:xfrm>
              <a:off x="1758760" y="3523581"/>
              <a:ext cx="188449" cy="1391622"/>
              <a:chOff x="10641180" y="438150"/>
              <a:chExt cx="247650" cy="1828800"/>
            </a:xfrm>
            <a:grpFill/>
          </p:grpSpPr>
          <p:sp>
            <p:nvSpPr>
              <p:cNvPr id="40" name="Rectangle: Rounded Corners 39">
                <a:extLst>
                  <a:ext uri="{FF2B5EF4-FFF2-40B4-BE49-F238E27FC236}">
                    <a16:creationId xmlns:a16="http://schemas.microsoft.com/office/drawing/2014/main" id="{655E01AA-AEB4-4B66-AF6F-54793F45EF72}"/>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729C273-5310-4452-B424-12D3A8A9878E}"/>
                  </a:ext>
                </a:extLst>
              </p:cNvPr>
              <p:cNvSpPr/>
              <p:nvPr/>
            </p:nvSpPr>
            <p:spPr>
              <a:xfrm>
                <a:off x="10641180" y="1044532"/>
                <a:ext cx="247650" cy="8379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1DA003A2-9CD4-4F78-968E-4D8465C7D9EA}"/>
                </a:ext>
              </a:extLst>
            </p:cNvPr>
            <p:cNvGrpSpPr/>
            <p:nvPr/>
          </p:nvGrpSpPr>
          <p:grpSpPr>
            <a:xfrm>
              <a:off x="2890003" y="3736385"/>
              <a:ext cx="188449" cy="834973"/>
              <a:chOff x="10641180" y="500718"/>
              <a:chExt cx="247650" cy="1097280"/>
            </a:xfrm>
            <a:grpFill/>
          </p:grpSpPr>
          <p:sp>
            <p:nvSpPr>
              <p:cNvPr id="38" name="Rectangle: Rounded Corners 37">
                <a:extLst>
                  <a:ext uri="{FF2B5EF4-FFF2-40B4-BE49-F238E27FC236}">
                    <a16:creationId xmlns:a16="http://schemas.microsoft.com/office/drawing/2014/main" id="{E830E0EC-0F5A-471D-A329-C070325C3B1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6B7F74B8-329D-49D6-9458-09790843BAEE}"/>
                  </a:ext>
                </a:extLst>
              </p:cNvPr>
              <p:cNvSpPr/>
              <p:nvPr/>
            </p:nvSpPr>
            <p:spPr>
              <a:xfrm>
                <a:off x="10641180" y="579815"/>
                <a:ext cx="247650" cy="7441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32B3FA3-8826-47F0-9D57-7AE1CF78DBDF}"/>
                </a:ext>
              </a:extLst>
            </p:cNvPr>
            <p:cNvGrpSpPr/>
            <p:nvPr/>
          </p:nvGrpSpPr>
          <p:grpSpPr>
            <a:xfrm>
              <a:off x="3127455" y="3327948"/>
              <a:ext cx="188449" cy="834973"/>
              <a:chOff x="10641180" y="500718"/>
              <a:chExt cx="247650" cy="1097280"/>
            </a:xfrm>
            <a:grpFill/>
          </p:grpSpPr>
          <p:sp>
            <p:nvSpPr>
              <p:cNvPr id="36" name="Rectangle: Rounded Corners 35">
                <a:extLst>
                  <a:ext uri="{FF2B5EF4-FFF2-40B4-BE49-F238E27FC236}">
                    <a16:creationId xmlns:a16="http://schemas.microsoft.com/office/drawing/2014/main" id="{0FDC0D33-C985-4FAF-82F2-73747D352F6A}"/>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B332085-8CC9-4079-B374-FA97CAAF2D52}"/>
                  </a:ext>
                </a:extLst>
              </p:cNvPr>
              <p:cNvSpPr/>
              <p:nvPr/>
            </p:nvSpPr>
            <p:spPr>
              <a:xfrm>
                <a:off x="10641180" y="579815"/>
                <a:ext cx="247650" cy="7843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C72FBD34-65BC-4B68-866E-E5636C1582AA}"/>
                </a:ext>
              </a:extLst>
            </p:cNvPr>
            <p:cNvGrpSpPr/>
            <p:nvPr/>
          </p:nvGrpSpPr>
          <p:grpSpPr>
            <a:xfrm>
              <a:off x="3351373" y="3111280"/>
              <a:ext cx="188449" cy="834973"/>
              <a:chOff x="10641180" y="500718"/>
              <a:chExt cx="247650" cy="1097280"/>
            </a:xfrm>
            <a:grpFill/>
          </p:grpSpPr>
          <p:sp>
            <p:nvSpPr>
              <p:cNvPr id="34" name="Rectangle: Rounded Corners 33">
                <a:extLst>
                  <a:ext uri="{FF2B5EF4-FFF2-40B4-BE49-F238E27FC236}">
                    <a16:creationId xmlns:a16="http://schemas.microsoft.com/office/drawing/2014/main" id="{262FD932-6B09-41EA-81FD-8FE314F1E7F5}"/>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26A08D8E-153C-4801-9199-6FAEA3F376C1}"/>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4DCBD306-B238-412D-ADB5-01EA50C57D35}"/>
                </a:ext>
              </a:extLst>
            </p:cNvPr>
            <p:cNvGrpSpPr/>
            <p:nvPr/>
          </p:nvGrpSpPr>
          <p:grpSpPr>
            <a:xfrm>
              <a:off x="4028873" y="3339995"/>
              <a:ext cx="188449" cy="834973"/>
              <a:chOff x="10641180" y="500718"/>
              <a:chExt cx="247650" cy="1097280"/>
            </a:xfrm>
            <a:grpFill/>
          </p:grpSpPr>
          <p:sp>
            <p:nvSpPr>
              <p:cNvPr id="32" name="Rectangle: Rounded Corners 31">
                <a:extLst>
                  <a:ext uri="{FF2B5EF4-FFF2-40B4-BE49-F238E27FC236}">
                    <a16:creationId xmlns:a16="http://schemas.microsoft.com/office/drawing/2014/main" id="{24FC6308-85BC-4515-B071-F08BBEF58F67}"/>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F40C510D-955A-4FF9-845A-85DAA963E2E2}"/>
                  </a:ext>
                </a:extLst>
              </p:cNvPr>
              <p:cNvSpPr/>
              <p:nvPr/>
            </p:nvSpPr>
            <p:spPr>
              <a:xfrm>
                <a:off x="10641180" y="741341"/>
                <a:ext cx="247650" cy="3962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0F2D6E25-1502-4056-8B94-771299A6869D}"/>
                </a:ext>
              </a:extLst>
            </p:cNvPr>
            <p:cNvGrpSpPr/>
            <p:nvPr/>
          </p:nvGrpSpPr>
          <p:grpSpPr>
            <a:xfrm>
              <a:off x="3780152" y="3424981"/>
              <a:ext cx="188449" cy="1391622"/>
              <a:chOff x="10641180" y="438150"/>
              <a:chExt cx="247650" cy="1828800"/>
            </a:xfrm>
            <a:grpFill/>
          </p:grpSpPr>
          <p:sp>
            <p:nvSpPr>
              <p:cNvPr id="30" name="Rectangle: Rounded Corners 29">
                <a:extLst>
                  <a:ext uri="{FF2B5EF4-FFF2-40B4-BE49-F238E27FC236}">
                    <a16:creationId xmlns:a16="http://schemas.microsoft.com/office/drawing/2014/main" id="{837059E7-B9E7-4868-B0C9-6E79F33BBE4D}"/>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47F25B6B-32A3-4E66-BC23-1E18DD05FACF}"/>
                  </a:ext>
                </a:extLst>
              </p:cNvPr>
              <p:cNvSpPr/>
              <p:nvPr/>
            </p:nvSpPr>
            <p:spPr>
              <a:xfrm>
                <a:off x="10641180" y="1044533"/>
                <a:ext cx="247650" cy="36338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E3E5821D-6395-49D7-ACFD-E51B0C242DCA}"/>
                </a:ext>
              </a:extLst>
            </p:cNvPr>
            <p:cNvGrpSpPr/>
            <p:nvPr/>
          </p:nvGrpSpPr>
          <p:grpSpPr>
            <a:xfrm>
              <a:off x="6056432" y="1499565"/>
              <a:ext cx="188449" cy="834973"/>
              <a:chOff x="10641180" y="605206"/>
              <a:chExt cx="247650" cy="1097280"/>
            </a:xfrm>
            <a:grpFill/>
          </p:grpSpPr>
          <p:sp>
            <p:nvSpPr>
              <p:cNvPr id="28" name="Rectangle: Rounded Corners 27">
                <a:extLst>
                  <a:ext uri="{FF2B5EF4-FFF2-40B4-BE49-F238E27FC236}">
                    <a16:creationId xmlns:a16="http://schemas.microsoft.com/office/drawing/2014/main" id="{5634B1B0-23FD-480B-8D7B-EC1723883EE9}"/>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7D0B594-C5A4-46B6-B62D-0FA775DA4FA9}"/>
                  </a:ext>
                </a:extLst>
              </p:cNvPr>
              <p:cNvSpPr/>
              <p:nvPr/>
            </p:nvSpPr>
            <p:spPr>
              <a:xfrm>
                <a:off x="10641180" y="684304"/>
                <a:ext cx="247650" cy="8257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5639844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2845526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6BB03475-DADF-4C47-BB65-2D3F7BB6CC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8958313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4"/>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6BB03475-DADF-4C47-BB65-2D3F7BB6CC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49065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DE9996-CCEC-3F4D-B6BE-3DF0C33FB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43615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7944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9928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6054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31037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6678424-AB4B-4B51-9264-B1527D32E233}"/>
              </a:ext>
            </a:extLst>
          </p:cNvPr>
          <p:cNvGrpSpPr/>
          <p:nvPr userDrawn="1"/>
        </p:nvGrpSpPr>
        <p:grpSpPr>
          <a:xfrm>
            <a:off x="1213538" y="2960016"/>
            <a:ext cx="4348277" cy="3060805"/>
            <a:chOff x="1102808" y="1419517"/>
            <a:chExt cx="5383089" cy="3796702"/>
          </a:xfrm>
          <a:solidFill>
            <a:schemeClr val="bg1">
              <a:alpha val="10000"/>
            </a:schemeClr>
          </a:solidFill>
        </p:grpSpPr>
        <p:grpSp>
          <p:nvGrpSpPr>
            <p:cNvPr id="3" name="Group 2">
              <a:extLst>
                <a:ext uri="{FF2B5EF4-FFF2-40B4-BE49-F238E27FC236}">
                  <a16:creationId xmlns:a16="http://schemas.microsoft.com/office/drawing/2014/main" id="{6E2C3740-3515-48DB-B9BC-CF286513563D}"/>
                </a:ext>
              </a:extLst>
            </p:cNvPr>
            <p:cNvGrpSpPr/>
            <p:nvPr/>
          </p:nvGrpSpPr>
          <p:grpSpPr>
            <a:xfrm>
              <a:off x="3564744" y="2898363"/>
              <a:ext cx="188449" cy="1471350"/>
              <a:chOff x="10641180" y="438150"/>
              <a:chExt cx="247650" cy="1828800"/>
            </a:xfrm>
            <a:grpFill/>
          </p:grpSpPr>
          <p:sp>
            <p:nvSpPr>
              <p:cNvPr id="76" name="Rectangle: Rounded Corners 75">
                <a:extLst>
                  <a:ext uri="{FF2B5EF4-FFF2-40B4-BE49-F238E27FC236}">
                    <a16:creationId xmlns:a16="http://schemas.microsoft.com/office/drawing/2014/main" id="{E4BB7623-DA04-4BE7-A523-8182FEA18B13}"/>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1BB34BDE-6A68-423D-A477-F07F19313C2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5A832730-2028-4E64-9108-8502A44148A9}"/>
                </a:ext>
              </a:extLst>
            </p:cNvPr>
            <p:cNvGrpSpPr/>
            <p:nvPr/>
          </p:nvGrpSpPr>
          <p:grpSpPr>
            <a:xfrm>
              <a:off x="1537138" y="3468044"/>
              <a:ext cx="188449" cy="1391622"/>
              <a:chOff x="10641180" y="-97372"/>
              <a:chExt cx="247650" cy="1828800"/>
            </a:xfrm>
            <a:grpFill/>
          </p:grpSpPr>
          <p:sp>
            <p:nvSpPr>
              <p:cNvPr id="74" name="Rectangle: Rounded Corners 73">
                <a:extLst>
                  <a:ext uri="{FF2B5EF4-FFF2-40B4-BE49-F238E27FC236}">
                    <a16:creationId xmlns:a16="http://schemas.microsoft.com/office/drawing/2014/main" id="{4ACA74F3-9852-465B-B34B-43DF741C26F3}"/>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A43D949C-C10A-4151-8284-48F99C4B0B3C}"/>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F5203F07-9019-4B35-ADDF-163B5E78A552}"/>
                </a:ext>
              </a:extLst>
            </p:cNvPr>
            <p:cNvGrpSpPr/>
            <p:nvPr/>
          </p:nvGrpSpPr>
          <p:grpSpPr>
            <a:xfrm>
              <a:off x="4244956" y="2379454"/>
              <a:ext cx="188449" cy="1600365"/>
              <a:chOff x="10641180" y="362514"/>
              <a:chExt cx="247650" cy="1989158"/>
            </a:xfrm>
            <a:grpFill/>
          </p:grpSpPr>
          <p:sp>
            <p:nvSpPr>
              <p:cNvPr id="72" name="Rectangle: Rounded Corners 71">
                <a:extLst>
                  <a:ext uri="{FF2B5EF4-FFF2-40B4-BE49-F238E27FC236}">
                    <a16:creationId xmlns:a16="http://schemas.microsoft.com/office/drawing/2014/main" id="{FBD7D43E-A367-4533-A09E-26C3C5B13758}"/>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4E264C05-7750-49FF-8CF5-55F537CF367F}"/>
                  </a:ext>
                </a:extLst>
              </p:cNvPr>
              <p:cNvSpPr/>
              <p:nvPr/>
            </p:nvSpPr>
            <p:spPr>
              <a:xfrm>
                <a:off x="10641180" y="494815"/>
                <a:ext cx="247650" cy="1611559"/>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279101B3-7DA7-4024-BEA7-E12D6EB51FC6}"/>
                </a:ext>
              </a:extLst>
            </p:cNvPr>
            <p:cNvGrpSpPr/>
            <p:nvPr/>
          </p:nvGrpSpPr>
          <p:grpSpPr>
            <a:xfrm>
              <a:off x="4916748" y="1757491"/>
              <a:ext cx="188449" cy="1600365"/>
              <a:chOff x="10641180" y="362514"/>
              <a:chExt cx="247650" cy="1989158"/>
            </a:xfrm>
            <a:grpFill/>
          </p:grpSpPr>
          <p:sp>
            <p:nvSpPr>
              <p:cNvPr id="70" name="Rectangle: Rounded Corners 69">
                <a:extLst>
                  <a:ext uri="{FF2B5EF4-FFF2-40B4-BE49-F238E27FC236}">
                    <a16:creationId xmlns:a16="http://schemas.microsoft.com/office/drawing/2014/main" id="{3E772851-13CA-43AD-AAE9-00E4E8066565}"/>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E49E143D-AFEA-4BCC-A48C-872B07D2C133}"/>
                  </a:ext>
                </a:extLst>
              </p:cNvPr>
              <p:cNvSpPr/>
              <p:nvPr/>
            </p:nvSpPr>
            <p:spPr>
              <a:xfrm>
                <a:off x="10641180" y="820641"/>
                <a:ext cx="247650" cy="959907"/>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0AAE5C6B-4937-4E4D-B1E5-269C32590ACC}"/>
                </a:ext>
              </a:extLst>
            </p:cNvPr>
            <p:cNvGrpSpPr/>
            <p:nvPr/>
          </p:nvGrpSpPr>
          <p:grpSpPr>
            <a:xfrm>
              <a:off x="1976173" y="3527844"/>
              <a:ext cx="188449" cy="834973"/>
              <a:chOff x="10641180" y="500718"/>
              <a:chExt cx="247650" cy="1097280"/>
            </a:xfrm>
            <a:grpFill/>
          </p:grpSpPr>
          <p:sp>
            <p:nvSpPr>
              <p:cNvPr id="68" name="Rectangle: Rounded Corners 67">
                <a:extLst>
                  <a:ext uri="{FF2B5EF4-FFF2-40B4-BE49-F238E27FC236}">
                    <a16:creationId xmlns:a16="http://schemas.microsoft.com/office/drawing/2014/main" id="{AA9C3DB5-43B5-4AC9-88CE-DCBE0732B4C9}"/>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2F6D5303-7217-4B36-A5D7-6A81FEEAA232}"/>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449F5BF-D581-4D96-9D29-95DB1C40BD36}"/>
                </a:ext>
              </a:extLst>
            </p:cNvPr>
            <p:cNvGrpSpPr/>
            <p:nvPr/>
          </p:nvGrpSpPr>
          <p:grpSpPr>
            <a:xfrm>
              <a:off x="2673093" y="3824597"/>
              <a:ext cx="188449" cy="1391622"/>
              <a:chOff x="10630391" y="1182550"/>
              <a:chExt cx="247650" cy="1828800"/>
            </a:xfrm>
            <a:grpFill/>
          </p:grpSpPr>
          <p:sp>
            <p:nvSpPr>
              <p:cNvPr id="66" name="Rectangle: Rounded Corners 65">
                <a:extLst>
                  <a:ext uri="{FF2B5EF4-FFF2-40B4-BE49-F238E27FC236}">
                    <a16:creationId xmlns:a16="http://schemas.microsoft.com/office/drawing/2014/main" id="{EF45A6FE-A365-4B13-913F-FF015943170B}"/>
                  </a:ext>
                </a:extLst>
              </p:cNvPr>
              <p:cNvSpPr/>
              <p:nvPr/>
            </p:nvSpPr>
            <p:spPr>
              <a:xfrm>
                <a:off x="10722133" y="11825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E921FBB2-5C1C-4FFD-8D57-1A00AEC25DA9}"/>
                  </a:ext>
                </a:extLst>
              </p:cNvPr>
              <p:cNvSpPr/>
              <p:nvPr/>
            </p:nvSpPr>
            <p:spPr>
              <a:xfrm>
                <a:off x="10630391" y="1455616"/>
                <a:ext cx="247650" cy="7242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CCF8A5DA-F9FE-4245-920C-18629E38E4F8}"/>
                </a:ext>
              </a:extLst>
            </p:cNvPr>
            <p:cNvGrpSpPr/>
            <p:nvPr/>
          </p:nvGrpSpPr>
          <p:grpSpPr>
            <a:xfrm>
              <a:off x="4916748" y="1881571"/>
              <a:ext cx="188449" cy="1391622"/>
              <a:chOff x="10662618" y="438150"/>
              <a:chExt cx="247650" cy="1828800"/>
            </a:xfrm>
            <a:grpFill/>
          </p:grpSpPr>
          <p:sp>
            <p:nvSpPr>
              <p:cNvPr id="64" name="Rectangle: Rounded Corners 63">
                <a:extLst>
                  <a:ext uri="{FF2B5EF4-FFF2-40B4-BE49-F238E27FC236}">
                    <a16:creationId xmlns:a16="http://schemas.microsoft.com/office/drawing/2014/main" id="{30AB3DED-75B4-45AF-ABE1-A733C5254EB0}"/>
                  </a:ext>
                </a:extLst>
              </p:cNvPr>
              <p:cNvSpPr/>
              <p:nvPr/>
            </p:nvSpPr>
            <p:spPr>
              <a:xfrm>
                <a:off x="10772727"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44FDF777-1A9E-46DB-9601-C33C64ECFD7F}"/>
                  </a:ext>
                </a:extLst>
              </p:cNvPr>
              <p:cNvSpPr/>
              <p:nvPr/>
            </p:nvSpPr>
            <p:spPr>
              <a:xfrm>
                <a:off x="10662618" y="736515"/>
                <a:ext cx="247650" cy="10149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9BACA28-CBFA-4E8D-8A14-7CECA1EB3029}"/>
                </a:ext>
              </a:extLst>
            </p:cNvPr>
            <p:cNvGrpSpPr/>
            <p:nvPr/>
          </p:nvGrpSpPr>
          <p:grpSpPr>
            <a:xfrm>
              <a:off x="4469241" y="2121847"/>
              <a:ext cx="188449" cy="834973"/>
              <a:chOff x="10641180" y="500718"/>
              <a:chExt cx="247650" cy="1097280"/>
            </a:xfrm>
            <a:grpFill/>
          </p:grpSpPr>
          <p:sp>
            <p:nvSpPr>
              <p:cNvPr id="62" name="Rectangle: Rounded Corners 61">
                <a:extLst>
                  <a:ext uri="{FF2B5EF4-FFF2-40B4-BE49-F238E27FC236}">
                    <a16:creationId xmlns:a16="http://schemas.microsoft.com/office/drawing/2014/main" id="{E99A938A-52A8-4BB9-ACAC-6E510CDD8B0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A64F99C1-39DD-46B3-B02A-4FAC625B71E7}"/>
                  </a:ext>
                </a:extLst>
              </p:cNvPr>
              <p:cNvSpPr/>
              <p:nvPr/>
            </p:nvSpPr>
            <p:spPr>
              <a:xfrm>
                <a:off x="10641180" y="741341"/>
                <a:ext cx="247650" cy="3893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DCF0ECB-5B3E-43C9-90E1-9A755A9F299C}"/>
                </a:ext>
              </a:extLst>
            </p:cNvPr>
            <p:cNvGrpSpPr/>
            <p:nvPr/>
          </p:nvGrpSpPr>
          <p:grpSpPr>
            <a:xfrm>
              <a:off x="4685783" y="2027235"/>
              <a:ext cx="188449" cy="1391622"/>
              <a:chOff x="10641180" y="438150"/>
              <a:chExt cx="247650" cy="1828800"/>
            </a:xfrm>
            <a:grpFill/>
          </p:grpSpPr>
          <p:sp>
            <p:nvSpPr>
              <p:cNvPr id="60" name="Rectangle: Rounded Corners 59">
                <a:extLst>
                  <a:ext uri="{FF2B5EF4-FFF2-40B4-BE49-F238E27FC236}">
                    <a16:creationId xmlns:a16="http://schemas.microsoft.com/office/drawing/2014/main" id="{0AB61FF3-CA49-473C-A8EE-0142BC171D18}"/>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AAE6F60-FC0C-4AAF-97F7-37AB22BB44E4}"/>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7A7B06A-DF44-4AD1-81BE-E0A019C511DC}"/>
                </a:ext>
              </a:extLst>
            </p:cNvPr>
            <p:cNvGrpSpPr/>
            <p:nvPr/>
          </p:nvGrpSpPr>
          <p:grpSpPr>
            <a:xfrm>
              <a:off x="2217350" y="3528766"/>
              <a:ext cx="188449" cy="1391622"/>
              <a:chOff x="10653055" y="438150"/>
              <a:chExt cx="247650" cy="1828800"/>
            </a:xfrm>
            <a:grpFill/>
          </p:grpSpPr>
          <p:sp>
            <p:nvSpPr>
              <p:cNvPr id="58" name="Rectangle: Rounded Corners 57">
                <a:extLst>
                  <a:ext uri="{FF2B5EF4-FFF2-40B4-BE49-F238E27FC236}">
                    <a16:creationId xmlns:a16="http://schemas.microsoft.com/office/drawing/2014/main" id="{142FD01E-CEB0-47CA-AD70-F5EF908D9DFA}"/>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E4C7DC0A-1F6A-4D76-9375-15BD1C70FF55}"/>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6BCA299-6AE5-48A2-8550-CDA44B2DA536}"/>
                </a:ext>
              </a:extLst>
            </p:cNvPr>
            <p:cNvGrpSpPr/>
            <p:nvPr/>
          </p:nvGrpSpPr>
          <p:grpSpPr>
            <a:xfrm>
              <a:off x="2440455" y="3979819"/>
              <a:ext cx="188449" cy="834973"/>
              <a:chOff x="10641180" y="500718"/>
              <a:chExt cx="247650" cy="1097280"/>
            </a:xfrm>
            <a:grpFill/>
          </p:grpSpPr>
          <p:sp>
            <p:nvSpPr>
              <p:cNvPr id="56" name="Rectangle: Rounded Corners 55">
                <a:extLst>
                  <a:ext uri="{FF2B5EF4-FFF2-40B4-BE49-F238E27FC236}">
                    <a16:creationId xmlns:a16="http://schemas.microsoft.com/office/drawing/2014/main" id="{28AB0286-71E9-4882-8678-9153FED38EB0}"/>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A0804D6-AD13-466B-B473-1A0BE1DD0846}"/>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1190C-BCB8-4961-97D5-A7F9C330F90C}"/>
                </a:ext>
              </a:extLst>
            </p:cNvPr>
            <p:cNvGrpSpPr/>
            <p:nvPr/>
          </p:nvGrpSpPr>
          <p:grpSpPr>
            <a:xfrm>
              <a:off x="1317620" y="3801808"/>
              <a:ext cx="188449" cy="834973"/>
              <a:chOff x="10641180" y="278676"/>
              <a:chExt cx="247650" cy="1097280"/>
            </a:xfrm>
            <a:grpFill/>
          </p:grpSpPr>
          <p:sp>
            <p:nvSpPr>
              <p:cNvPr id="54" name="Rectangle: Rounded Corners 53">
                <a:extLst>
                  <a:ext uri="{FF2B5EF4-FFF2-40B4-BE49-F238E27FC236}">
                    <a16:creationId xmlns:a16="http://schemas.microsoft.com/office/drawing/2014/main" id="{75498A1B-F0D6-400C-BBCC-4ACB11BEA073}"/>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BB286B35-1360-4CE3-9BA1-697ECD5BBDD3}"/>
                  </a:ext>
                </a:extLst>
              </p:cNvPr>
              <p:cNvSpPr/>
              <p:nvPr/>
            </p:nvSpPr>
            <p:spPr>
              <a:xfrm>
                <a:off x="10641180" y="519299"/>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9BAB6AF-518C-4D0D-8713-756C11FDF074}"/>
                </a:ext>
              </a:extLst>
            </p:cNvPr>
            <p:cNvGrpSpPr/>
            <p:nvPr/>
          </p:nvGrpSpPr>
          <p:grpSpPr>
            <a:xfrm>
              <a:off x="1102808" y="4055614"/>
              <a:ext cx="188449" cy="834973"/>
              <a:chOff x="10641180" y="278676"/>
              <a:chExt cx="247650" cy="1097280"/>
            </a:xfrm>
            <a:grpFill/>
          </p:grpSpPr>
          <p:sp>
            <p:nvSpPr>
              <p:cNvPr id="52" name="Rectangle: Rounded Corners 51">
                <a:extLst>
                  <a:ext uri="{FF2B5EF4-FFF2-40B4-BE49-F238E27FC236}">
                    <a16:creationId xmlns:a16="http://schemas.microsoft.com/office/drawing/2014/main" id="{8C232E70-BD9B-4D4C-B2D7-422F3D23558B}"/>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C4CA7BC6-9891-46CB-A993-CBF6F027C3EB}"/>
                  </a:ext>
                </a:extLst>
              </p:cNvPr>
              <p:cNvSpPr/>
              <p:nvPr/>
            </p:nvSpPr>
            <p:spPr>
              <a:xfrm>
                <a:off x="10641180" y="357773"/>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A694A376-F279-47E9-86A4-081A3D4942E2}"/>
                </a:ext>
              </a:extLst>
            </p:cNvPr>
            <p:cNvGrpSpPr/>
            <p:nvPr/>
          </p:nvGrpSpPr>
          <p:grpSpPr>
            <a:xfrm>
              <a:off x="6297448" y="1419517"/>
              <a:ext cx="188449" cy="834973"/>
              <a:chOff x="10641180" y="605206"/>
              <a:chExt cx="247650" cy="1097280"/>
            </a:xfrm>
            <a:grpFill/>
          </p:grpSpPr>
          <p:sp>
            <p:nvSpPr>
              <p:cNvPr id="50" name="Rectangle: Rounded Corners 49">
                <a:extLst>
                  <a:ext uri="{FF2B5EF4-FFF2-40B4-BE49-F238E27FC236}">
                    <a16:creationId xmlns:a16="http://schemas.microsoft.com/office/drawing/2014/main" id="{79E8D22E-906E-4F98-A528-33111AA095CA}"/>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94E3A3F2-199D-4777-AD81-0D105600D319}"/>
                  </a:ext>
                </a:extLst>
              </p:cNvPr>
              <p:cNvSpPr/>
              <p:nvPr/>
            </p:nvSpPr>
            <p:spPr>
              <a:xfrm>
                <a:off x="10641180" y="684304"/>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7CACF56-EEF3-470C-B308-5F80B9F45404}"/>
                </a:ext>
              </a:extLst>
            </p:cNvPr>
            <p:cNvGrpSpPr/>
            <p:nvPr/>
          </p:nvGrpSpPr>
          <p:grpSpPr>
            <a:xfrm>
              <a:off x="5615340" y="1500297"/>
              <a:ext cx="188449" cy="1471350"/>
              <a:chOff x="10641180" y="438150"/>
              <a:chExt cx="247650" cy="1828800"/>
            </a:xfrm>
            <a:grpFill/>
          </p:grpSpPr>
          <p:sp>
            <p:nvSpPr>
              <p:cNvPr id="48" name="Rectangle: Rounded Corners 47">
                <a:extLst>
                  <a:ext uri="{FF2B5EF4-FFF2-40B4-BE49-F238E27FC236}">
                    <a16:creationId xmlns:a16="http://schemas.microsoft.com/office/drawing/2014/main" id="{2AFAA53D-0D6E-4C55-8814-E5DCBC36EA14}"/>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89AF3859-2CD6-4167-8D74-C2728953592D}"/>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263C937-6949-4715-BE39-28F66F38265B}"/>
                </a:ext>
              </a:extLst>
            </p:cNvPr>
            <p:cNvGrpSpPr/>
            <p:nvPr/>
          </p:nvGrpSpPr>
          <p:grpSpPr>
            <a:xfrm>
              <a:off x="5378386" y="1777351"/>
              <a:ext cx="188449" cy="834973"/>
              <a:chOff x="10641180" y="500718"/>
              <a:chExt cx="247650" cy="1097280"/>
            </a:xfrm>
            <a:grpFill/>
          </p:grpSpPr>
          <p:sp>
            <p:nvSpPr>
              <p:cNvPr id="46" name="Rectangle: Rounded Corners 45">
                <a:extLst>
                  <a:ext uri="{FF2B5EF4-FFF2-40B4-BE49-F238E27FC236}">
                    <a16:creationId xmlns:a16="http://schemas.microsoft.com/office/drawing/2014/main" id="{5FC90F32-188D-4E1A-9DE3-97BDD66FA06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D9C5D5C0-DDD0-43D1-82BC-64B45F7CD875}"/>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CA8BA88-804C-4ABC-9976-9A1156D5ACCA}"/>
                </a:ext>
              </a:extLst>
            </p:cNvPr>
            <p:cNvGrpSpPr/>
            <p:nvPr/>
          </p:nvGrpSpPr>
          <p:grpSpPr>
            <a:xfrm>
              <a:off x="5836292" y="1859500"/>
              <a:ext cx="188449" cy="834973"/>
              <a:chOff x="10641180" y="500718"/>
              <a:chExt cx="247650" cy="1097280"/>
            </a:xfrm>
            <a:grpFill/>
          </p:grpSpPr>
          <p:sp>
            <p:nvSpPr>
              <p:cNvPr id="44" name="Rectangle: Rounded Corners 43">
                <a:extLst>
                  <a:ext uri="{FF2B5EF4-FFF2-40B4-BE49-F238E27FC236}">
                    <a16:creationId xmlns:a16="http://schemas.microsoft.com/office/drawing/2014/main" id="{C28136FC-04AE-413B-B43C-B054C9C63986}"/>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F759CDD2-7810-42AD-A64D-95CA2A8273E3}"/>
                  </a:ext>
                </a:extLst>
              </p:cNvPr>
              <p:cNvSpPr/>
              <p:nvPr/>
            </p:nvSpPr>
            <p:spPr>
              <a:xfrm>
                <a:off x="10641180" y="579815"/>
                <a:ext cx="247650" cy="6981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D8FB4AF-6BEA-4BBC-BBC7-656B087707D8}"/>
                </a:ext>
              </a:extLst>
            </p:cNvPr>
            <p:cNvGrpSpPr/>
            <p:nvPr/>
          </p:nvGrpSpPr>
          <p:grpSpPr>
            <a:xfrm>
              <a:off x="5161382" y="1476120"/>
              <a:ext cx="188449" cy="1391622"/>
              <a:chOff x="10641180" y="438150"/>
              <a:chExt cx="247650" cy="1828800"/>
            </a:xfrm>
            <a:grpFill/>
          </p:grpSpPr>
          <p:sp>
            <p:nvSpPr>
              <p:cNvPr id="42" name="Rectangle: Rounded Corners 41">
                <a:extLst>
                  <a:ext uri="{FF2B5EF4-FFF2-40B4-BE49-F238E27FC236}">
                    <a16:creationId xmlns:a16="http://schemas.microsoft.com/office/drawing/2014/main" id="{75A358F4-2573-4206-882D-C1E2ED88188D}"/>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9F3E42F7-F846-4450-8210-7C6862E68696}"/>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8C80E25A-5B25-4B94-AD46-AACC9B146C22}"/>
                </a:ext>
              </a:extLst>
            </p:cNvPr>
            <p:cNvGrpSpPr/>
            <p:nvPr/>
          </p:nvGrpSpPr>
          <p:grpSpPr>
            <a:xfrm>
              <a:off x="1758760" y="3523581"/>
              <a:ext cx="188449" cy="1391622"/>
              <a:chOff x="10641180" y="438150"/>
              <a:chExt cx="247650" cy="1828800"/>
            </a:xfrm>
            <a:grpFill/>
          </p:grpSpPr>
          <p:sp>
            <p:nvSpPr>
              <p:cNvPr id="40" name="Rectangle: Rounded Corners 39">
                <a:extLst>
                  <a:ext uri="{FF2B5EF4-FFF2-40B4-BE49-F238E27FC236}">
                    <a16:creationId xmlns:a16="http://schemas.microsoft.com/office/drawing/2014/main" id="{30F0498C-0AE9-4C1A-AFF7-4160B7834AC1}"/>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664C0B0C-238A-4851-BFD2-94B66E031CD0}"/>
                  </a:ext>
                </a:extLst>
              </p:cNvPr>
              <p:cNvSpPr/>
              <p:nvPr/>
            </p:nvSpPr>
            <p:spPr>
              <a:xfrm>
                <a:off x="10641180" y="1044532"/>
                <a:ext cx="247650" cy="8379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62E168D-D205-4A54-8D66-157DF5AE8C96}"/>
                </a:ext>
              </a:extLst>
            </p:cNvPr>
            <p:cNvGrpSpPr/>
            <p:nvPr/>
          </p:nvGrpSpPr>
          <p:grpSpPr>
            <a:xfrm>
              <a:off x="2890003" y="3736385"/>
              <a:ext cx="188449" cy="834973"/>
              <a:chOff x="10641180" y="500718"/>
              <a:chExt cx="247650" cy="1097280"/>
            </a:xfrm>
            <a:grpFill/>
          </p:grpSpPr>
          <p:sp>
            <p:nvSpPr>
              <p:cNvPr id="38" name="Rectangle: Rounded Corners 37">
                <a:extLst>
                  <a:ext uri="{FF2B5EF4-FFF2-40B4-BE49-F238E27FC236}">
                    <a16:creationId xmlns:a16="http://schemas.microsoft.com/office/drawing/2014/main" id="{606D6F3F-D16F-421B-B513-617E0ECF0E1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29EEB28-FDEE-43AA-AA1A-BD86BE745666}"/>
                  </a:ext>
                </a:extLst>
              </p:cNvPr>
              <p:cNvSpPr/>
              <p:nvPr/>
            </p:nvSpPr>
            <p:spPr>
              <a:xfrm>
                <a:off x="10641180" y="579815"/>
                <a:ext cx="247650" cy="7441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2ED0B381-435B-4CAD-A07D-A2C0A1AEC8D6}"/>
                </a:ext>
              </a:extLst>
            </p:cNvPr>
            <p:cNvGrpSpPr/>
            <p:nvPr/>
          </p:nvGrpSpPr>
          <p:grpSpPr>
            <a:xfrm>
              <a:off x="3127455" y="3327948"/>
              <a:ext cx="188449" cy="834973"/>
              <a:chOff x="10641180" y="500718"/>
              <a:chExt cx="247650" cy="1097280"/>
            </a:xfrm>
            <a:grpFill/>
          </p:grpSpPr>
          <p:sp>
            <p:nvSpPr>
              <p:cNvPr id="36" name="Rectangle: Rounded Corners 35">
                <a:extLst>
                  <a:ext uri="{FF2B5EF4-FFF2-40B4-BE49-F238E27FC236}">
                    <a16:creationId xmlns:a16="http://schemas.microsoft.com/office/drawing/2014/main" id="{7F75C118-54DB-4620-9968-886B251DF25C}"/>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28D5725F-C862-48E1-8153-9C1E5F642524}"/>
                  </a:ext>
                </a:extLst>
              </p:cNvPr>
              <p:cNvSpPr/>
              <p:nvPr/>
            </p:nvSpPr>
            <p:spPr>
              <a:xfrm>
                <a:off x="10641180" y="579815"/>
                <a:ext cx="247650" cy="7843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2AE4F1A-AF00-452F-B70D-802EE70F9A2A}"/>
                </a:ext>
              </a:extLst>
            </p:cNvPr>
            <p:cNvGrpSpPr/>
            <p:nvPr/>
          </p:nvGrpSpPr>
          <p:grpSpPr>
            <a:xfrm>
              <a:off x="3351373" y="3111280"/>
              <a:ext cx="188449" cy="834973"/>
              <a:chOff x="10641180" y="500718"/>
              <a:chExt cx="247650" cy="1097280"/>
            </a:xfrm>
            <a:grpFill/>
          </p:grpSpPr>
          <p:sp>
            <p:nvSpPr>
              <p:cNvPr id="34" name="Rectangle: Rounded Corners 33">
                <a:extLst>
                  <a:ext uri="{FF2B5EF4-FFF2-40B4-BE49-F238E27FC236}">
                    <a16:creationId xmlns:a16="http://schemas.microsoft.com/office/drawing/2014/main" id="{7DF9C44C-9084-442C-AC91-6841AF810CD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66DCBBF2-0F61-47E7-AF24-8A924B264DDC}"/>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0E899445-F237-42CE-AF79-A0B4F14447DC}"/>
                </a:ext>
              </a:extLst>
            </p:cNvPr>
            <p:cNvGrpSpPr/>
            <p:nvPr/>
          </p:nvGrpSpPr>
          <p:grpSpPr>
            <a:xfrm>
              <a:off x="4028873" y="3339995"/>
              <a:ext cx="188449" cy="834973"/>
              <a:chOff x="10641180" y="500718"/>
              <a:chExt cx="247650" cy="1097280"/>
            </a:xfrm>
            <a:grpFill/>
          </p:grpSpPr>
          <p:sp>
            <p:nvSpPr>
              <p:cNvPr id="32" name="Rectangle: Rounded Corners 31">
                <a:extLst>
                  <a:ext uri="{FF2B5EF4-FFF2-40B4-BE49-F238E27FC236}">
                    <a16:creationId xmlns:a16="http://schemas.microsoft.com/office/drawing/2014/main" id="{9972A998-667E-458E-8CDA-6A58053A6687}"/>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8E5E3818-E5C4-47D8-924D-1F2C97394D0F}"/>
                  </a:ext>
                </a:extLst>
              </p:cNvPr>
              <p:cNvSpPr/>
              <p:nvPr/>
            </p:nvSpPr>
            <p:spPr>
              <a:xfrm>
                <a:off x="10641180" y="741341"/>
                <a:ext cx="247650" cy="3962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79ED4EC9-993D-47AE-8678-1B4F1545A618}"/>
                </a:ext>
              </a:extLst>
            </p:cNvPr>
            <p:cNvGrpSpPr/>
            <p:nvPr/>
          </p:nvGrpSpPr>
          <p:grpSpPr>
            <a:xfrm>
              <a:off x="3780152" y="3424981"/>
              <a:ext cx="188449" cy="1391622"/>
              <a:chOff x="10641180" y="438150"/>
              <a:chExt cx="247650" cy="1828800"/>
            </a:xfrm>
            <a:grpFill/>
          </p:grpSpPr>
          <p:sp>
            <p:nvSpPr>
              <p:cNvPr id="30" name="Rectangle: Rounded Corners 29">
                <a:extLst>
                  <a:ext uri="{FF2B5EF4-FFF2-40B4-BE49-F238E27FC236}">
                    <a16:creationId xmlns:a16="http://schemas.microsoft.com/office/drawing/2014/main" id="{308DB118-4E59-40D0-9E16-5738C8FDED78}"/>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BC868BB4-C851-4F5C-B60A-329132579981}"/>
                  </a:ext>
                </a:extLst>
              </p:cNvPr>
              <p:cNvSpPr/>
              <p:nvPr/>
            </p:nvSpPr>
            <p:spPr>
              <a:xfrm>
                <a:off x="10641180" y="1044533"/>
                <a:ext cx="247650" cy="36338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0992C526-58B9-4A6F-AA23-738D55BA973D}"/>
                </a:ext>
              </a:extLst>
            </p:cNvPr>
            <p:cNvGrpSpPr/>
            <p:nvPr/>
          </p:nvGrpSpPr>
          <p:grpSpPr>
            <a:xfrm>
              <a:off x="6056432" y="1499565"/>
              <a:ext cx="188449" cy="834973"/>
              <a:chOff x="10641180" y="605206"/>
              <a:chExt cx="247650" cy="1097280"/>
            </a:xfrm>
            <a:grpFill/>
          </p:grpSpPr>
          <p:sp>
            <p:nvSpPr>
              <p:cNvPr id="28" name="Rectangle: Rounded Corners 27">
                <a:extLst>
                  <a:ext uri="{FF2B5EF4-FFF2-40B4-BE49-F238E27FC236}">
                    <a16:creationId xmlns:a16="http://schemas.microsoft.com/office/drawing/2014/main" id="{FD6CA93D-3744-4D49-8E2E-A52847527F86}"/>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F69910D7-B978-45ED-AC4D-E9038025E415}"/>
                  </a:ext>
                </a:extLst>
              </p:cNvPr>
              <p:cNvSpPr/>
              <p:nvPr/>
            </p:nvSpPr>
            <p:spPr>
              <a:xfrm>
                <a:off x="10641180" y="684304"/>
                <a:ext cx="247650" cy="8257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981362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
        <p:nvSpPr>
          <p:cNvPr id="6" name="그림 개체 틀 2">
            <a:extLst>
              <a:ext uri="{FF2B5EF4-FFF2-40B4-BE49-F238E27FC236}">
                <a16:creationId xmlns:a16="http://schemas.microsoft.com/office/drawing/2014/main" id="{86DCE200-6A5B-44AD-8BA4-39183B76E3CF}"/>
              </a:ext>
            </a:extLst>
          </p:cNvPr>
          <p:cNvSpPr>
            <a:spLocks noGrp="1"/>
          </p:cNvSpPr>
          <p:nvPr>
            <p:ph type="pic" sz="quarter" idx="11" hasCustomPrompt="1"/>
          </p:nvPr>
        </p:nvSpPr>
        <p:spPr>
          <a:xfrm>
            <a:off x="762000" y="1582965"/>
            <a:ext cx="3200400" cy="462733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5988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CE4A3078-4588-4E96-86C1-13F599F5C29B}"/>
              </a:ext>
            </a:extLst>
          </p:cNvPr>
          <p:cNvGrpSpPr/>
          <p:nvPr userDrawn="1"/>
        </p:nvGrpSpPr>
        <p:grpSpPr>
          <a:xfrm>
            <a:off x="271205" y="1859091"/>
            <a:ext cx="4838803" cy="2658595"/>
            <a:chOff x="-548507" y="477868"/>
            <a:chExt cx="11570449" cy="6357177"/>
          </a:xfrm>
        </p:grpSpPr>
        <p:sp>
          <p:nvSpPr>
            <p:cNvPr id="29" name="Freeform: Shape 28">
              <a:extLst>
                <a:ext uri="{FF2B5EF4-FFF2-40B4-BE49-F238E27FC236}">
                  <a16:creationId xmlns:a16="http://schemas.microsoft.com/office/drawing/2014/main" id="{A4060D33-271A-468B-9987-4BA96254D49D}"/>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C19508C-C132-47CB-8BA1-2A0C4356D266}"/>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5E587BD-ED49-4D3E-96E2-11ACD04E7773}"/>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972E355-A917-4604-8BBF-F5E216D7B5C4}"/>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E4DD70C-BD3B-4509-B4EE-DF26E1A80A4E}"/>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B47FDFAE-AB58-447C-86FC-1351A6601EC8}"/>
                </a:ext>
              </a:extLst>
            </p:cNvPr>
            <p:cNvGrpSpPr/>
            <p:nvPr/>
          </p:nvGrpSpPr>
          <p:grpSpPr>
            <a:xfrm>
              <a:off x="1606" y="6382978"/>
              <a:ext cx="413937" cy="115242"/>
              <a:chOff x="5955" y="6353672"/>
              <a:chExt cx="413937" cy="115242"/>
            </a:xfrm>
          </p:grpSpPr>
          <p:sp>
            <p:nvSpPr>
              <p:cNvPr id="39" name="Rectangle: Rounded Corners 38">
                <a:extLst>
                  <a:ext uri="{FF2B5EF4-FFF2-40B4-BE49-F238E27FC236}">
                    <a16:creationId xmlns:a16="http://schemas.microsoft.com/office/drawing/2014/main" id="{D3A8D91F-7660-4232-81FE-488DC2AC4E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F83A023-B3B0-44BD-92B9-E72787A810A0}"/>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09993162-7871-4AA5-9A8F-A51AD4605BD0}"/>
                </a:ext>
              </a:extLst>
            </p:cNvPr>
            <p:cNvGrpSpPr/>
            <p:nvPr/>
          </p:nvGrpSpPr>
          <p:grpSpPr>
            <a:xfrm>
              <a:off x="9855291" y="6381600"/>
              <a:ext cx="885989" cy="115242"/>
              <a:chOff x="5955" y="6353672"/>
              <a:chExt cx="413937" cy="115242"/>
            </a:xfrm>
          </p:grpSpPr>
          <p:sp>
            <p:nvSpPr>
              <p:cNvPr id="37" name="Rectangle: Rounded Corners 36">
                <a:extLst>
                  <a:ext uri="{FF2B5EF4-FFF2-40B4-BE49-F238E27FC236}">
                    <a16:creationId xmlns:a16="http://schemas.microsoft.com/office/drawing/2014/main" id="{91B1681F-8DC6-46A8-BFB1-76A007AC4FD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2BCFCF77-A335-4EF0-85DC-03901286AFD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reeform: Shape 35">
              <a:extLst>
                <a:ext uri="{FF2B5EF4-FFF2-40B4-BE49-F238E27FC236}">
                  <a16:creationId xmlns:a16="http://schemas.microsoft.com/office/drawing/2014/main" id="{11B4593F-6DA3-4D30-B277-F7D30889740F}"/>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41" name="그림 개체 틀 2">
            <a:extLst>
              <a:ext uri="{FF2B5EF4-FFF2-40B4-BE49-F238E27FC236}">
                <a16:creationId xmlns:a16="http://schemas.microsoft.com/office/drawing/2014/main" id="{8461A13D-1299-4FAD-978B-612262665AC9}"/>
              </a:ext>
            </a:extLst>
          </p:cNvPr>
          <p:cNvSpPr>
            <a:spLocks noGrp="1"/>
          </p:cNvSpPr>
          <p:nvPr>
            <p:ph type="pic" sz="quarter" idx="13" hasCustomPrompt="1"/>
          </p:nvPr>
        </p:nvSpPr>
        <p:spPr>
          <a:xfrm>
            <a:off x="969870" y="2006556"/>
            <a:ext cx="3426249" cy="211478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20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
        <p:nvSpPr>
          <p:cNvPr id="6" name="그림 개체 틀 2">
            <a:extLst>
              <a:ext uri="{FF2B5EF4-FFF2-40B4-BE49-F238E27FC236}">
                <a16:creationId xmlns:a16="http://schemas.microsoft.com/office/drawing/2014/main" id="{86DCE200-6A5B-44AD-8BA4-39183B76E3CF}"/>
              </a:ext>
            </a:extLst>
          </p:cNvPr>
          <p:cNvSpPr>
            <a:spLocks noGrp="1"/>
          </p:cNvSpPr>
          <p:nvPr>
            <p:ph type="pic" sz="quarter" idx="11" hasCustomPrompt="1"/>
          </p:nvPr>
        </p:nvSpPr>
        <p:spPr>
          <a:xfrm>
            <a:off x="3447825" y="1514757"/>
            <a:ext cx="3751192" cy="211478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20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27" name="그림 개체 틀 2">
            <a:extLst>
              <a:ext uri="{FF2B5EF4-FFF2-40B4-BE49-F238E27FC236}">
                <a16:creationId xmlns:a16="http://schemas.microsoft.com/office/drawing/2014/main" id="{81A1402A-7868-4896-AF74-EEABBC317976}"/>
              </a:ext>
            </a:extLst>
          </p:cNvPr>
          <p:cNvSpPr>
            <a:spLocks noGrp="1"/>
          </p:cNvSpPr>
          <p:nvPr>
            <p:ph type="pic" sz="quarter" idx="12" hasCustomPrompt="1"/>
          </p:nvPr>
        </p:nvSpPr>
        <p:spPr>
          <a:xfrm>
            <a:off x="6489141" y="2737691"/>
            <a:ext cx="939337" cy="152070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3" name="Rectangle 2">
            <a:extLst>
              <a:ext uri="{FF2B5EF4-FFF2-40B4-BE49-F238E27FC236}">
                <a16:creationId xmlns:a16="http://schemas.microsoft.com/office/drawing/2014/main" id="{496291E9-382B-4112-ACC6-C5D173E3D86C}"/>
              </a:ext>
            </a:extLst>
          </p:cNvPr>
          <p:cNvSpPr/>
          <p:nvPr userDrawn="1"/>
        </p:nvSpPr>
        <p:spPr>
          <a:xfrm>
            <a:off x="0" y="4756308"/>
            <a:ext cx="12192000" cy="2118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10676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96A6BFBA-0B81-43EC-82B3-3C7685798270}"/>
              </a:ext>
            </a:extLst>
          </p:cNvPr>
          <p:cNvSpPr/>
          <p:nvPr userDrawn="1"/>
        </p:nvSpPr>
        <p:spPr>
          <a:xfrm>
            <a:off x="0" y="942689"/>
            <a:ext cx="8190689" cy="5915313"/>
          </a:xfrm>
          <a:custGeom>
            <a:avLst/>
            <a:gdLst>
              <a:gd name="connsiteX0" fmla="*/ 1864468 w 7960468"/>
              <a:gd name="connsiteY0" fmla="*/ 0 h 5749047"/>
              <a:gd name="connsiteX1" fmla="*/ 7960468 w 7960468"/>
              <a:gd name="connsiteY1" fmla="*/ 5749047 h 5749047"/>
              <a:gd name="connsiteX2" fmla="*/ 6404991 w 7960468"/>
              <a:gd name="connsiteY2" fmla="*/ 5749047 h 5749047"/>
              <a:gd name="connsiteX3" fmla="*/ 1864468 w 7960468"/>
              <a:gd name="connsiteY3" fmla="*/ 1466948 h 5749047"/>
              <a:gd name="connsiteX4" fmla="*/ 0 w 7960468"/>
              <a:gd name="connsiteY4" fmla="*/ 0 h 5749047"/>
              <a:gd name="connsiteX5" fmla="*/ 6096000 w 7960468"/>
              <a:gd name="connsiteY5" fmla="*/ 5749047 h 5749047"/>
              <a:gd name="connsiteX6" fmla="*/ 0 w 7960468"/>
              <a:gd name="connsiteY6" fmla="*/ 5749047 h 574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60468" h="5749047">
                <a:moveTo>
                  <a:pt x="1864468" y="0"/>
                </a:moveTo>
                <a:lnTo>
                  <a:pt x="7960468" y="5749047"/>
                </a:lnTo>
                <a:lnTo>
                  <a:pt x="6404991" y="5749047"/>
                </a:lnTo>
                <a:lnTo>
                  <a:pt x="1864468" y="1466948"/>
                </a:lnTo>
                <a:close/>
                <a:moveTo>
                  <a:pt x="0" y="0"/>
                </a:moveTo>
                <a:lnTo>
                  <a:pt x="6096000" y="5749047"/>
                </a:lnTo>
                <a:lnTo>
                  <a:pt x="0" y="5749047"/>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6A3B45EF-370E-440A-A20B-2942D298C9F7}"/>
              </a:ext>
            </a:extLst>
          </p:cNvPr>
          <p:cNvSpPr>
            <a:spLocks noGrp="1"/>
          </p:cNvSpPr>
          <p:nvPr>
            <p:ph type="pic" sz="quarter" idx="11" hasCustomPrompt="1"/>
          </p:nvPr>
        </p:nvSpPr>
        <p:spPr>
          <a:xfrm>
            <a:off x="0" y="1108954"/>
            <a:ext cx="7960468" cy="5749047"/>
          </a:xfrm>
          <a:custGeom>
            <a:avLst/>
            <a:gdLst>
              <a:gd name="connsiteX0" fmla="*/ 1864468 w 7960468"/>
              <a:gd name="connsiteY0" fmla="*/ 0 h 5749047"/>
              <a:gd name="connsiteX1" fmla="*/ 7960468 w 7960468"/>
              <a:gd name="connsiteY1" fmla="*/ 5749047 h 5749047"/>
              <a:gd name="connsiteX2" fmla="*/ 6404991 w 7960468"/>
              <a:gd name="connsiteY2" fmla="*/ 5749047 h 5749047"/>
              <a:gd name="connsiteX3" fmla="*/ 1864468 w 7960468"/>
              <a:gd name="connsiteY3" fmla="*/ 1466948 h 5749047"/>
              <a:gd name="connsiteX4" fmla="*/ 0 w 7960468"/>
              <a:gd name="connsiteY4" fmla="*/ 0 h 5749047"/>
              <a:gd name="connsiteX5" fmla="*/ 6096000 w 7960468"/>
              <a:gd name="connsiteY5" fmla="*/ 5749047 h 5749047"/>
              <a:gd name="connsiteX6" fmla="*/ 0 w 7960468"/>
              <a:gd name="connsiteY6" fmla="*/ 5749047 h 574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60468" h="5749047">
                <a:moveTo>
                  <a:pt x="1864468" y="0"/>
                </a:moveTo>
                <a:lnTo>
                  <a:pt x="7960468" y="5749047"/>
                </a:lnTo>
                <a:lnTo>
                  <a:pt x="6404991" y="5749047"/>
                </a:lnTo>
                <a:lnTo>
                  <a:pt x="1864468" y="1466948"/>
                </a:lnTo>
                <a:close/>
                <a:moveTo>
                  <a:pt x="0" y="0"/>
                </a:moveTo>
                <a:lnTo>
                  <a:pt x="6096000" y="5749047"/>
                </a:lnTo>
                <a:lnTo>
                  <a:pt x="0" y="5749047"/>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Tree>
    <p:extLst>
      <p:ext uri="{BB962C8B-B14F-4D97-AF65-F5344CB8AC3E}">
        <p14:creationId xmlns:p14="http://schemas.microsoft.com/office/powerpoint/2010/main" val="7765189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2B35F45-00CB-4203-B075-872C639D4026}"/>
              </a:ext>
            </a:extLst>
          </p:cNvPr>
          <p:cNvSpPr>
            <a:spLocks noGrp="1"/>
          </p:cNvSpPr>
          <p:nvPr>
            <p:ph type="pic" sz="quarter" idx="11" hasCustomPrompt="1"/>
          </p:nvPr>
        </p:nvSpPr>
        <p:spPr>
          <a:xfrm>
            <a:off x="3022283" y="1354778"/>
            <a:ext cx="6150293" cy="3448050"/>
          </a:xfrm>
          <a:custGeom>
            <a:avLst/>
            <a:gdLst>
              <a:gd name="connsiteX0" fmla="*/ 2106931 w 6150293"/>
              <a:gd name="connsiteY0" fmla="*/ 0 h 3448050"/>
              <a:gd name="connsiteX1" fmla="*/ 6150293 w 6150293"/>
              <a:gd name="connsiteY1" fmla="*/ 0 h 3448050"/>
              <a:gd name="connsiteX2" fmla="*/ 4042410 w 6150293"/>
              <a:gd name="connsiteY2" fmla="*/ 3448050 h 3448050"/>
              <a:gd name="connsiteX3" fmla="*/ 0 w 6150293"/>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6150293" h="3448050">
                <a:moveTo>
                  <a:pt x="2106931" y="0"/>
                </a:moveTo>
                <a:lnTo>
                  <a:pt x="6150293" y="0"/>
                </a:lnTo>
                <a:lnTo>
                  <a:pt x="4042410"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17" name="Picture Placeholder 16">
            <a:extLst>
              <a:ext uri="{FF2B5EF4-FFF2-40B4-BE49-F238E27FC236}">
                <a16:creationId xmlns:a16="http://schemas.microsoft.com/office/drawing/2014/main" id="{10AF9A2D-6BC2-414E-9FA2-2BCC6B6CECD0}"/>
              </a:ext>
            </a:extLst>
          </p:cNvPr>
          <p:cNvSpPr>
            <a:spLocks noGrp="1"/>
          </p:cNvSpPr>
          <p:nvPr>
            <p:ph type="pic" sz="quarter" idx="12" hasCustomPrompt="1"/>
          </p:nvPr>
        </p:nvSpPr>
        <p:spPr>
          <a:xfrm>
            <a:off x="528638" y="1354778"/>
            <a:ext cx="4429125" cy="3448050"/>
          </a:xfrm>
          <a:custGeom>
            <a:avLst/>
            <a:gdLst>
              <a:gd name="connsiteX0" fmla="*/ 0 w 4429125"/>
              <a:gd name="connsiteY0" fmla="*/ 0 h 3448050"/>
              <a:gd name="connsiteX1" fmla="*/ 4429125 w 4429125"/>
              <a:gd name="connsiteY1" fmla="*/ 0 h 3448050"/>
              <a:gd name="connsiteX2" fmla="*/ 2322195 w 4429125"/>
              <a:gd name="connsiteY2" fmla="*/ 3448050 h 3448050"/>
              <a:gd name="connsiteX3" fmla="*/ 0 w 4429125"/>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9125" h="3448050">
                <a:moveTo>
                  <a:pt x="0" y="0"/>
                </a:moveTo>
                <a:lnTo>
                  <a:pt x="4429125" y="0"/>
                </a:lnTo>
                <a:lnTo>
                  <a:pt x="2322195"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16" name="Picture Placeholder 15">
            <a:extLst>
              <a:ext uri="{FF2B5EF4-FFF2-40B4-BE49-F238E27FC236}">
                <a16:creationId xmlns:a16="http://schemas.microsoft.com/office/drawing/2014/main" id="{E2A5C04A-4DC0-45FF-8695-531CFED7EABC}"/>
              </a:ext>
            </a:extLst>
          </p:cNvPr>
          <p:cNvSpPr>
            <a:spLocks noGrp="1"/>
          </p:cNvSpPr>
          <p:nvPr>
            <p:ph type="pic" sz="quarter" idx="13" hasCustomPrompt="1"/>
          </p:nvPr>
        </p:nvSpPr>
        <p:spPr>
          <a:xfrm>
            <a:off x="7236142" y="1354778"/>
            <a:ext cx="4426268" cy="3448050"/>
          </a:xfrm>
          <a:custGeom>
            <a:avLst/>
            <a:gdLst>
              <a:gd name="connsiteX0" fmla="*/ 2107883 w 4426268"/>
              <a:gd name="connsiteY0" fmla="*/ 0 h 3448050"/>
              <a:gd name="connsiteX1" fmla="*/ 4426268 w 4426268"/>
              <a:gd name="connsiteY1" fmla="*/ 0 h 3448050"/>
              <a:gd name="connsiteX2" fmla="*/ 4426268 w 4426268"/>
              <a:gd name="connsiteY2" fmla="*/ 3448050 h 3448050"/>
              <a:gd name="connsiteX3" fmla="*/ 0 w 4426268"/>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6268" h="3448050">
                <a:moveTo>
                  <a:pt x="2107883" y="0"/>
                </a:moveTo>
                <a:lnTo>
                  <a:pt x="4426268" y="0"/>
                </a:lnTo>
                <a:lnTo>
                  <a:pt x="4426268"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3" name="Text Placeholder 9">
            <a:extLst>
              <a:ext uri="{FF2B5EF4-FFF2-40B4-BE49-F238E27FC236}">
                <a16:creationId xmlns:a16="http://schemas.microsoft.com/office/drawing/2014/main" id="{FA46197D-1598-4D3F-9547-3133C1271AD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4159239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FE028B6F-D647-4878-B4BB-2D1F673AEFD7}"/>
              </a:ext>
            </a:extLst>
          </p:cNvPr>
          <p:cNvSpPr>
            <a:spLocks noGrp="1"/>
          </p:cNvSpPr>
          <p:nvPr>
            <p:ph type="pic" sz="quarter" idx="11" hasCustomPrompt="1"/>
          </p:nvPr>
        </p:nvSpPr>
        <p:spPr>
          <a:xfrm>
            <a:off x="4424584" y="11386"/>
            <a:ext cx="7767416" cy="6777596"/>
          </a:xfrm>
          <a:custGeom>
            <a:avLst/>
            <a:gdLst>
              <a:gd name="connsiteX0" fmla="*/ 7767416 w 7767416"/>
              <a:gd name="connsiteY0" fmla="*/ 1399861 h 6777596"/>
              <a:gd name="connsiteX1" fmla="*/ 7767416 w 7767416"/>
              <a:gd name="connsiteY1" fmla="*/ 2360732 h 6777596"/>
              <a:gd name="connsiteX2" fmla="*/ 5766870 w 7767416"/>
              <a:gd name="connsiteY2" fmla="*/ 6058701 h 6777596"/>
              <a:gd name="connsiteX3" fmla="*/ 5364742 w 7767416"/>
              <a:gd name="connsiteY3" fmla="*/ 5841156 h 6777596"/>
              <a:gd name="connsiteX4" fmla="*/ 7767416 w 7767416"/>
              <a:gd name="connsiteY4" fmla="*/ 241367 h 6777596"/>
              <a:gd name="connsiteX5" fmla="*/ 7767416 w 7767416"/>
              <a:gd name="connsiteY5" fmla="*/ 1202237 h 6777596"/>
              <a:gd name="connsiteX6" fmla="*/ 5008532 w 7767416"/>
              <a:gd name="connsiteY6" fmla="*/ 6301980 h 6777596"/>
              <a:gd name="connsiteX7" fmla="*/ 4606405 w 7767416"/>
              <a:gd name="connsiteY7" fmla="*/ 6084435 h 6777596"/>
              <a:gd name="connsiteX8" fmla="*/ 7271266 w 7767416"/>
              <a:gd name="connsiteY8" fmla="*/ 0 h 6777596"/>
              <a:gd name="connsiteX9" fmla="*/ 7767416 w 7767416"/>
              <a:gd name="connsiteY9" fmla="*/ 0 h 6777596"/>
              <a:gd name="connsiteX10" fmla="*/ 7767416 w 7767416"/>
              <a:gd name="connsiteY10" fmla="*/ 43746 h 6777596"/>
              <a:gd name="connsiteX11" fmla="*/ 4124504 w 7767416"/>
              <a:gd name="connsiteY11" fmla="*/ 6777596 h 6777596"/>
              <a:gd name="connsiteX12" fmla="*/ 3722377 w 7767416"/>
              <a:gd name="connsiteY12" fmla="*/ 6560053 h 6777596"/>
              <a:gd name="connsiteX13" fmla="*/ 6644537 w 7767416"/>
              <a:gd name="connsiteY13" fmla="*/ 0 h 6777596"/>
              <a:gd name="connsiteX14" fmla="*/ 7164353 w 7767416"/>
              <a:gd name="connsiteY14" fmla="*/ 0 h 6777596"/>
              <a:gd name="connsiteX15" fmla="*/ 3936690 w 7767416"/>
              <a:gd name="connsiteY15" fmla="*/ 5966271 h 6777596"/>
              <a:gd name="connsiteX16" fmla="*/ 3534563 w 7767416"/>
              <a:gd name="connsiteY16" fmla="*/ 5748726 h 6777596"/>
              <a:gd name="connsiteX17" fmla="*/ 6017810 w 7767416"/>
              <a:gd name="connsiteY17" fmla="*/ 0 h 6777596"/>
              <a:gd name="connsiteX18" fmla="*/ 6537626 w 7767416"/>
              <a:gd name="connsiteY18" fmla="*/ 0 h 6777596"/>
              <a:gd name="connsiteX19" fmla="*/ 3371597 w 7767416"/>
              <a:gd name="connsiteY19" fmla="*/ 5852342 h 6777596"/>
              <a:gd name="connsiteX20" fmla="*/ 2969470 w 7767416"/>
              <a:gd name="connsiteY20" fmla="*/ 5634798 h 6777596"/>
              <a:gd name="connsiteX21" fmla="*/ 5391082 w 7767416"/>
              <a:gd name="connsiteY21" fmla="*/ 0 h 6777596"/>
              <a:gd name="connsiteX22" fmla="*/ 5910897 w 7767416"/>
              <a:gd name="connsiteY22" fmla="*/ 0 h 6777596"/>
              <a:gd name="connsiteX23" fmla="*/ 3063713 w 7767416"/>
              <a:gd name="connsiteY23" fmla="*/ 5262964 h 6777596"/>
              <a:gd name="connsiteX24" fmla="*/ 2661586 w 7767416"/>
              <a:gd name="connsiteY24" fmla="*/ 5045420 h 6777596"/>
              <a:gd name="connsiteX25" fmla="*/ 4764354 w 7767416"/>
              <a:gd name="connsiteY25" fmla="*/ 0 h 6777596"/>
              <a:gd name="connsiteX26" fmla="*/ 5284169 w 7767416"/>
              <a:gd name="connsiteY26" fmla="*/ 0 h 6777596"/>
              <a:gd name="connsiteX27" fmla="*/ 2900020 w 7767416"/>
              <a:gd name="connsiteY27" fmla="*/ 4407053 h 6777596"/>
              <a:gd name="connsiteX28" fmla="*/ 2497893 w 7767416"/>
              <a:gd name="connsiteY28" fmla="*/ 4189509 h 6777596"/>
              <a:gd name="connsiteX29" fmla="*/ 4137627 w 7767416"/>
              <a:gd name="connsiteY29" fmla="*/ 0 h 6777596"/>
              <a:gd name="connsiteX30" fmla="*/ 4657442 w 7767416"/>
              <a:gd name="connsiteY30" fmla="*/ 0 h 6777596"/>
              <a:gd name="connsiteX31" fmla="*/ 2118158 w 7767416"/>
              <a:gd name="connsiteY31" fmla="*/ 4693817 h 6777596"/>
              <a:gd name="connsiteX32" fmla="*/ 1716031 w 7767416"/>
              <a:gd name="connsiteY32" fmla="*/ 4476272 h 6777596"/>
              <a:gd name="connsiteX33" fmla="*/ 3510898 w 7767416"/>
              <a:gd name="connsiteY33" fmla="*/ 0 h 6777596"/>
              <a:gd name="connsiteX34" fmla="*/ 4030714 w 7767416"/>
              <a:gd name="connsiteY34" fmla="*/ 0 h 6777596"/>
              <a:gd name="connsiteX35" fmla="*/ 1997663 w 7767416"/>
              <a:gd name="connsiteY35" fmla="*/ 3758054 h 6777596"/>
              <a:gd name="connsiteX36" fmla="*/ 1595536 w 7767416"/>
              <a:gd name="connsiteY36" fmla="*/ 3540509 h 6777596"/>
              <a:gd name="connsiteX37" fmla="*/ 2884170 w 7767416"/>
              <a:gd name="connsiteY37" fmla="*/ 0 h 6777596"/>
              <a:gd name="connsiteX38" fmla="*/ 3403986 w 7767416"/>
              <a:gd name="connsiteY38" fmla="*/ 0 h 6777596"/>
              <a:gd name="connsiteX39" fmla="*/ 1715921 w 7767416"/>
              <a:gd name="connsiteY39" fmla="*/ 3120354 h 6777596"/>
              <a:gd name="connsiteX40" fmla="*/ 1313794 w 7767416"/>
              <a:gd name="connsiteY40" fmla="*/ 2902810 h 6777596"/>
              <a:gd name="connsiteX41" fmla="*/ 2257443 w 7767416"/>
              <a:gd name="connsiteY41" fmla="*/ 0 h 6777596"/>
              <a:gd name="connsiteX42" fmla="*/ 2777258 w 7767416"/>
              <a:gd name="connsiteY42" fmla="*/ 0 h 6777596"/>
              <a:gd name="connsiteX43" fmla="*/ 1541206 w 7767416"/>
              <a:gd name="connsiteY43" fmla="*/ 2284819 h 6777596"/>
              <a:gd name="connsiteX44" fmla="*/ 1139079 w 7767416"/>
              <a:gd name="connsiteY44" fmla="*/ 2067274 h 6777596"/>
              <a:gd name="connsiteX45" fmla="*/ 1630716 w 7767416"/>
              <a:gd name="connsiteY45" fmla="*/ 0 h 6777596"/>
              <a:gd name="connsiteX46" fmla="*/ 2150531 w 7767416"/>
              <a:gd name="connsiteY46" fmla="*/ 0 h 6777596"/>
              <a:gd name="connsiteX47" fmla="*/ 840733 w 7767416"/>
              <a:gd name="connsiteY47" fmla="*/ 2421135 h 6777596"/>
              <a:gd name="connsiteX48" fmla="*/ 438606 w 7767416"/>
              <a:gd name="connsiteY48" fmla="*/ 2203590 h 6777596"/>
              <a:gd name="connsiteX49" fmla="*/ 1003987 w 7767416"/>
              <a:gd name="connsiteY49" fmla="*/ 0 h 6777596"/>
              <a:gd name="connsiteX50" fmla="*/ 1523803 w 7767416"/>
              <a:gd name="connsiteY50" fmla="*/ 0 h 6777596"/>
              <a:gd name="connsiteX51" fmla="*/ 584934 w 7767416"/>
              <a:gd name="connsiteY51" fmla="*/ 1735481 h 6777596"/>
              <a:gd name="connsiteX52" fmla="*/ 182807 w 7767416"/>
              <a:gd name="connsiteY52" fmla="*/ 1517936 h 6777596"/>
              <a:gd name="connsiteX53" fmla="*/ 377260 w 7767416"/>
              <a:gd name="connsiteY53" fmla="*/ 0 h 6777596"/>
              <a:gd name="connsiteX54" fmla="*/ 897075 w 7767416"/>
              <a:gd name="connsiteY54" fmla="*/ 0 h 6777596"/>
              <a:gd name="connsiteX55" fmla="*/ 402127 w 7767416"/>
              <a:gd name="connsiteY55" fmla="*/ 914901 h 6777596"/>
              <a:gd name="connsiteX56" fmla="*/ 0 w 7767416"/>
              <a:gd name="connsiteY56" fmla="*/ 697357 h 677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767416" h="6777596">
                <a:moveTo>
                  <a:pt x="7767416" y="1399861"/>
                </a:moveTo>
                <a:lnTo>
                  <a:pt x="7767416" y="2360732"/>
                </a:lnTo>
                <a:lnTo>
                  <a:pt x="5766870" y="6058701"/>
                </a:lnTo>
                <a:lnTo>
                  <a:pt x="5364742" y="5841156"/>
                </a:lnTo>
                <a:close/>
                <a:moveTo>
                  <a:pt x="7767416" y="241367"/>
                </a:moveTo>
                <a:lnTo>
                  <a:pt x="7767416" y="1202237"/>
                </a:lnTo>
                <a:lnTo>
                  <a:pt x="5008532" y="6301980"/>
                </a:lnTo>
                <a:lnTo>
                  <a:pt x="4606405" y="6084435"/>
                </a:lnTo>
                <a:close/>
                <a:moveTo>
                  <a:pt x="7271266" y="0"/>
                </a:moveTo>
                <a:lnTo>
                  <a:pt x="7767416" y="0"/>
                </a:lnTo>
                <a:lnTo>
                  <a:pt x="7767416" y="43746"/>
                </a:lnTo>
                <a:lnTo>
                  <a:pt x="4124504" y="6777596"/>
                </a:lnTo>
                <a:lnTo>
                  <a:pt x="3722377" y="6560053"/>
                </a:lnTo>
                <a:close/>
                <a:moveTo>
                  <a:pt x="6644537" y="0"/>
                </a:moveTo>
                <a:lnTo>
                  <a:pt x="7164353" y="0"/>
                </a:lnTo>
                <a:lnTo>
                  <a:pt x="3936690" y="5966271"/>
                </a:lnTo>
                <a:lnTo>
                  <a:pt x="3534563" y="5748726"/>
                </a:lnTo>
                <a:close/>
                <a:moveTo>
                  <a:pt x="6017810" y="0"/>
                </a:moveTo>
                <a:lnTo>
                  <a:pt x="6537626" y="0"/>
                </a:lnTo>
                <a:lnTo>
                  <a:pt x="3371597" y="5852342"/>
                </a:lnTo>
                <a:lnTo>
                  <a:pt x="2969470" y="5634798"/>
                </a:lnTo>
                <a:close/>
                <a:moveTo>
                  <a:pt x="5391082" y="0"/>
                </a:moveTo>
                <a:lnTo>
                  <a:pt x="5910897" y="0"/>
                </a:lnTo>
                <a:lnTo>
                  <a:pt x="3063713" y="5262964"/>
                </a:lnTo>
                <a:lnTo>
                  <a:pt x="2661586" y="5045420"/>
                </a:lnTo>
                <a:close/>
                <a:moveTo>
                  <a:pt x="4764354" y="0"/>
                </a:moveTo>
                <a:lnTo>
                  <a:pt x="5284169" y="0"/>
                </a:lnTo>
                <a:lnTo>
                  <a:pt x="2900020" y="4407053"/>
                </a:lnTo>
                <a:lnTo>
                  <a:pt x="2497893" y="4189509"/>
                </a:lnTo>
                <a:close/>
                <a:moveTo>
                  <a:pt x="4137627" y="0"/>
                </a:moveTo>
                <a:lnTo>
                  <a:pt x="4657442" y="0"/>
                </a:lnTo>
                <a:lnTo>
                  <a:pt x="2118158" y="4693817"/>
                </a:lnTo>
                <a:lnTo>
                  <a:pt x="1716031" y="4476272"/>
                </a:lnTo>
                <a:close/>
                <a:moveTo>
                  <a:pt x="3510898" y="0"/>
                </a:moveTo>
                <a:lnTo>
                  <a:pt x="4030714" y="0"/>
                </a:lnTo>
                <a:lnTo>
                  <a:pt x="1997663" y="3758054"/>
                </a:lnTo>
                <a:lnTo>
                  <a:pt x="1595536" y="3540509"/>
                </a:lnTo>
                <a:close/>
                <a:moveTo>
                  <a:pt x="2884170" y="0"/>
                </a:moveTo>
                <a:lnTo>
                  <a:pt x="3403986" y="0"/>
                </a:lnTo>
                <a:lnTo>
                  <a:pt x="1715921" y="3120354"/>
                </a:lnTo>
                <a:lnTo>
                  <a:pt x="1313794" y="2902810"/>
                </a:lnTo>
                <a:close/>
                <a:moveTo>
                  <a:pt x="2257443" y="0"/>
                </a:moveTo>
                <a:lnTo>
                  <a:pt x="2777258" y="0"/>
                </a:lnTo>
                <a:lnTo>
                  <a:pt x="1541206" y="2284819"/>
                </a:lnTo>
                <a:lnTo>
                  <a:pt x="1139079" y="2067274"/>
                </a:lnTo>
                <a:close/>
                <a:moveTo>
                  <a:pt x="1630716" y="0"/>
                </a:moveTo>
                <a:lnTo>
                  <a:pt x="2150531" y="0"/>
                </a:lnTo>
                <a:lnTo>
                  <a:pt x="840733" y="2421135"/>
                </a:lnTo>
                <a:lnTo>
                  <a:pt x="438606" y="2203590"/>
                </a:lnTo>
                <a:close/>
                <a:moveTo>
                  <a:pt x="1003987" y="0"/>
                </a:moveTo>
                <a:lnTo>
                  <a:pt x="1523803" y="0"/>
                </a:lnTo>
                <a:lnTo>
                  <a:pt x="584934" y="1735481"/>
                </a:lnTo>
                <a:lnTo>
                  <a:pt x="182807" y="1517936"/>
                </a:lnTo>
                <a:close/>
                <a:moveTo>
                  <a:pt x="377260" y="0"/>
                </a:moveTo>
                <a:lnTo>
                  <a:pt x="897075" y="0"/>
                </a:lnTo>
                <a:lnTo>
                  <a:pt x="402127" y="914901"/>
                </a:lnTo>
                <a:lnTo>
                  <a:pt x="0" y="697357"/>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Tree>
    <p:extLst>
      <p:ext uri="{BB962C8B-B14F-4D97-AF65-F5344CB8AC3E}">
        <p14:creationId xmlns:p14="http://schemas.microsoft.com/office/powerpoint/2010/main" val="2071937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4385A-30B7-E74F-A6E0-1C684DF5F8AC}"/>
              </a:ext>
            </a:extLst>
          </p:cNvPr>
          <p:cNvSpPr>
            <a:spLocks noGrp="1"/>
          </p:cNvSpPr>
          <p:nvPr>
            <p:ph idx="1"/>
          </p:nvPr>
        </p:nvSpPr>
        <p:spPr/>
        <p:txBody>
          <a:bodyPr/>
          <a:lstStyle>
            <a:lvl1pPr marL="0" indent="0">
              <a:buNone/>
              <a:defRPr/>
            </a:lvl1pPr>
          </a:lstStyle>
          <a:p>
            <a:pPr lvl="0"/>
            <a:endParaRPr lang="en-US"/>
          </a:p>
        </p:txBody>
      </p:sp>
    </p:spTree>
    <p:extLst>
      <p:ext uri="{BB962C8B-B14F-4D97-AF65-F5344CB8AC3E}">
        <p14:creationId xmlns:p14="http://schemas.microsoft.com/office/powerpoint/2010/main" val="40859653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1EAEB9F-11FD-4A38-A858-5235F8507B4F}"/>
              </a:ext>
            </a:extLst>
          </p:cNvPr>
          <p:cNvSpPr>
            <a:spLocks noGrp="1"/>
          </p:cNvSpPr>
          <p:nvPr>
            <p:ph type="pic" sz="quarter" idx="11" hasCustomPrompt="1"/>
          </p:nvPr>
        </p:nvSpPr>
        <p:spPr>
          <a:xfrm>
            <a:off x="528638" y="551833"/>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345676" y="2134199"/>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a:t>Place Your Picture Here</a:t>
            </a:r>
            <a:endParaRPr lang="ko-KR" altLang="en-US"/>
          </a:p>
        </p:txBody>
      </p:sp>
    </p:spTree>
    <p:extLst>
      <p:ext uri="{BB962C8B-B14F-4D97-AF65-F5344CB8AC3E}">
        <p14:creationId xmlns:p14="http://schemas.microsoft.com/office/powerpoint/2010/main" val="5080759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F1A6D4F-FC45-4108-AABF-2153E98FEC8F}"/>
              </a:ext>
            </a:extLst>
          </p:cNvPr>
          <p:cNvSpPr>
            <a:spLocks noGrp="1"/>
          </p:cNvSpPr>
          <p:nvPr>
            <p:ph type="pic" sz="quarter" idx="11" hasCustomPrompt="1"/>
          </p:nvPr>
        </p:nvSpPr>
        <p:spPr>
          <a:xfrm>
            <a:off x="0" y="0"/>
            <a:ext cx="9511468" cy="6858000"/>
          </a:xfrm>
          <a:custGeom>
            <a:avLst/>
            <a:gdLst>
              <a:gd name="connsiteX0" fmla="*/ 3705667 w 9511468"/>
              <a:gd name="connsiteY0" fmla="*/ 0 h 6858000"/>
              <a:gd name="connsiteX1" fmla="*/ 9511468 w 9511468"/>
              <a:gd name="connsiteY1" fmla="*/ 0 h 6858000"/>
              <a:gd name="connsiteX2" fmla="*/ 4549568 w 9511468"/>
              <a:gd name="connsiteY2" fmla="*/ 6858000 h 6858000"/>
              <a:gd name="connsiteX3" fmla="*/ 0 w 9511468"/>
              <a:gd name="connsiteY3" fmla="*/ 6858000 h 6858000"/>
              <a:gd name="connsiteX4" fmla="*/ 0 w 9511468"/>
              <a:gd name="connsiteY4" fmla="*/ 512172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1468" h="6858000">
                <a:moveTo>
                  <a:pt x="3705667" y="0"/>
                </a:moveTo>
                <a:lnTo>
                  <a:pt x="9511468" y="0"/>
                </a:lnTo>
                <a:lnTo>
                  <a:pt x="4549568" y="6858000"/>
                </a:lnTo>
                <a:lnTo>
                  <a:pt x="0" y="6858000"/>
                </a:lnTo>
                <a:lnTo>
                  <a:pt x="0" y="5121721"/>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32977351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0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49480" y="1157591"/>
            <a:ext cx="10893040" cy="4542818"/>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25789431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964E96-60CB-4686-890C-74DB60B28B94}"/>
              </a:ext>
            </a:extLst>
          </p:cNvPr>
          <p:cNvSpPr/>
          <p:nvPr userDrawn="1"/>
        </p:nvSpPr>
        <p:spPr>
          <a:xfrm>
            <a:off x="826852" y="0"/>
            <a:ext cx="4562272" cy="4173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31EAEB9F-11FD-4A38-A858-5235F8507B4F}"/>
              </a:ext>
            </a:extLst>
          </p:cNvPr>
          <p:cNvSpPr>
            <a:spLocks noGrp="1"/>
          </p:cNvSpPr>
          <p:nvPr>
            <p:ph type="pic" sz="quarter" idx="11" hasCustomPrompt="1"/>
          </p:nvPr>
        </p:nvSpPr>
        <p:spPr>
          <a:xfrm>
            <a:off x="2490281" y="3287949"/>
            <a:ext cx="8874868" cy="292235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21221061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D9AA8BA-F171-4BD8-A11D-2DC0122F65E8}"/>
              </a:ext>
            </a:extLst>
          </p:cNvPr>
          <p:cNvSpPr>
            <a:spLocks noGrp="1"/>
          </p:cNvSpPr>
          <p:nvPr>
            <p:ph type="pic" sz="quarter" idx="11" hasCustomPrompt="1"/>
          </p:nvPr>
        </p:nvSpPr>
        <p:spPr>
          <a:xfrm>
            <a:off x="3780714" y="121525"/>
            <a:ext cx="8411286" cy="6736476"/>
          </a:xfrm>
          <a:custGeom>
            <a:avLst/>
            <a:gdLst>
              <a:gd name="connsiteX0" fmla="*/ 5699762 w 8411286"/>
              <a:gd name="connsiteY0" fmla="*/ 5934811 h 6736476"/>
              <a:gd name="connsiteX1" fmla="*/ 5699473 w 8411286"/>
              <a:gd name="connsiteY1" fmla="*/ 5964269 h 6736476"/>
              <a:gd name="connsiteX2" fmla="*/ 5704951 w 8411286"/>
              <a:gd name="connsiteY2" fmla="*/ 6001406 h 6736476"/>
              <a:gd name="connsiteX3" fmla="*/ 5700507 w 8411286"/>
              <a:gd name="connsiteY3" fmla="*/ 5913361 h 6736476"/>
              <a:gd name="connsiteX4" fmla="*/ 5699940 w 8411286"/>
              <a:gd name="connsiteY4" fmla="*/ 5916657 h 6736476"/>
              <a:gd name="connsiteX5" fmla="*/ 5699858 w 8411286"/>
              <a:gd name="connsiteY5" fmla="*/ 5924998 h 6736476"/>
              <a:gd name="connsiteX6" fmla="*/ 6937173 w 8411286"/>
              <a:gd name="connsiteY6" fmla="*/ 0 h 6736476"/>
              <a:gd name="connsiteX7" fmla="*/ 7112847 w 8411286"/>
              <a:gd name="connsiteY7" fmla="*/ 0 h 6736476"/>
              <a:gd name="connsiteX8" fmla="*/ 7165550 w 8411286"/>
              <a:gd name="connsiteY8" fmla="*/ 31998 h 6736476"/>
              <a:gd name="connsiteX9" fmla="*/ 7230172 w 8411286"/>
              <a:gd name="connsiteY9" fmla="*/ 147441 h 6736476"/>
              <a:gd name="connsiteX10" fmla="*/ 7308598 w 8411286"/>
              <a:gd name="connsiteY10" fmla="*/ 296136 h 6736476"/>
              <a:gd name="connsiteX11" fmla="*/ 7361927 w 8411286"/>
              <a:gd name="connsiteY11" fmla="*/ 334407 h 6736476"/>
              <a:gd name="connsiteX12" fmla="*/ 7786681 w 8411286"/>
              <a:gd name="connsiteY12" fmla="*/ 1054668 h 6736476"/>
              <a:gd name="connsiteX13" fmla="*/ 7843148 w 8411286"/>
              <a:gd name="connsiteY13" fmla="*/ 1247910 h 6736476"/>
              <a:gd name="connsiteX14" fmla="*/ 7989333 w 8411286"/>
              <a:gd name="connsiteY14" fmla="*/ 1492598 h 6736476"/>
              <a:gd name="connsiteX15" fmla="*/ 8255980 w 8411286"/>
              <a:gd name="connsiteY15" fmla="*/ 2013344 h 6736476"/>
              <a:gd name="connsiteX16" fmla="*/ 8328759 w 8411286"/>
              <a:gd name="connsiteY16" fmla="*/ 2595576 h 6736476"/>
              <a:gd name="connsiteX17" fmla="*/ 8394636 w 8411286"/>
              <a:gd name="connsiteY17" fmla="*/ 3388617 h 6736476"/>
              <a:gd name="connsiteX18" fmla="*/ 8411286 w 8411286"/>
              <a:gd name="connsiteY18" fmla="*/ 3449238 h 6736476"/>
              <a:gd name="connsiteX19" fmla="*/ 8411286 w 8411286"/>
              <a:gd name="connsiteY19" fmla="*/ 6736476 h 6736476"/>
              <a:gd name="connsiteX20" fmla="*/ 7208192 w 8411286"/>
              <a:gd name="connsiteY20" fmla="*/ 6736476 h 6736476"/>
              <a:gd name="connsiteX21" fmla="*/ 7224525 w 8411286"/>
              <a:gd name="connsiteY21" fmla="*/ 6699435 h 6736476"/>
              <a:gd name="connsiteX22" fmla="*/ 7211350 w 8411286"/>
              <a:gd name="connsiteY22" fmla="*/ 6671829 h 6736476"/>
              <a:gd name="connsiteX23" fmla="*/ 7184371 w 8411286"/>
              <a:gd name="connsiteY23" fmla="*/ 6683122 h 6736476"/>
              <a:gd name="connsiteX24" fmla="*/ 7158021 w 8411286"/>
              <a:gd name="connsiteY24" fmla="*/ 6721394 h 6736476"/>
              <a:gd name="connsiteX25" fmla="*/ 7140347 w 8411286"/>
              <a:gd name="connsiteY25" fmla="*/ 6736476 h 6736476"/>
              <a:gd name="connsiteX26" fmla="*/ 7106917 w 8411286"/>
              <a:gd name="connsiteY26" fmla="*/ 6736476 h 6736476"/>
              <a:gd name="connsiteX27" fmla="*/ 7103015 w 8411286"/>
              <a:gd name="connsiteY27" fmla="*/ 6712307 h 6736476"/>
              <a:gd name="connsiteX28" fmla="*/ 7059519 w 8411286"/>
              <a:gd name="connsiteY28" fmla="*/ 6580228 h 6736476"/>
              <a:gd name="connsiteX29" fmla="*/ 7043833 w 8411286"/>
              <a:gd name="connsiteY29" fmla="*/ 6663045 h 6736476"/>
              <a:gd name="connsiteX30" fmla="*/ 7051205 w 8411286"/>
              <a:gd name="connsiteY30" fmla="*/ 6724845 h 6736476"/>
              <a:gd name="connsiteX31" fmla="*/ 7052770 w 8411286"/>
              <a:gd name="connsiteY31" fmla="*/ 6736476 h 6736476"/>
              <a:gd name="connsiteX32" fmla="*/ 6976399 w 8411286"/>
              <a:gd name="connsiteY32" fmla="*/ 6736476 h 6736476"/>
              <a:gd name="connsiteX33" fmla="*/ 6969171 w 8411286"/>
              <a:gd name="connsiteY33" fmla="*/ 6722022 h 6736476"/>
              <a:gd name="connsiteX34" fmla="*/ 6965668 w 8411286"/>
              <a:gd name="connsiteY34" fmla="*/ 6736476 h 6736476"/>
              <a:gd name="connsiteX35" fmla="*/ 5912639 w 8411286"/>
              <a:gd name="connsiteY35" fmla="*/ 6736476 h 6736476"/>
              <a:gd name="connsiteX36" fmla="*/ 5766309 w 8411286"/>
              <a:gd name="connsiteY36" fmla="*/ 6264493 h 6736476"/>
              <a:gd name="connsiteX37" fmla="*/ 5730397 w 8411286"/>
              <a:gd name="connsiteY37" fmla="*/ 6316172 h 6736476"/>
              <a:gd name="connsiteX38" fmla="*/ 5716685 w 8411286"/>
              <a:gd name="connsiteY38" fmla="*/ 6345706 h 6736476"/>
              <a:gd name="connsiteX39" fmla="*/ 5642847 w 8411286"/>
              <a:gd name="connsiteY39" fmla="*/ 6530301 h 6736476"/>
              <a:gd name="connsiteX40" fmla="*/ 5571861 w 8411286"/>
              <a:gd name="connsiteY40" fmla="*/ 6640910 h 6736476"/>
              <a:gd name="connsiteX41" fmla="*/ 5532211 w 8411286"/>
              <a:gd name="connsiteY41" fmla="*/ 6736476 h 6736476"/>
              <a:gd name="connsiteX42" fmla="*/ 5291750 w 8411286"/>
              <a:gd name="connsiteY42" fmla="*/ 6736476 h 6736476"/>
              <a:gd name="connsiteX43" fmla="*/ 5314799 w 8411286"/>
              <a:gd name="connsiteY43" fmla="*/ 6682196 h 6736476"/>
              <a:gd name="connsiteX44" fmla="*/ 5336949 w 8411286"/>
              <a:gd name="connsiteY44" fmla="*/ 6127357 h 6736476"/>
              <a:gd name="connsiteX45" fmla="*/ 5305304 w 8411286"/>
              <a:gd name="connsiteY45" fmla="*/ 6110481 h 6736476"/>
              <a:gd name="connsiteX46" fmla="*/ 5111217 w 8411286"/>
              <a:gd name="connsiteY46" fmla="*/ 6218074 h 6736476"/>
              <a:gd name="connsiteX47" fmla="*/ 5080627 w 8411286"/>
              <a:gd name="connsiteY47" fmla="*/ 6304567 h 6736476"/>
              <a:gd name="connsiteX48" fmla="*/ 5130204 w 8411286"/>
              <a:gd name="connsiteY48" fmla="*/ 6400558 h 6736476"/>
              <a:gd name="connsiteX49" fmla="*/ 5197713 w 8411286"/>
              <a:gd name="connsiteY49" fmla="*/ 6657933 h 6736476"/>
              <a:gd name="connsiteX50" fmla="*/ 5190329 w 8411286"/>
              <a:gd name="connsiteY50" fmla="*/ 6723333 h 6736476"/>
              <a:gd name="connsiteX51" fmla="*/ 5190795 w 8411286"/>
              <a:gd name="connsiteY51" fmla="*/ 6736476 h 6736476"/>
              <a:gd name="connsiteX52" fmla="*/ 5114216 w 8411286"/>
              <a:gd name="connsiteY52" fmla="*/ 6736476 h 6736476"/>
              <a:gd name="connsiteX53" fmla="*/ 5090121 w 8411286"/>
              <a:gd name="connsiteY53" fmla="*/ 6712785 h 6736476"/>
              <a:gd name="connsiteX54" fmla="*/ 5078517 w 8411286"/>
              <a:gd name="connsiteY54" fmla="*/ 6664264 h 6736476"/>
              <a:gd name="connsiteX55" fmla="*/ 4997297 w 8411286"/>
              <a:gd name="connsiteY55" fmla="*/ 6540849 h 6736476"/>
              <a:gd name="connsiteX56" fmla="*/ 4908691 w 8411286"/>
              <a:gd name="connsiteY56" fmla="*/ 6426928 h 6736476"/>
              <a:gd name="connsiteX57" fmla="*/ 4889705 w 8411286"/>
              <a:gd name="connsiteY57" fmla="*/ 6356255 h 6736476"/>
              <a:gd name="connsiteX58" fmla="*/ 4786333 w 8411286"/>
              <a:gd name="connsiteY58" fmla="*/ 6299293 h 6736476"/>
              <a:gd name="connsiteX59" fmla="*/ 4495200 w 8411286"/>
              <a:gd name="connsiteY59" fmla="*/ 6323556 h 6736476"/>
              <a:gd name="connsiteX60" fmla="*/ 4150274 w 8411286"/>
              <a:gd name="connsiteY60" fmla="*/ 6322500 h 6736476"/>
              <a:gd name="connsiteX61" fmla="*/ 3989940 w 8411286"/>
              <a:gd name="connsiteY61" fmla="*/ 6338322 h 6736476"/>
              <a:gd name="connsiteX62" fmla="*/ 3937199 w 8411286"/>
              <a:gd name="connsiteY62" fmla="*/ 6367857 h 6736476"/>
              <a:gd name="connsiteX63" fmla="*/ 3891842 w 8411286"/>
              <a:gd name="connsiteY63" fmla="*/ 6415324 h 6736476"/>
              <a:gd name="connsiteX64" fmla="*/ 3810620 w 8411286"/>
              <a:gd name="connsiteY64" fmla="*/ 6455409 h 6736476"/>
              <a:gd name="connsiteX65" fmla="*/ 3670329 w 8411286"/>
              <a:gd name="connsiteY65" fmla="*/ 6521863 h 6736476"/>
              <a:gd name="connsiteX66" fmla="*/ 3665055 w 8411286"/>
              <a:gd name="connsiteY66" fmla="*/ 6555617 h 6736476"/>
              <a:gd name="connsiteX67" fmla="*/ 3677927 w 8411286"/>
              <a:gd name="connsiteY67" fmla="*/ 6663210 h 6736476"/>
              <a:gd name="connsiteX68" fmla="*/ 3699047 w 8411286"/>
              <a:gd name="connsiteY68" fmla="*/ 6736476 h 6736476"/>
              <a:gd name="connsiteX69" fmla="*/ 2645249 w 8411286"/>
              <a:gd name="connsiteY69" fmla="*/ 6736476 h 6736476"/>
              <a:gd name="connsiteX70" fmla="*/ 2742086 w 8411286"/>
              <a:gd name="connsiteY70" fmla="*/ 6647385 h 6736476"/>
              <a:gd name="connsiteX71" fmla="*/ 2743140 w 8411286"/>
              <a:gd name="connsiteY71" fmla="*/ 6603084 h 6736476"/>
              <a:gd name="connsiteX72" fmla="*/ 2687235 w 8411286"/>
              <a:gd name="connsiteY72" fmla="*/ 6550343 h 6736476"/>
              <a:gd name="connsiteX73" fmla="*/ 2540616 w 8411286"/>
              <a:gd name="connsiteY73" fmla="*/ 6362583 h 6736476"/>
              <a:gd name="connsiteX74" fmla="*/ 2301170 w 8411286"/>
              <a:gd name="connsiteY74" fmla="*/ 6031369 h 6736476"/>
              <a:gd name="connsiteX75" fmla="*/ 2170371 w 8411286"/>
              <a:gd name="connsiteY75" fmla="*/ 5803528 h 6736476"/>
              <a:gd name="connsiteX76" fmla="*/ 2008983 w 8411286"/>
              <a:gd name="connsiteY76" fmla="*/ 5434340 h 6736476"/>
              <a:gd name="connsiteX77" fmla="*/ 1746334 w 8411286"/>
              <a:gd name="connsiteY77" fmla="*/ 4914312 h 6736476"/>
              <a:gd name="connsiteX78" fmla="*/ 1717853 w 8411286"/>
              <a:gd name="connsiteY78" fmla="*/ 4846804 h 6736476"/>
              <a:gd name="connsiteX79" fmla="*/ 1620809 w 8411286"/>
              <a:gd name="connsiteY79" fmla="*/ 4780349 h 6736476"/>
              <a:gd name="connsiteX80" fmla="*/ 1502668 w 8411286"/>
              <a:gd name="connsiteY80" fmla="*/ 4732882 h 6736476"/>
              <a:gd name="connsiteX81" fmla="*/ 1431996 w 8411286"/>
              <a:gd name="connsiteY81" fmla="*/ 4659044 h 6736476"/>
              <a:gd name="connsiteX82" fmla="*/ 1147194 w 8411286"/>
              <a:gd name="connsiteY82" fmla="*/ 4510315 h 6736476"/>
              <a:gd name="connsiteX83" fmla="*/ 933065 w 8411286"/>
              <a:gd name="connsiteY83" fmla="*/ 4520863 h 6736476"/>
              <a:gd name="connsiteX84" fmla="*/ 779062 w 8411286"/>
              <a:gd name="connsiteY84" fmla="*/ 4470232 h 6736476"/>
              <a:gd name="connsiteX85" fmla="*/ 715772 w 8411286"/>
              <a:gd name="connsiteY85" fmla="*/ 4415381 h 6736476"/>
              <a:gd name="connsiteX86" fmla="*/ 583919 w 8411286"/>
              <a:gd name="connsiteY86" fmla="*/ 4235007 h 6736476"/>
              <a:gd name="connsiteX87" fmla="*/ 567041 w 8411286"/>
              <a:gd name="connsiteY87" fmla="*/ 3954424 h 6736476"/>
              <a:gd name="connsiteX88" fmla="*/ 635604 w 8411286"/>
              <a:gd name="connsiteY88" fmla="*/ 3848942 h 6736476"/>
              <a:gd name="connsiteX89" fmla="*/ 728428 w 8411286"/>
              <a:gd name="connsiteY89" fmla="*/ 3725527 h 6736476"/>
              <a:gd name="connsiteX90" fmla="*/ 756909 w 8411286"/>
              <a:gd name="connsiteY90" fmla="*/ 3679114 h 6736476"/>
              <a:gd name="connsiteX91" fmla="*/ 798047 w 8411286"/>
              <a:gd name="connsiteY91" fmla="*/ 3627429 h 6736476"/>
              <a:gd name="connsiteX92" fmla="*/ 804376 w 8411286"/>
              <a:gd name="connsiteY92" fmla="*/ 3462877 h 6736476"/>
              <a:gd name="connsiteX93" fmla="*/ 693620 w 8411286"/>
              <a:gd name="connsiteY93" fmla="*/ 3265625 h 6736476"/>
              <a:gd name="connsiteX94" fmla="*/ 730538 w 8411286"/>
              <a:gd name="connsiteY94" fmla="*/ 3218158 h 6736476"/>
              <a:gd name="connsiteX95" fmla="*/ 796992 w 8411286"/>
              <a:gd name="connsiteY95" fmla="*/ 3235034 h 6736476"/>
              <a:gd name="connsiteX96" fmla="*/ 844459 w 8411286"/>
              <a:gd name="connsiteY96" fmla="*/ 3233980 h 6736476"/>
              <a:gd name="connsiteX97" fmla="*/ 841295 w 8411286"/>
              <a:gd name="connsiteY97" fmla="*/ 3199171 h 6736476"/>
              <a:gd name="connsiteX98" fmla="*/ 800158 w 8411286"/>
              <a:gd name="connsiteY98" fmla="*/ 3174911 h 6736476"/>
              <a:gd name="connsiteX99" fmla="*/ 615564 w 8411286"/>
              <a:gd name="connsiteY99" fmla="*/ 3159086 h 6736476"/>
              <a:gd name="connsiteX100" fmla="*/ 235828 w 8411286"/>
              <a:gd name="connsiteY100" fmla="*/ 3056770 h 6736476"/>
              <a:gd name="connsiteX101" fmla="*/ 50177 w 8411286"/>
              <a:gd name="connsiteY101" fmla="*/ 2912259 h 6736476"/>
              <a:gd name="connsiteX102" fmla="*/ 1656 w 8411286"/>
              <a:gd name="connsiteY102" fmla="*/ 2697076 h 6736476"/>
              <a:gd name="connsiteX103" fmla="*/ 103975 w 8411286"/>
              <a:gd name="connsiteY103" fmla="*/ 2348984 h 6736476"/>
              <a:gd name="connsiteX104" fmla="*/ 149331 w 8411286"/>
              <a:gd name="connsiteY104" fmla="*/ 2344764 h 6736476"/>
              <a:gd name="connsiteX105" fmla="*/ 134563 w 8411286"/>
              <a:gd name="connsiteY105" fmla="*/ 2317339 h 6736476"/>
              <a:gd name="connsiteX106" fmla="*/ 191525 w 8411286"/>
              <a:gd name="connsiteY106" fmla="*/ 2400669 h 6736476"/>
              <a:gd name="connsiteX107" fmla="*/ 166208 w 8411286"/>
              <a:gd name="connsiteY107" fmla="*/ 2585263 h 6736476"/>
              <a:gd name="connsiteX108" fmla="*/ 160934 w 8411286"/>
              <a:gd name="connsiteY108" fmla="*/ 2716062 h 6736476"/>
              <a:gd name="connsiteX109" fmla="*/ 207347 w 8411286"/>
              <a:gd name="connsiteY109" fmla="*/ 2771968 h 6736476"/>
              <a:gd name="connsiteX110" fmla="*/ 523794 w 8411286"/>
              <a:gd name="connsiteY110" fmla="*/ 2843695 h 6736476"/>
              <a:gd name="connsiteX111" fmla="*/ 1049096 w 8411286"/>
              <a:gd name="connsiteY111" fmla="*/ 2824709 h 6736476"/>
              <a:gd name="connsiteX112" fmla="*/ 1113439 w 8411286"/>
              <a:gd name="connsiteY112" fmla="*/ 2786736 h 6736476"/>
              <a:gd name="connsiteX113" fmla="*/ 1546971 w 8411286"/>
              <a:gd name="connsiteY113" fmla="*/ 2606360 h 6736476"/>
              <a:gd name="connsiteX114" fmla="*/ 1784306 w 8411286"/>
              <a:gd name="connsiteY114" fmla="*/ 2570497 h 6736476"/>
              <a:gd name="connsiteX115" fmla="*/ 1917215 w 8411286"/>
              <a:gd name="connsiteY115" fmla="*/ 2546234 h 6736476"/>
              <a:gd name="connsiteX116" fmla="*/ 2025860 w 8411286"/>
              <a:gd name="connsiteY116" fmla="*/ 2568387 h 6736476"/>
              <a:gd name="connsiteX117" fmla="*/ 2092315 w 8411286"/>
              <a:gd name="connsiteY117" fmla="*/ 2577879 h 6736476"/>
              <a:gd name="connsiteX118" fmla="*/ 2156659 w 8411286"/>
              <a:gd name="connsiteY118" fmla="*/ 2562057 h 6736476"/>
              <a:gd name="connsiteX119" fmla="*/ 2279017 w 8411286"/>
              <a:gd name="connsiteY119" fmla="*/ 2608470 h 6736476"/>
              <a:gd name="connsiteX120" fmla="*/ 2316992 w 8411286"/>
              <a:gd name="connsiteY120" fmla="*/ 2628512 h 6736476"/>
              <a:gd name="connsiteX121" fmla="*/ 2459391 w 8411286"/>
              <a:gd name="connsiteY121" fmla="*/ 2628512 h 6736476"/>
              <a:gd name="connsiteX122" fmla="*/ 2417198 w 8411286"/>
              <a:gd name="connsiteY122" fmla="*/ 2585263 h 6736476"/>
              <a:gd name="connsiteX123" fmla="*/ 2108138 w 8411286"/>
              <a:gd name="connsiteY123" fmla="*/ 2382739 h 6736476"/>
              <a:gd name="connsiteX124" fmla="*/ 1772704 w 8411286"/>
              <a:gd name="connsiteY124" fmla="*/ 2105321 h 6736476"/>
              <a:gd name="connsiteX125" fmla="*/ 1714689 w 8411286"/>
              <a:gd name="connsiteY125" fmla="*/ 1995618 h 6736476"/>
              <a:gd name="connsiteX126" fmla="*/ 1738949 w 8411286"/>
              <a:gd name="connsiteY126" fmla="*/ 1969247 h 6736476"/>
              <a:gd name="connsiteX127" fmla="*/ 1819115 w 8411286"/>
              <a:gd name="connsiteY127" fmla="*/ 2000892 h 6736476"/>
              <a:gd name="connsiteX128" fmla="*/ 2635547 w 8411286"/>
              <a:gd name="connsiteY128" fmla="*/ 2418601 h 6736476"/>
              <a:gd name="connsiteX129" fmla="*/ 2734702 w 8411286"/>
              <a:gd name="connsiteY129" fmla="*/ 2456576 h 6736476"/>
              <a:gd name="connsiteX130" fmla="*/ 2884487 w 8411286"/>
              <a:gd name="connsiteY130" fmla="*/ 2744543 h 6736476"/>
              <a:gd name="connsiteX131" fmla="*/ 2753688 w 8411286"/>
              <a:gd name="connsiteY131" fmla="*/ 2889052 h 6736476"/>
              <a:gd name="connsiteX132" fmla="*/ 2565930 w 8411286"/>
              <a:gd name="connsiteY132" fmla="*/ 2950231 h 6736476"/>
              <a:gd name="connsiteX133" fmla="*/ 2551164 w 8411286"/>
              <a:gd name="connsiteY133" fmla="*/ 2958672 h 6736476"/>
              <a:gd name="connsiteX134" fmla="*/ 2756852 w 8411286"/>
              <a:gd name="connsiteY134" fmla="*/ 3079977 h 6736476"/>
              <a:gd name="connsiteX135" fmla="*/ 3097560 w 8411286"/>
              <a:gd name="connsiteY135" fmla="*/ 3270899 h 6736476"/>
              <a:gd name="connsiteX136" fmla="*/ 3309581 w 8411286"/>
              <a:gd name="connsiteY136" fmla="*/ 3413300 h 6736476"/>
              <a:gd name="connsiteX137" fmla="*/ 3500503 w 8411286"/>
              <a:gd name="connsiteY137" fmla="*/ 3527221 h 6736476"/>
              <a:gd name="connsiteX138" fmla="*/ 3864417 w 8411286"/>
              <a:gd name="connsiteY138" fmla="*/ 3729747 h 6736476"/>
              <a:gd name="connsiteX139" fmla="*/ 4351744 w 8411286"/>
              <a:gd name="connsiteY139" fmla="*/ 3916449 h 6736476"/>
              <a:gd name="connsiteX140" fmla="*/ 5174507 w 8411286"/>
              <a:gd name="connsiteY140" fmla="*/ 3980795 h 6736476"/>
              <a:gd name="connsiteX141" fmla="*/ 5307035 w 8411286"/>
              <a:gd name="connsiteY141" fmla="*/ 3970823 h 6736476"/>
              <a:gd name="connsiteX142" fmla="*/ 5359406 w 8411286"/>
              <a:gd name="connsiteY142" fmla="*/ 3964465 h 6736476"/>
              <a:gd name="connsiteX143" fmla="*/ 5363328 w 8411286"/>
              <a:gd name="connsiteY143" fmla="*/ 3954536 h 6736476"/>
              <a:gd name="connsiteX144" fmla="*/ 5408815 w 8411286"/>
              <a:gd name="connsiteY144" fmla="*/ 3914382 h 6736476"/>
              <a:gd name="connsiteX145" fmla="*/ 5475947 w 8411286"/>
              <a:gd name="connsiteY145" fmla="*/ 3868581 h 6736476"/>
              <a:gd name="connsiteX146" fmla="*/ 5546216 w 8411286"/>
              <a:gd name="connsiteY146" fmla="*/ 3821527 h 6736476"/>
              <a:gd name="connsiteX147" fmla="*/ 5943364 w 8411286"/>
              <a:gd name="connsiteY147" fmla="*/ 3538566 h 6736476"/>
              <a:gd name="connsiteX148" fmla="*/ 5933953 w 8411286"/>
              <a:gd name="connsiteY148" fmla="*/ 3480218 h 6736476"/>
              <a:gd name="connsiteX149" fmla="*/ 5900701 w 8411286"/>
              <a:gd name="connsiteY149" fmla="*/ 3472062 h 6736476"/>
              <a:gd name="connsiteX150" fmla="*/ 5373053 w 8411286"/>
              <a:gd name="connsiteY150" fmla="*/ 3424378 h 6736476"/>
              <a:gd name="connsiteX151" fmla="*/ 5116444 w 8411286"/>
              <a:gd name="connsiteY151" fmla="*/ 3414967 h 6736476"/>
              <a:gd name="connsiteX152" fmla="*/ 5043038 w 8411286"/>
              <a:gd name="connsiteY152" fmla="*/ 3470807 h 6736476"/>
              <a:gd name="connsiteX153" fmla="*/ 5031745 w 8411286"/>
              <a:gd name="connsiteY153" fmla="*/ 3516607 h 6736476"/>
              <a:gd name="connsiteX154" fmla="*/ 5001629 w 8411286"/>
              <a:gd name="connsiteY154" fmla="*/ 3631422 h 6736476"/>
              <a:gd name="connsiteX155" fmla="*/ 4881167 w 8411286"/>
              <a:gd name="connsiteY155" fmla="*/ 3743101 h 6736476"/>
              <a:gd name="connsiteX156" fmla="*/ 4819682 w 8411286"/>
              <a:gd name="connsiteY156" fmla="*/ 3803959 h 6736476"/>
              <a:gd name="connsiteX157" fmla="*/ 4793958 w 8411286"/>
              <a:gd name="connsiteY157" fmla="*/ 3860425 h 6736476"/>
              <a:gd name="connsiteX158" fmla="*/ 4745021 w 8411286"/>
              <a:gd name="connsiteY158" fmla="*/ 3854779 h 6736476"/>
              <a:gd name="connsiteX159" fmla="*/ 4721806 w 8411286"/>
              <a:gd name="connsiteY159" fmla="*/ 3819644 h 6736476"/>
              <a:gd name="connsiteX160" fmla="*/ 4706748 w 8411286"/>
              <a:gd name="connsiteY160" fmla="*/ 3847877 h 6736476"/>
              <a:gd name="connsiteX161" fmla="*/ 4690436 w 8411286"/>
              <a:gd name="connsiteY161" fmla="*/ 3911246 h 6736476"/>
              <a:gd name="connsiteX162" fmla="*/ 4656557 w 8411286"/>
              <a:gd name="connsiteY162" fmla="*/ 3936968 h 6736476"/>
              <a:gd name="connsiteX163" fmla="*/ 4634597 w 8411286"/>
              <a:gd name="connsiteY163" fmla="*/ 3909363 h 6736476"/>
              <a:gd name="connsiteX164" fmla="*/ 4624559 w 8411286"/>
              <a:gd name="connsiteY164" fmla="*/ 3862935 h 6736476"/>
              <a:gd name="connsiteX165" fmla="*/ 4614520 w 8411286"/>
              <a:gd name="connsiteY165" fmla="*/ 3893677 h 6736476"/>
              <a:gd name="connsiteX166" fmla="*/ 4591306 w 8411286"/>
              <a:gd name="connsiteY166" fmla="*/ 3923165 h 6736476"/>
              <a:gd name="connsiteX167" fmla="*/ 4557426 w 8411286"/>
              <a:gd name="connsiteY167" fmla="*/ 3900579 h 6736476"/>
              <a:gd name="connsiteX168" fmla="*/ 4532330 w 8411286"/>
              <a:gd name="connsiteY168" fmla="*/ 3791410 h 6736476"/>
              <a:gd name="connsiteX169" fmla="*/ 4531703 w 8411286"/>
              <a:gd name="connsiteY169" fmla="*/ 3723023 h 6736476"/>
              <a:gd name="connsiteX170" fmla="*/ 4448885 w 8411286"/>
              <a:gd name="connsiteY170" fmla="*/ 3766942 h 6736476"/>
              <a:gd name="connsiteX171" fmla="*/ 4448885 w 8411286"/>
              <a:gd name="connsiteY171" fmla="*/ 3559898 h 6736476"/>
              <a:gd name="connsiteX172" fmla="*/ 4463316 w 8411286"/>
              <a:gd name="connsiteY172" fmla="*/ 3532919 h 6736476"/>
              <a:gd name="connsiteX173" fmla="*/ 4690436 w 8411286"/>
              <a:gd name="connsiteY173" fmla="*/ 2978920 h 6736476"/>
              <a:gd name="connsiteX174" fmla="*/ 4927595 w 8411286"/>
              <a:gd name="connsiteY174" fmla="*/ 2711019 h 6736476"/>
              <a:gd name="connsiteX175" fmla="*/ 5275805 w 8411286"/>
              <a:gd name="connsiteY175" fmla="*/ 2466331 h 6736476"/>
              <a:gd name="connsiteX176" fmla="*/ 5731929 w 8411286"/>
              <a:gd name="connsiteY176" fmla="*/ 2199683 h 6736476"/>
              <a:gd name="connsiteX177" fmla="*/ 5826667 w 8411286"/>
              <a:gd name="connsiteY177" fmla="*/ 2087378 h 6736476"/>
              <a:gd name="connsiteX178" fmla="*/ 5894427 w 8411286"/>
              <a:gd name="connsiteY178" fmla="*/ 1910450 h 6736476"/>
              <a:gd name="connsiteX179" fmla="*/ 6199972 w 8411286"/>
              <a:gd name="connsiteY179" fmla="*/ 1572278 h 6736476"/>
              <a:gd name="connsiteX180" fmla="*/ 6236363 w 8411286"/>
              <a:gd name="connsiteY180" fmla="*/ 1530869 h 6736476"/>
              <a:gd name="connsiteX181" fmla="*/ 6233226 w 8411286"/>
              <a:gd name="connsiteY181" fmla="*/ 1470012 h 6736476"/>
              <a:gd name="connsiteX182" fmla="*/ 6184288 w 8411286"/>
              <a:gd name="connsiteY182" fmla="*/ 1457463 h 6736476"/>
              <a:gd name="connsiteX183" fmla="*/ 6119666 w 8411286"/>
              <a:gd name="connsiteY183" fmla="*/ 1467501 h 6736476"/>
              <a:gd name="connsiteX184" fmla="*/ 5976616 w 8411286"/>
              <a:gd name="connsiteY184" fmla="*/ 1475658 h 6736476"/>
              <a:gd name="connsiteX185" fmla="*/ 5893799 w 8411286"/>
              <a:gd name="connsiteY185" fmla="*/ 1374646 h 6736476"/>
              <a:gd name="connsiteX186" fmla="*/ 5956539 w 8411286"/>
              <a:gd name="connsiteY186" fmla="*/ 1308140 h 6736476"/>
              <a:gd name="connsiteX187" fmla="*/ 6087040 w 8411286"/>
              <a:gd name="connsiteY187" fmla="*/ 1246654 h 6736476"/>
              <a:gd name="connsiteX188" fmla="*/ 6108999 w 8411286"/>
              <a:gd name="connsiteY188" fmla="*/ 1201481 h 6736476"/>
              <a:gd name="connsiteX189" fmla="*/ 6058807 w 8411286"/>
              <a:gd name="connsiteY189" fmla="*/ 1185169 h 6736476"/>
              <a:gd name="connsiteX190" fmla="*/ 6009869 w 8411286"/>
              <a:gd name="connsiteY190" fmla="*/ 1225323 h 6736476"/>
              <a:gd name="connsiteX191" fmla="*/ 5906347 w 8411286"/>
              <a:gd name="connsiteY191" fmla="*/ 1288691 h 6736476"/>
              <a:gd name="connsiteX192" fmla="*/ 5689266 w 8411286"/>
              <a:gd name="connsiteY192" fmla="*/ 1229087 h 6736476"/>
              <a:gd name="connsiteX193" fmla="*/ 5573823 w 8411286"/>
              <a:gd name="connsiteY193" fmla="*/ 1109880 h 6736476"/>
              <a:gd name="connsiteX194" fmla="*/ 5601428 w 8411286"/>
              <a:gd name="connsiteY194" fmla="*/ 927306 h 6736476"/>
              <a:gd name="connsiteX195" fmla="*/ 5812863 w 8411286"/>
              <a:gd name="connsiteY195" fmla="*/ 805588 h 6736476"/>
              <a:gd name="connsiteX196" fmla="*/ 5938972 w 8411286"/>
              <a:gd name="connsiteY196" fmla="*/ 547725 h 6736476"/>
              <a:gd name="connsiteX197" fmla="*/ 5928306 w 8411286"/>
              <a:gd name="connsiteY197" fmla="*/ 479338 h 6736476"/>
              <a:gd name="connsiteX198" fmla="*/ 5984774 w 8411286"/>
              <a:gd name="connsiteY198" fmla="*/ 344446 h 6736476"/>
              <a:gd name="connsiteX199" fmla="*/ 6093941 w 8411286"/>
              <a:gd name="connsiteY199" fmla="*/ 259746 h 6736476"/>
              <a:gd name="connsiteX200" fmla="*/ 6622844 w 8411286"/>
              <a:gd name="connsiteY200" fmla="*/ 48310 h 6736476"/>
              <a:gd name="connsiteX201" fmla="*/ 6826123 w 8411286"/>
              <a:gd name="connsiteY201" fmla="*/ 37017 h 6736476"/>
              <a:gd name="connsiteX202" fmla="*/ 6937173 w 8411286"/>
              <a:gd name="connsiteY202" fmla="*/ 0 h 6736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8411286" h="6736476">
                <a:moveTo>
                  <a:pt x="5699762" y="5934811"/>
                </a:moveTo>
                <a:lnTo>
                  <a:pt x="5699473" y="5964269"/>
                </a:lnTo>
                <a:lnTo>
                  <a:pt x="5704951" y="6001406"/>
                </a:lnTo>
                <a:close/>
                <a:moveTo>
                  <a:pt x="5700507" y="5913361"/>
                </a:moveTo>
                <a:lnTo>
                  <a:pt x="5699940" y="5916657"/>
                </a:lnTo>
                <a:lnTo>
                  <a:pt x="5699858" y="5924998"/>
                </a:lnTo>
                <a:close/>
                <a:moveTo>
                  <a:pt x="6937173" y="0"/>
                </a:moveTo>
                <a:cubicBezTo>
                  <a:pt x="6995523" y="0"/>
                  <a:pt x="7054499" y="0"/>
                  <a:pt x="7112847" y="0"/>
                </a:cubicBezTo>
                <a:cubicBezTo>
                  <a:pt x="7130415" y="10666"/>
                  <a:pt x="7148610" y="20705"/>
                  <a:pt x="7165550" y="31998"/>
                </a:cubicBezTo>
                <a:cubicBezTo>
                  <a:pt x="7205704" y="59603"/>
                  <a:pt x="7230800" y="97248"/>
                  <a:pt x="7230172" y="147441"/>
                </a:cubicBezTo>
                <a:cubicBezTo>
                  <a:pt x="7228918" y="212063"/>
                  <a:pt x="7257779" y="259119"/>
                  <a:pt x="7308598" y="296136"/>
                </a:cubicBezTo>
                <a:cubicBezTo>
                  <a:pt x="7326165" y="309311"/>
                  <a:pt x="7344359" y="321859"/>
                  <a:pt x="7361927" y="334407"/>
                </a:cubicBezTo>
                <a:cubicBezTo>
                  <a:pt x="7612890" y="510081"/>
                  <a:pt x="7769741" y="742220"/>
                  <a:pt x="7786681" y="1054668"/>
                </a:cubicBezTo>
                <a:cubicBezTo>
                  <a:pt x="7790445" y="1124311"/>
                  <a:pt x="7809267" y="1188306"/>
                  <a:pt x="7843148" y="1247910"/>
                </a:cubicBezTo>
                <a:cubicBezTo>
                  <a:pt x="7890203" y="1330099"/>
                  <a:pt x="7939140" y="1412290"/>
                  <a:pt x="7989333" y="1492598"/>
                </a:cubicBezTo>
                <a:cubicBezTo>
                  <a:pt x="8092227" y="1658860"/>
                  <a:pt x="8187592" y="1828886"/>
                  <a:pt x="8255980" y="2013344"/>
                </a:cubicBezTo>
                <a:cubicBezTo>
                  <a:pt x="8324995" y="2201565"/>
                  <a:pt x="8356365" y="2395434"/>
                  <a:pt x="8328759" y="2595576"/>
                </a:cubicBezTo>
                <a:cubicBezTo>
                  <a:pt x="8291114" y="2865361"/>
                  <a:pt x="8316211" y="3128870"/>
                  <a:pt x="8394636" y="3388617"/>
                </a:cubicBezTo>
                <a:lnTo>
                  <a:pt x="8411286" y="3449238"/>
                </a:lnTo>
                <a:lnTo>
                  <a:pt x="8411286" y="6736476"/>
                </a:lnTo>
                <a:lnTo>
                  <a:pt x="7208192" y="6736476"/>
                </a:lnTo>
                <a:lnTo>
                  <a:pt x="7224525" y="6699435"/>
                </a:lnTo>
                <a:cubicBezTo>
                  <a:pt x="7227035" y="6691906"/>
                  <a:pt x="7218879" y="6676220"/>
                  <a:pt x="7211350" y="6671829"/>
                </a:cubicBezTo>
                <a:cubicBezTo>
                  <a:pt x="7206331" y="6668692"/>
                  <a:pt x="7191273" y="6676220"/>
                  <a:pt x="7184371" y="6683122"/>
                </a:cubicBezTo>
                <a:cubicBezTo>
                  <a:pt x="7173706" y="6694415"/>
                  <a:pt x="7168059" y="6710101"/>
                  <a:pt x="7158021" y="6721394"/>
                </a:cubicBezTo>
                <a:lnTo>
                  <a:pt x="7140347" y="6736476"/>
                </a:lnTo>
                <a:lnTo>
                  <a:pt x="7106917" y="6736476"/>
                </a:lnTo>
                <a:lnTo>
                  <a:pt x="7103015" y="6712307"/>
                </a:lnTo>
                <a:cubicBezTo>
                  <a:pt x="7099633" y="6663164"/>
                  <a:pt x="7103750" y="6615520"/>
                  <a:pt x="7059519" y="6580228"/>
                </a:cubicBezTo>
                <a:cubicBezTo>
                  <a:pt x="7051362" y="6607833"/>
                  <a:pt x="7042579" y="6635440"/>
                  <a:pt x="7043833" y="6663045"/>
                </a:cubicBezTo>
                <a:cubicBezTo>
                  <a:pt x="7044775" y="6683750"/>
                  <a:pt x="7047912" y="6704297"/>
                  <a:pt x="7051205" y="6724845"/>
                </a:cubicBezTo>
                <a:lnTo>
                  <a:pt x="7052770" y="6736476"/>
                </a:lnTo>
                <a:lnTo>
                  <a:pt x="6976399" y="6736476"/>
                </a:lnTo>
                <a:lnTo>
                  <a:pt x="6969171" y="6722022"/>
                </a:lnTo>
                <a:lnTo>
                  <a:pt x="6965668" y="6736476"/>
                </a:lnTo>
                <a:lnTo>
                  <a:pt x="5912639" y="6736476"/>
                </a:lnTo>
                <a:lnTo>
                  <a:pt x="5766309" y="6264493"/>
                </a:lnTo>
                <a:lnTo>
                  <a:pt x="5730397" y="6316172"/>
                </a:lnTo>
                <a:cubicBezTo>
                  <a:pt x="5723013" y="6324610"/>
                  <a:pt x="5717739" y="6334104"/>
                  <a:pt x="5716685" y="6345706"/>
                </a:cubicBezTo>
                <a:cubicBezTo>
                  <a:pt x="5710357" y="6415324"/>
                  <a:pt x="5685041" y="6477559"/>
                  <a:pt x="5642847" y="6530301"/>
                </a:cubicBezTo>
                <a:cubicBezTo>
                  <a:pt x="5614895" y="6565638"/>
                  <a:pt x="5591557" y="6602623"/>
                  <a:pt x="5571861" y="6640910"/>
                </a:cubicBezTo>
                <a:lnTo>
                  <a:pt x="5532211" y="6736476"/>
                </a:lnTo>
                <a:lnTo>
                  <a:pt x="5291750" y="6736476"/>
                </a:lnTo>
                <a:lnTo>
                  <a:pt x="5314799" y="6682196"/>
                </a:lnTo>
                <a:cubicBezTo>
                  <a:pt x="5382308" y="6499710"/>
                  <a:pt x="5380195" y="6314062"/>
                  <a:pt x="5336949" y="6127357"/>
                </a:cubicBezTo>
                <a:cubicBezTo>
                  <a:pt x="5331675" y="6105207"/>
                  <a:pt x="5325347" y="6103097"/>
                  <a:pt x="5305304" y="6110481"/>
                </a:cubicBezTo>
                <a:cubicBezTo>
                  <a:pt x="5234633" y="6135798"/>
                  <a:pt x="5171343" y="6172717"/>
                  <a:pt x="5111217" y="6218074"/>
                </a:cubicBezTo>
                <a:cubicBezTo>
                  <a:pt x="5079573" y="6241280"/>
                  <a:pt x="5074299" y="6269759"/>
                  <a:pt x="5080627" y="6304567"/>
                </a:cubicBezTo>
                <a:cubicBezTo>
                  <a:pt x="5086957" y="6341486"/>
                  <a:pt x="5104887" y="6374187"/>
                  <a:pt x="5130204" y="6400558"/>
                </a:cubicBezTo>
                <a:cubicBezTo>
                  <a:pt x="5201931" y="6474395"/>
                  <a:pt x="5216700" y="6560891"/>
                  <a:pt x="5197713" y="6657933"/>
                </a:cubicBezTo>
                <a:cubicBezTo>
                  <a:pt x="5193493" y="6679030"/>
                  <a:pt x="5193493" y="6701183"/>
                  <a:pt x="5190329" y="6723333"/>
                </a:cubicBezTo>
                <a:lnTo>
                  <a:pt x="5190795" y="6736476"/>
                </a:lnTo>
                <a:lnTo>
                  <a:pt x="5114216" y="6736476"/>
                </a:lnTo>
                <a:lnTo>
                  <a:pt x="5090121" y="6712785"/>
                </a:lnTo>
                <a:cubicBezTo>
                  <a:pt x="5075353" y="6701183"/>
                  <a:pt x="5079573" y="6680086"/>
                  <a:pt x="5078517" y="6664264"/>
                </a:cubicBezTo>
                <a:cubicBezTo>
                  <a:pt x="5074299" y="6607302"/>
                  <a:pt x="5052146" y="6565109"/>
                  <a:pt x="4997297" y="6540849"/>
                </a:cubicBezTo>
                <a:cubicBezTo>
                  <a:pt x="4947720" y="6519752"/>
                  <a:pt x="4920293" y="6478613"/>
                  <a:pt x="4908691" y="6426928"/>
                </a:cubicBezTo>
                <a:cubicBezTo>
                  <a:pt x="4903417" y="6402668"/>
                  <a:pt x="4897089" y="6379461"/>
                  <a:pt x="4889705" y="6356255"/>
                </a:cubicBezTo>
                <a:cubicBezTo>
                  <a:pt x="4872826" y="6304567"/>
                  <a:pt x="4840127" y="6286637"/>
                  <a:pt x="4786333" y="6299293"/>
                </a:cubicBezTo>
                <a:cubicBezTo>
                  <a:pt x="4690342" y="6320390"/>
                  <a:pt x="4593300" y="6324610"/>
                  <a:pt x="4495200" y="6323556"/>
                </a:cubicBezTo>
                <a:cubicBezTo>
                  <a:pt x="4380225" y="6323556"/>
                  <a:pt x="4265248" y="6322500"/>
                  <a:pt x="4150274" y="6322500"/>
                </a:cubicBezTo>
                <a:cubicBezTo>
                  <a:pt x="4096479" y="6321446"/>
                  <a:pt x="4042681" y="6329884"/>
                  <a:pt x="3989940" y="6338322"/>
                </a:cubicBezTo>
                <a:cubicBezTo>
                  <a:pt x="3968844" y="6341486"/>
                  <a:pt x="3950911" y="6349927"/>
                  <a:pt x="3937199" y="6367857"/>
                </a:cubicBezTo>
                <a:cubicBezTo>
                  <a:pt x="3924541" y="6384735"/>
                  <a:pt x="3906610" y="6399502"/>
                  <a:pt x="3891842" y="6415324"/>
                </a:cubicBezTo>
                <a:cubicBezTo>
                  <a:pt x="3869692" y="6438530"/>
                  <a:pt x="3846485" y="6454353"/>
                  <a:pt x="3810620" y="6455409"/>
                </a:cubicBezTo>
                <a:cubicBezTo>
                  <a:pt x="3756825" y="6457517"/>
                  <a:pt x="3718850" y="6501820"/>
                  <a:pt x="3670329" y="6521863"/>
                </a:cubicBezTo>
                <a:cubicBezTo>
                  <a:pt x="3656617" y="6528191"/>
                  <a:pt x="3665055" y="6544013"/>
                  <a:pt x="3665055" y="6555617"/>
                </a:cubicBezTo>
                <a:cubicBezTo>
                  <a:pt x="3666637" y="6592536"/>
                  <a:pt x="3670922" y="6628400"/>
                  <a:pt x="3677927" y="6663210"/>
                </a:cubicBezTo>
                <a:lnTo>
                  <a:pt x="3699047" y="6736476"/>
                </a:lnTo>
                <a:lnTo>
                  <a:pt x="2645249" y="6736476"/>
                </a:lnTo>
                <a:lnTo>
                  <a:pt x="2742086" y="6647385"/>
                </a:lnTo>
                <a:cubicBezTo>
                  <a:pt x="2760016" y="6631563"/>
                  <a:pt x="2758962" y="6618907"/>
                  <a:pt x="2743140" y="6603084"/>
                </a:cubicBezTo>
                <a:cubicBezTo>
                  <a:pt x="2724154" y="6585152"/>
                  <a:pt x="2707275" y="6565109"/>
                  <a:pt x="2687235" y="6550343"/>
                </a:cubicBezTo>
                <a:cubicBezTo>
                  <a:pt x="2619725" y="6501820"/>
                  <a:pt x="2572260" y="6437477"/>
                  <a:pt x="2540616" y="6362583"/>
                </a:cubicBezTo>
                <a:cubicBezTo>
                  <a:pt x="2486818" y="6232840"/>
                  <a:pt x="2408763" y="6123139"/>
                  <a:pt x="2301170" y="6031369"/>
                </a:cubicBezTo>
                <a:cubicBezTo>
                  <a:pt x="2231550" y="5972300"/>
                  <a:pt x="2188303" y="5894242"/>
                  <a:pt x="2170371" y="5803528"/>
                </a:cubicBezTo>
                <a:cubicBezTo>
                  <a:pt x="2144000" y="5668511"/>
                  <a:pt x="2083875" y="5547206"/>
                  <a:pt x="2008983" y="5434340"/>
                </a:cubicBezTo>
                <a:cubicBezTo>
                  <a:pt x="1900337" y="5270842"/>
                  <a:pt x="1812788" y="5098906"/>
                  <a:pt x="1746334" y="4914312"/>
                </a:cubicBezTo>
                <a:cubicBezTo>
                  <a:pt x="1737896" y="4891105"/>
                  <a:pt x="1726291" y="4870009"/>
                  <a:pt x="1717853" y="4846804"/>
                </a:cubicBezTo>
                <a:cubicBezTo>
                  <a:pt x="1702030" y="4800391"/>
                  <a:pt x="1680934" y="4769800"/>
                  <a:pt x="1620809" y="4780349"/>
                </a:cubicBezTo>
                <a:cubicBezTo>
                  <a:pt x="1576505" y="4788789"/>
                  <a:pt x="1536423" y="4763472"/>
                  <a:pt x="1502668" y="4732882"/>
                </a:cubicBezTo>
                <a:cubicBezTo>
                  <a:pt x="1477353" y="4709677"/>
                  <a:pt x="1452037" y="4686471"/>
                  <a:pt x="1431996" y="4659044"/>
                </a:cubicBezTo>
                <a:cubicBezTo>
                  <a:pt x="1362377" y="4559892"/>
                  <a:pt x="1263225" y="4520863"/>
                  <a:pt x="1147194" y="4510315"/>
                </a:cubicBezTo>
                <a:cubicBezTo>
                  <a:pt x="1074410" y="4502930"/>
                  <a:pt x="1003736" y="4505041"/>
                  <a:pt x="933065" y="4520863"/>
                </a:cubicBezTo>
                <a:cubicBezTo>
                  <a:pt x="872940" y="4533521"/>
                  <a:pt x="819143" y="4522973"/>
                  <a:pt x="779062" y="4470232"/>
                </a:cubicBezTo>
                <a:cubicBezTo>
                  <a:pt x="762183" y="4447025"/>
                  <a:pt x="740030" y="4429093"/>
                  <a:pt x="715772" y="4415381"/>
                </a:cubicBezTo>
                <a:cubicBezTo>
                  <a:pt x="644042" y="4375298"/>
                  <a:pt x="603960" y="4313062"/>
                  <a:pt x="583919" y="4235007"/>
                </a:cubicBezTo>
                <a:cubicBezTo>
                  <a:pt x="560713" y="4142182"/>
                  <a:pt x="536452" y="4050412"/>
                  <a:pt x="567041" y="3954424"/>
                </a:cubicBezTo>
                <a:cubicBezTo>
                  <a:pt x="580753" y="3912231"/>
                  <a:pt x="599742" y="3876367"/>
                  <a:pt x="635604" y="3848942"/>
                </a:cubicBezTo>
                <a:cubicBezTo>
                  <a:pt x="677797" y="3817297"/>
                  <a:pt x="711552" y="3777214"/>
                  <a:pt x="728428" y="3725527"/>
                </a:cubicBezTo>
                <a:cubicBezTo>
                  <a:pt x="733703" y="3708651"/>
                  <a:pt x="746361" y="3693882"/>
                  <a:pt x="756909" y="3679114"/>
                </a:cubicBezTo>
                <a:cubicBezTo>
                  <a:pt x="769567" y="3661184"/>
                  <a:pt x="784336" y="3645361"/>
                  <a:pt x="798047" y="3627429"/>
                </a:cubicBezTo>
                <a:cubicBezTo>
                  <a:pt x="857117" y="3550427"/>
                  <a:pt x="857117" y="3540933"/>
                  <a:pt x="804376" y="3462877"/>
                </a:cubicBezTo>
                <a:cubicBezTo>
                  <a:pt x="762183" y="3399588"/>
                  <a:pt x="719990" y="3337352"/>
                  <a:pt x="693620" y="3265625"/>
                </a:cubicBezTo>
                <a:cubicBezTo>
                  <a:pt x="682015" y="3232924"/>
                  <a:pt x="694676" y="3214994"/>
                  <a:pt x="730538" y="3218158"/>
                </a:cubicBezTo>
                <a:cubicBezTo>
                  <a:pt x="752691" y="3220268"/>
                  <a:pt x="774841" y="3228706"/>
                  <a:pt x="796992" y="3235034"/>
                </a:cubicBezTo>
                <a:cubicBezTo>
                  <a:pt x="812814" y="3239254"/>
                  <a:pt x="831803" y="3246638"/>
                  <a:pt x="844459" y="3233980"/>
                </a:cubicBezTo>
                <a:cubicBezTo>
                  <a:pt x="849733" y="3228706"/>
                  <a:pt x="845513" y="3210773"/>
                  <a:pt x="841295" y="3199171"/>
                </a:cubicBezTo>
                <a:cubicBezTo>
                  <a:pt x="833911" y="3181239"/>
                  <a:pt x="818088" y="3171744"/>
                  <a:pt x="800158" y="3174911"/>
                </a:cubicBezTo>
                <a:cubicBezTo>
                  <a:pt x="736870" y="3185457"/>
                  <a:pt x="676741" y="3169637"/>
                  <a:pt x="615564" y="3159086"/>
                </a:cubicBezTo>
                <a:cubicBezTo>
                  <a:pt x="485819" y="3136936"/>
                  <a:pt x="356076" y="3112675"/>
                  <a:pt x="235828" y="3056770"/>
                </a:cubicBezTo>
                <a:cubicBezTo>
                  <a:pt x="163044" y="3023015"/>
                  <a:pt x="101864" y="2975548"/>
                  <a:pt x="50177" y="2912259"/>
                </a:cubicBezTo>
                <a:cubicBezTo>
                  <a:pt x="-2564" y="2846859"/>
                  <a:pt x="-2564" y="2773021"/>
                  <a:pt x="1656" y="2697076"/>
                </a:cubicBezTo>
                <a:cubicBezTo>
                  <a:pt x="9041" y="2573661"/>
                  <a:pt x="51233" y="2459740"/>
                  <a:pt x="103975" y="2348984"/>
                </a:cubicBezTo>
                <a:cubicBezTo>
                  <a:pt x="110303" y="2335272"/>
                  <a:pt x="111359" y="2336326"/>
                  <a:pt x="149331" y="2344764"/>
                </a:cubicBezTo>
                <a:cubicBezTo>
                  <a:pt x="148277" y="2333162"/>
                  <a:pt x="127181" y="2332105"/>
                  <a:pt x="134563" y="2317339"/>
                </a:cubicBezTo>
                <a:cubicBezTo>
                  <a:pt x="171482" y="2328941"/>
                  <a:pt x="189415" y="2354258"/>
                  <a:pt x="191525" y="2400669"/>
                </a:cubicBezTo>
                <a:cubicBezTo>
                  <a:pt x="194688" y="2463958"/>
                  <a:pt x="175702" y="2524084"/>
                  <a:pt x="166208" y="2585263"/>
                </a:cubicBezTo>
                <a:cubicBezTo>
                  <a:pt x="158826" y="2628512"/>
                  <a:pt x="149331" y="2671759"/>
                  <a:pt x="160934" y="2716062"/>
                </a:cubicBezTo>
                <a:cubicBezTo>
                  <a:pt x="167264" y="2743487"/>
                  <a:pt x="180976" y="2761419"/>
                  <a:pt x="207347" y="2771968"/>
                </a:cubicBezTo>
                <a:cubicBezTo>
                  <a:pt x="308609" y="2814160"/>
                  <a:pt x="416201" y="2833147"/>
                  <a:pt x="523794" y="2843695"/>
                </a:cubicBezTo>
                <a:cubicBezTo>
                  <a:pt x="698894" y="2860571"/>
                  <a:pt x="875050" y="2857407"/>
                  <a:pt x="1049096" y="2824709"/>
                </a:cubicBezTo>
                <a:cubicBezTo>
                  <a:pt x="1076520" y="2819435"/>
                  <a:pt x="1095507" y="2806776"/>
                  <a:pt x="1113439" y="2786736"/>
                </a:cubicBezTo>
                <a:cubicBezTo>
                  <a:pt x="1227360" y="2653827"/>
                  <a:pt x="1373981" y="2596868"/>
                  <a:pt x="1546971" y="2606360"/>
                </a:cubicBezTo>
                <a:cubicBezTo>
                  <a:pt x="1628193" y="2610580"/>
                  <a:pt x="1706251" y="2588427"/>
                  <a:pt x="1784306" y="2570497"/>
                </a:cubicBezTo>
                <a:cubicBezTo>
                  <a:pt x="1828609" y="2561003"/>
                  <a:pt x="1871856" y="2551508"/>
                  <a:pt x="1917215" y="2546234"/>
                </a:cubicBezTo>
                <a:cubicBezTo>
                  <a:pt x="1956242" y="2542016"/>
                  <a:pt x="1993161" y="2544126"/>
                  <a:pt x="2025860" y="2568387"/>
                </a:cubicBezTo>
                <a:cubicBezTo>
                  <a:pt x="2045902" y="2583153"/>
                  <a:pt x="2069109" y="2584209"/>
                  <a:pt x="2092315" y="2577879"/>
                </a:cubicBezTo>
                <a:cubicBezTo>
                  <a:pt x="2114466" y="2572605"/>
                  <a:pt x="2135562" y="2567331"/>
                  <a:pt x="2156659" y="2562057"/>
                </a:cubicBezTo>
                <a:cubicBezTo>
                  <a:pt x="2208346" y="2548344"/>
                  <a:pt x="2250539" y="2562057"/>
                  <a:pt x="2279017" y="2608470"/>
                </a:cubicBezTo>
                <a:cubicBezTo>
                  <a:pt x="2288512" y="2624292"/>
                  <a:pt x="2299060" y="2628512"/>
                  <a:pt x="2316992" y="2628512"/>
                </a:cubicBezTo>
                <a:cubicBezTo>
                  <a:pt x="2363403" y="2627456"/>
                  <a:pt x="2409816" y="2628512"/>
                  <a:pt x="2459391" y="2628512"/>
                </a:cubicBezTo>
                <a:cubicBezTo>
                  <a:pt x="2449899" y="2607416"/>
                  <a:pt x="2431967" y="2596868"/>
                  <a:pt x="2417198" y="2585263"/>
                </a:cubicBezTo>
                <a:cubicBezTo>
                  <a:pt x="2320156" y="2508261"/>
                  <a:pt x="2210454" y="2451302"/>
                  <a:pt x="2108138" y="2382739"/>
                </a:cubicBezTo>
                <a:cubicBezTo>
                  <a:pt x="1986833" y="2300461"/>
                  <a:pt x="1879240" y="2204473"/>
                  <a:pt x="1772704" y="2105321"/>
                </a:cubicBezTo>
                <a:cubicBezTo>
                  <a:pt x="1741059" y="2075784"/>
                  <a:pt x="1715743" y="2042031"/>
                  <a:pt x="1714689" y="1995618"/>
                </a:cubicBezTo>
                <a:cubicBezTo>
                  <a:pt x="1714689" y="1976632"/>
                  <a:pt x="1718907" y="1969247"/>
                  <a:pt x="1738949" y="1969247"/>
                </a:cubicBezTo>
                <a:cubicBezTo>
                  <a:pt x="1770594" y="1970301"/>
                  <a:pt x="1796965" y="1980850"/>
                  <a:pt x="1819115" y="2000892"/>
                </a:cubicBezTo>
                <a:cubicBezTo>
                  <a:pt x="2052230" y="2217131"/>
                  <a:pt x="2344417" y="2316283"/>
                  <a:pt x="2635547" y="2418601"/>
                </a:cubicBezTo>
                <a:cubicBezTo>
                  <a:pt x="2669302" y="2431260"/>
                  <a:pt x="2703057" y="2441808"/>
                  <a:pt x="2734702" y="2456576"/>
                </a:cubicBezTo>
                <a:cubicBezTo>
                  <a:pt x="2845458" y="2506151"/>
                  <a:pt x="2907692" y="2628512"/>
                  <a:pt x="2884487" y="2744543"/>
                </a:cubicBezTo>
                <a:cubicBezTo>
                  <a:pt x="2869719" y="2818381"/>
                  <a:pt x="2822252" y="2864792"/>
                  <a:pt x="2753688" y="2889052"/>
                </a:cubicBezTo>
                <a:cubicBezTo>
                  <a:pt x="2691453" y="2911205"/>
                  <a:pt x="2628163" y="2930191"/>
                  <a:pt x="2565930" y="2950231"/>
                </a:cubicBezTo>
                <a:cubicBezTo>
                  <a:pt x="2561712" y="2952342"/>
                  <a:pt x="2557492" y="2955505"/>
                  <a:pt x="2551164" y="2958672"/>
                </a:cubicBezTo>
                <a:cubicBezTo>
                  <a:pt x="2617615" y="3005083"/>
                  <a:pt x="2688289" y="3040948"/>
                  <a:pt x="2756852" y="3079977"/>
                </a:cubicBezTo>
                <a:cubicBezTo>
                  <a:pt x="2869719" y="3143266"/>
                  <a:pt x="2985749" y="3204445"/>
                  <a:pt x="3097560" y="3270899"/>
                </a:cubicBezTo>
                <a:cubicBezTo>
                  <a:pt x="3171398" y="3314146"/>
                  <a:pt x="3247345" y="3356339"/>
                  <a:pt x="3309581" y="3413300"/>
                </a:cubicBezTo>
                <a:cubicBezTo>
                  <a:pt x="3366540" y="3466041"/>
                  <a:pt x="3431940" y="3496630"/>
                  <a:pt x="3500503" y="3527221"/>
                </a:cubicBezTo>
                <a:cubicBezTo>
                  <a:pt x="3628136" y="3584180"/>
                  <a:pt x="3748387" y="3653799"/>
                  <a:pt x="3864417" y="3729747"/>
                </a:cubicBezTo>
                <a:cubicBezTo>
                  <a:pt x="4014201" y="3827845"/>
                  <a:pt x="4178752" y="3881641"/>
                  <a:pt x="4351744" y="3916449"/>
                </a:cubicBezTo>
                <a:cubicBezTo>
                  <a:pt x="4622835" y="3971301"/>
                  <a:pt x="4898143" y="3994507"/>
                  <a:pt x="5174507" y="3980795"/>
                </a:cubicBezTo>
                <a:cubicBezTo>
                  <a:pt x="5218810" y="3978685"/>
                  <a:pt x="5262980" y="3975256"/>
                  <a:pt x="5307035" y="3970823"/>
                </a:cubicBezTo>
                <a:lnTo>
                  <a:pt x="5359406" y="3964465"/>
                </a:lnTo>
                <a:lnTo>
                  <a:pt x="5363328" y="3954536"/>
                </a:lnTo>
                <a:cubicBezTo>
                  <a:pt x="5372739" y="3937910"/>
                  <a:pt x="5387169" y="3924107"/>
                  <a:pt x="5408815" y="3914382"/>
                </a:cubicBezTo>
                <a:cubicBezTo>
                  <a:pt x="5433284" y="3903716"/>
                  <a:pt x="5453361" y="3883639"/>
                  <a:pt x="5475947" y="3868581"/>
                </a:cubicBezTo>
                <a:cubicBezTo>
                  <a:pt x="5499161" y="3852897"/>
                  <a:pt x="5520493" y="3833448"/>
                  <a:pt x="5546216" y="3821527"/>
                </a:cubicBezTo>
                <a:cubicBezTo>
                  <a:pt x="5697422" y="3753139"/>
                  <a:pt x="5806590" y="3625776"/>
                  <a:pt x="5943364" y="3538566"/>
                </a:cubicBezTo>
                <a:cubicBezTo>
                  <a:pt x="5966578" y="3524136"/>
                  <a:pt x="5959677" y="3492138"/>
                  <a:pt x="5933953" y="3480218"/>
                </a:cubicBezTo>
                <a:cubicBezTo>
                  <a:pt x="5923915" y="3475826"/>
                  <a:pt x="5911994" y="3473316"/>
                  <a:pt x="5900701" y="3472062"/>
                </a:cubicBezTo>
                <a:cubicBezTo>
                  <a:pt x="5725027" y="3455749"/>
                  <a:pt x="5549353" y="3438181"/>
                  <a:pt x="5373053" y="3424378"/>
                </a:cubicBezTo>
                <a:cubicBezTo>
                  <a:pt x="5287726" y="3417478"/>
                  <a:pt x="5201772" y="3416222"/>
                  <a:pt x="5116444" y="3414967"/>
                </a:cubicBezTo>
                <a:cubicBezTo>
                  <a:pt x="5075036" y="3414341"/>
                  <a:pt x="5055585" y="3431280"/>
                  <a:pt x="5043038" y="3470807"/>
                </a:cubicBezTo>
                <a:cubicBezTo>
                  <a:pt x="5038019" y="3485865"/>
                  <a:pt x="5035508" y="3500923"/>
                  <a:pt x="5031745" y="3516607"/>
                </a:cubicBezTo>
                <a:cubicBezTo>
                  <a:pt x="5022333" y="3554880"/>
                  <a:pt x="5015431" y="3594406"/>
                  <a:pt x="5001629" y="3631422"/>
                </a:cubicBezTo>
                <a:cubicBezTo>
                  <a:pt x="4980924" y="3688516"/>
                  <a:pt x="4943907" y="3729926"/>
                  <a:pt x="4881167" y="3743101"/>
                </a:cubicBezTo>
                <a:cubicBezTo>
                  <a:pt x="4847915" y="3750003"/>
                  <a:pt x="4830347" y="3773216"/>
                  <a:pt x="4819682" y="3803959"/>
                </a:cubicBezTo>
                <a:cubicBezTo>
                  <a:pt x="4813408" y="3823408"/>
                  <a:pt x="4806506" y="3844113"/>
                  <a:pt x="4793958" y="3860425"/>
                </a:cubicBezTo>
                <a:cubicBezTo>
                  <a:pt x="4777645" y="3882384"/>
                  <a:pt x="4758823" y="3877993"/>
                  <a:pt x="4745021" y="3854779"/>
                </a:cubicBezTo>
                <a:cubicBezTo>
                  <a:pt x="4738746" y="3844113"/>
                  <a:pt x="4731218" y="3834074"/>
                  <a:pt x="4721806" y="3819644"/>
                </a:cubicBezTo>
                <a:cubicBezTo>
                  <a:pt x="4714277" y="3833448"/>
                  <a:pt x="4709258" y="3840348"/>
                  <a:pt x="4706748" y="3847877"/>
                </a:cubicBezTo>
                <a:cubicBezTo>
                  <a:pt x="4701102" y="3869209"/>
                  <a:pt x="4699220" y="3891796"/>
                  <a:pt x="4690436" y="3911246"/>
                </a:cubicBezTo>
                <a:cubicBezTo>
                  <a:pt x="4684790" y="3923165"/>
                  <a:pt x="4669104" y="3932577"/>
                  <a:pt x="4656557" y="3936968"/>
                </a:cubicBezTo>
                <a:cubicBezTo>
                  <a:pt x="4652164" y="3938224"/>
                  <a:pt x="4638989" y="3920656"/>
                  <a:pt x="4634597" y="3909363"/>
                </a:cubicBezTo>
                <a:cubicBezTo>
                  <a:pt x="4628950" y="3894932"/>
                  <a:pt x="4627696" y="3878621"/>
                  <a:pt x="4624559" y="3862935"/>
                </a:cubicBezTo>
                <a:cubicBezTo>
                  <a:pt x="4617029" y="3873602"/>
                  <a:pt x="4618284" y="3884895"/>
                  <a:pt x="4614520" y="3893677"/>
                </a:cubicBezTo>
                <a:cubicBezTo>
                  <a:pt x="4608873" y="3905598"/>
                  <a:pt x="4598835" y="3923793"/>
                  <a:pt x="4591306" y="3923165"/>
                </a:cubicBezTo>
                <a:cubicBezTo>
                  <a:pt x="4579386" y="3922539"/>
                  <a:pt x="4560563" y="3911246"/>
                  <a:pt x="4557426" y="3900579"/>
                </a:cubicBezTo>
                <a:cubicBezTo>
                  <a:pt x="4546133" y="3865444"/>
                  <a:pt x="4538605" y="3828427"/>
                  <a:pt x="4532330" y="3791410"/>
                </a:cubicBezTo>
                <a:cubicBezTo>
                  <a:pt x="4529193" y="3771961"/>
                  <a:pt x="4531703" y="3750629"/>
                  <a:pt x="4531703" y="3723023"/>
                </a:cubicBezTo>
                <a:cubicBezTo>
                  <a:pt x="4489039" y="3786391"/>
                  <a:pt x="4489039" y="3786391"/>
                  <a:pt x="4448885" y="3766942"/>
                </a:cubicBezTo>
                <a:cubicBezTo>
                  <a:pt x="4448885" y="3697928"/>
                  <a:pt x="4448885" y="3628913"/>
                  <a:pt x="4448885" y="3559898"/>
                </a:cubicBezTo>
                <a:cubicBezTo>
                  <a:pt x="4453904" y="3551115"/>
                  <a:pt x="4459551" y="3542331"/>
                  <a:pt x="4463316" y="3532919"/>
                </a:cubicBezTo>
                <a:cubicBezTo>
                  <a:pt x="4539232" y="3348463"/>
                  <a:pt x="4617657" y="3164633"/>
                  <a:pt x="4690436" y="2978920"/>
                </a:cubicBezTo>
                <a:cubicBezTo>
                  <a:pt x="4737491" y="2859714"/>
                  <a:pt x="4812780" y="2770622"/>
                  <a:pt x="4927595" y="2711019"/>
                </a:cubicBezTo>
                <a:cubicBezTo>
                  <a:pt x="5054331" y="2645141"/>
                  <a:pt x="5170401" y="2562952"/>
                  <a:pt x="5275805" y="2466331"/>
                </a:cubicBezTo>
                <a:cubicBezTo>
                  <a:pt x="5408815" y="2343987"/>
                  <a:pt x="5557511" y="2251130"/>
                  <a:pt x="5731929" y="2199683"/>
                </a:cubicBezTo>
                <a:cubicBezTo>
                  <a:pt x="5787140" y="2183371"/>
                  <a:pt x="5821021" y="2146982"/>
                  <a:pt x="5826667" y="2087378"/>
                </a:cubicBezTo>
                <a:cubicBezTo>
                  <a:pt x="5832940" y="2022128"/>
                  <a:pt x="5859292" y="1965034"/>
                  <a:pt x="5894427" y="1910450"/>
                </a:cubicBezTo>
                <a:cubicBezTo>
                  <a:pt x="5978499" y="1781204"/>
                  <a:pt x="6077001" y="1665761"/>
                  <a:pt x="6199972" y="1572278"/>
                </a:cubicBezTo>
                <a:cubicBezTo>
                  <a:pt x="6214403" y="1560985"/>
                  <a:pt x="6231344" y="1547182"/>
                  <a:pt x="6236363" y="1530869"/>
                </a:cubicBezTo>
                <a:cubicBezTo>
                  <a:pt x="6242009" y="1512047"/>
                  <a:pt x="6242009" y="1486324"/>
                  <a:pt x="6233226" y="1470012"/>
                </a:cubicBezTo>
                <a:cubicBezTo>
                  <a:pt x="6227579" y="1459972"/>
                  <a:pt x="6201228" y="1456835"/>
                  <a:pt x="6184288" y="1457463"/>
                </a:cubicBezTo>
                <a:cubicBezTo>
                  <a:pt x="6162329" y="1457463"/>
                  <a:pt x="6140997" y="1465619"/>
                  <a:pt x="6119666" y="1467501"/>
                </a:cubicBezTo>
                <a:cubicBezTo>
                  <a:pt x="6071982" y="1471266"/>
                  <a:pt x="6023672" y="1479422"/>
                  <a:pt x="5976616" y="1475658"/>
                </a:cubicBezTo>
                <a:cubicBezTo>
                  <a:pt x="5930816" y="1471893"/>
                  <a:pt x="5898191" y="1425465"/>
                  <a:pt x="5893799" y="1374646"/>
                </a:cubicBezTo>
                <a:cubicBezTo>
                  <a:pt x="5890035" y="1329472"/>
                  <a:pt x="5926425" y="1321943"/>
                  <a:pt x="5956539" y="1308140"/>
                </a:cubicBezTo>
                <a:cubicBezTo>
                  <a:pt x="6000458" y="1288063"/>
                  <a:pt x="6043749" y="1267987"/>
                  <a:pt x="6087040" y="1246654"/>
                </a:cubicBezTo>
                <a:cubicBezTo>
                  <a:pt x="6104608" y="1237870"/>
                  <a:pt x="6119666" y="1224695"/>
                  <a:pt x="6108999" y="1201481"/>
                </a:cubicBezTo>
                <a:cubicBezTo>
                  <a:pt x="6098333" y="1178267"/>
                  <a:pt x="6077629" y="1175758"/>
                  <a:pt x="6058807" y="1185169"/>
                </a:cubicBezTo>
                <a:cubicBezTo>
                  <a:pt x="6040612" y="1194579"/>
                  <a:pt x="6021163" y="1208383"/>
                  <a:pt x="6009869" y="1225323"/>
                </a:cubicBezTo>
                <a:cubicBezTo>
                  <a:pt x="5984146" y="1262340"/>
                  <a:pt x="5950266" y="1282417"/>
                  <a:pt x="5906347" y="1288691"/>
                </a:cubicBezTo>
                <a:cubicBezTo>
                  <a:pt x="5825412" y="1299984"/>
                  <a:pt x="5751378" y="1281162"/>
                  <a:pt x="5689266" y="1229087"/>
                </a:cubicBezTo>
                <a:cubicBezTo>
                  <a:pt x="5647229" y="1193953"/>
                  <a:pt x="5609584" y="1152544"/>
                  <a:pt x="5573823" y="1109880"/>
                </a:cubicBezTo>
                <a:cubicBezTo>
                  <a:pt x="5509199" y="1033965"/>
                  <a:pt x="5517355" y="981262"/>
                  <a:pt x="5601428" y="927306"/>
                </a:cubicBezTo>
                <a:cubicBezTo>
                  <a:pt x="5669815" y="884015"/>
                  <a:pt x="5741339" y="844488"/>
                  <a:pt x="5812863" y="805588"/>
                </a:cubicBezTo>
                <a:cubicBezTo>
                  <a:pt x="5917641" y="748495"/>
                  <a:pt x="5959050" y="665050"/>
                  <a:pt x="5938972" y="547725"/>
                </a:cubicBezTo>
                <a:cubicBezTo>
                  <a:pt x="5935208" y="525139"/>
                  <a:pt x="5930816" y="502552"/>
                  <a:pt x="5928306" y="479338"/>
                </a:cubicBezTo>
                <a:cubicBezTo>
                  <a:pt x="5922660" y="424754"/>
                  <a:pt x="5939599" y="378325"/>
                  <a:pt x="5984774" y="344446"/>
                </a:cubicBezTo>
                <a:cubicBezTo>
                  <a:pt x="6021163" y="316840"/>
                  <a:pt x="6056298" y="286724"/>
                  <a:pt x="6093941" y="259746"/>
                </a:cubicBezTo>
                <a:cubicBezTo>
                  <a:pt x="6252675" y="145558"/>
                  <a:pt x="6425211" y="64622"/>
                  <a:pt x="6622844" y="48310"/>
                </a:cubicBezTo>
                <a:cubicBezTo>
                  <a:pt x="6690603" y="42664"/>
                  <a:pt x="6758991" y="45801"/>
                  <a:pt x="6826123" y="37017"/>
                </a:cubicBezTo>
                <a:cubicBezTo>
                  <a:pt x="6861886" y="36389"/>
                  <a:pt x="6898903" y="14431"/>
                  <a:pt x="6937173"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Tree>
    <p:extLst>
      <p:ext uri="{BB962C8B-B14F-4D97-AF65-F5344CB8AC3E}">
        <p14:creationId xmlns:p14="http://schemas.microsoft.com/office/powerpoint/2010/main" val="30594131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8855341-7087-46B2-9738-26BDE092C109}"/>
              </a:ext>
            </a:extLst>
          </p:cNvPr>
          <p:cNvSpPr>
            <a:spLocks noGrp="1"/>
          </p:cNvSpPr>
          <p:nvPr>
            <p:ph type="pic" sz="quarter" idx="11" hasCustomPrompt="1"/>
          </p:nvPr>
        </p:nvSpPr>
        <p:spPr>
          <a:xfrm>
            <a:off x="561962" y="0"/>
            <a:ext cx="11068076" cy="4046220"/>
          </a:xfrm>
          <a:custGeom>
            <a:avLst/>
            <a:gdLst>
              <a:gd name="connsiteX0" fmla="*/ 0 w 11068076"/>
              <a:gd name="connsiteY0" fmla="*/ 0 h 4046220"/>
              <a:gd name="connsiteX1" fmla="*/ 11068076 w 11068076"/>
              <a:gd name="connsiteY1" fmla="*/ 0 h 4046220"/>
              <a:gd name="connsiteX2" fmla="*/ 10988145 w 11068076"/>
              <a:gd name="connsiteY2" fmla="*/ 236229 h 4046220"/>
              <a:gd name="connsiteX3" fmla="*/ 5534038 w 11068076"/>
              <a:gd name="connsiteY3" fmla="*/ 4046220 h 4046220"/>
              <a:gd name="connsiteX4" fmla="*/ 79931 w 11068076"/>
              <a:gd name="connsiteY4" fmla="*/ 236229 h 404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8076" h="4046220">
                <a:moveTo>
                  <a:pt x="0" y="0"/>
                </a:moveTo>
                <a:lnTo>
                  <a:pt x="11068076" y="0"/>
                </a:lnTo>
                <a:lnTo>
                  <a:pt x="10988145" y="236229"/>
                </a:lnTo>
                <a:cubicBezTo>
                  <a:pt x="10174085" y="2459531"/>
                  <a:pt x="8039357" y="4046220"/>
                  <a:pt x="5534038" y="4046220"/>
                </a:cubicBezTo>
                <a:cubicBezTo>
                  <a:pt x="3028719" y="4046220"/>
                  <a:pt x="893992" y="2459531"/>
                  <a:pt x="79931" y="236229"/>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42334814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19639284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7433456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8C67255-373D-4313-9B6D-8A19B11B157D}"/>
              </a:ext>
            </a:extLst>
          </p:cNvPr>
          <p:cNvGrpSpPr/>
          <p:nvPr userDrawn="1"/>
        </p:nvGrpSpPr>
        <p:grpSpPr>
          <a:xfrm>
            <a:off x="1439781" y="458044"/>
            <a:ext cx="9415959" cy="5864435"/>
            <a:chOff x="1102808" y="1419517"/>
            <a:chExt cx="5383089" cy="3796702"/>
          </a:xfrm>
          <a:solidFill>
            <a:schemeClr val="bg1">
              <a:alpha val="6000"/>
            </a:schemeClr>
          </a:solidFill>
        </p:grpSpPr>
        <p:grpSp>
          <p:nvGrpSpPr>
            <p:cNvPr id="3" name="Group 2">
              <a:extLst>
                <a:ext uri="{FF2B5EF4-FFF2-40B4-BE49-F238E27FC236}">
                  <a16:creationId xmlns:a16="http://schemas.microsoft.com/office/drawing/2014/main" id="{CE30FE16-31CC-4E60-B36B-CAD6FC491355}"/>
                </a:ext>
              </a:extLst>
            </p:cNvPr>
            <p:cNvGrpSpPr/>
            <p:nvPr/>
          </p:nvGrpSpPr>
          <p:grpSpPr>
            <a:xfrm>
              <a:off x="3564744" y="2898363"/>
              <a:ext cx="188449" cy="1471350"/>
              <a:chOff x="10641180" y="438150"/>
              <a:chExt cx="247650" cy="1828800"/>
            </a:xfrm>
            <a:grpFill/>
          </p:grpSpPr>
          <p:sp>
            <p:nvSpPr>
              <p:cNvPr id="76" name="Rectangle: Rounded Corners 75">
                <a:extLst>
                  <a:ext uri="{FF2B5EF4-FFF2-40B4-BE49-F238E27FC236}">
                    <a16:creationId xmlns:a16="http://schemas.microsoft.com/office/drawing/2014/main" id="{B7351259-13D3-4E7F-8730-52C0E6C8AB7E}"/>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4A46EEDB-D7F2-4992-87CE-B2069F61777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26A61E4F-F426-407E-A619-45AC28E02060}"/>
                </a:ext>
              </a:extLst>
            </p:cNvPr>
            <p:cNvGrpSpPr/>
            <p:nvPr/>
          </p:nvGrpSpPr>
          <p:grpSpPr>
            <a:xfrm>
              <a:off x="1537138" y="3468044"/>
              <a:ext cx="188449" cy="1391622"/>
              <a:chOff x="10641180" y="-97372"/>
              <a:chExt cx="247650" cy="1828800"/>
            </a:xfrm>
            <a:grpFill/>
          </p:grpSpPr>
          <p:sp>
            <p:nvSpPr>
              <p:cNvPr id="74" name="Rectangle: Rounded Corners 73">
                <a:extLst>
                  <a:ext uri="{FF2B5EF4-FFF2-40B4-BE49-F238E27FC236}">
                    <a16:creationId xmlns:a16="http://schemas.microsoft.com/office/drawing/2014/main" id="{718B48D2-3B0F-49B4-A2DE-C27D8D50B20F}"/>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1DE3CC93-1EAF-4A31-9980-27CC59E625ED}"/>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18C316E0-D350-4F59-9875-67317542DDE2}"/>
                </a:ext>
              </a:extLst>
            </p:cNvPr>
            <p:cNvGrpSpPr/>
            <p:nvPr/>
          </p:nvGrpSpPr>
          <p:grpSpPr>
            <a:xfrm>
              <a:off x="4244956" y="2379454"/>
              <a:ext cx="188449" cy="1600365"/>
              <a:chOff x="10641180" y="362514"/>
              <a:chExt cx="247650" cy="1989158"/>
            </a:xfrm>
            <a:grpFill/>
          </p:grpSpPr>
          <p:sp>
            <p:nvSpPr>
              <p:cNvPr id="72" name="Rectangle: Rounded Corners 71">
                <a:extLst>
                  <a:ext uri="{FF2B5EF4-FFF2-40B4-BE49-F238E27FC236}">
                    <a16:creationId xmlns:a16="http://schemas.microsoft.com/office/drawing/2014/main" id="{90F9DDD0-84A0-4CDD-9BF3-3B867D0BE8DA}"/>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701AB5D1-4012-4821-90EB-B95FBEFFC13F}"/>
                  </a:ext>
                </a:extLst>
              </p:cNvPr>
              <p:cNvSpPr/>
              <p:nvPr/>
            </p:nvSpPr>
            <p:spPr>
              <a:xfrm>
                <a:off x="10641180" y="494815"/>
                <a:ext cx="247650" cy="1611559"/>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6AF10234-0727-49A3-91D0-0A186685C088}"/>
                </a:ext>
              </a:extLst>
            </p:cNvPr>
            <p:cNvGrpSpPr/>
            <p:nvPr/>
          </p:nvGrpSpPr>
          <p:grpSpPr>
            <a:xfrm>
              <a:off x="4916748" y="1757491"/>
              <a:ext cx="188449" cy="1600365"/>
              <a:chOff x="10641180" y="362514"/>
              <a:chExt cx="247650" cy="1989158"/>
            </a:xfrm>
            <a:grpFill/>
          </p:grpSpPr>
          <p:sp>
            <p:nvSpPr>
              <p:cNvPr id="70" name="Rectangle: Rounded Corners 69">
                <a:extLst>
                  <a:ext uri="{FF2B5EF4-FFF2-40B4-BE49-F238E27FC236}">
                    <a16:creationId xmlns:a16="http://schemas.microsoft.com/office/drawing/2014/main" id="{82E303B6-8B3B-4EEB-B13B-9E53C10BD721}"/>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516476AD-8824-4D1D-BBAB-80DAC15CD181}"/>
                  </a:ext>
                </a:extLst>
              </p:cNvPr>
              <p:cNvSpPr/>
              <p:nvPr/>
            </p:nvSpPr>
            <p:spPr>
              <a:xfrm>
                <a:off x="10641180" y="820641"/>
                <a:ext cx="247650" cy="959907"/>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8A49A07-7323-4061-B87D-1AE379496011}"/>
                </a:ext>
              </a:extLst>
            </p:cNvPr>
            <p:cNvGrpSpPr/>
            <p:nvPr/>
          </p:nvGrpSpPr>
          <p:grpSpPr>
            <a:xfrm>
              <a:off x="1976173" y="3527844"/>
              <a:ext cx="188449" cy="834973"/>
              <a:chOff x="10641180" y="500718"/>
              <a:chExt cx="247650" cy="1097280"/>
            </a:xfrm>
            <a:grpFill/>
          </p:grpSpPr>
          <p:sp>
            <p:nvSpPr>
              <p:cNvPr id="68" name="Rectangle: Rounded Corners 67">
                <a:extLst>
                  <a:ext uri="{FF2B5EF4-FFF2-40B4-BE49-F238E27FC236}">
                    <a16:creationId xmlns:a16="http://schemas.microsoft.com/office/drawing/2014/main" id="{C4FB2E94-C804-4D04-9748-F88BDD9B994A}"/>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01B76EFC-F62F-4A79-B8E7-7D7210F45FFE}"/>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23E00259-B083-4F25-B18B-B88EB245EE19}"/>
                </a:ext>
              </a:extLst>
            </p:cNvPr>
            <p:cNvGrpSpPr/>
            <p:nvPr/>
          </p:nvGrpSpPr>
          <p:grpSpPr>
            <a:xfrm>
              <a:off x="2673093" y="3824597"/>
              <a:ext cx="188449" cy="1391622"/>
              <a:chOff x="10630391" y="1182550"/>
              <a:chExt cx="247650" cy="1828800"/>
            </a:xfrm>
            <a:grpFill/>
          </p:grpSpPr>
          <p:sp>
            <p:nvSpPr>
              <p:cNvPr id="66" name="Rectangle: Rounded Corners 65">
                <a:extLst>
                  <a:ext uri="{FF2B5EF4-FFF2-40B4-BE49-F238E27FC236}">
                    <a16:creationId xmlns:a16="http://schemas.microsoft.com/office/drawing/2014/main" id="{986ADB56-9A55-4F74-8589-A3C8F571E9FC}"/>
                  </a:ext>
                </a:extLst>
              </p:cNvPr>
              <p:cNvSpPr/>
              <p:nvPr/>
            </p:nvSpPr>
            <p:spPr>
              <a:xfrm>
                <a:off x="10722133" y="11825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46799C01-DD16-40A7-9EDB-0C751A2D7334}"/>
                  </a:ext>
                </a:extLst>
              </p:cNvPr>
              <p:cNvSpPr/>
              <p:nvPr/>
            </p:nvSpPr>
            <p:spPr>
              <a:xfrm>
                <a:off x="10630391" y="1455616"/>
                <a:ext cx="247650" cy="7242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30D2FA2-C0EF-4DA9-8079-99F6A791920A}"/>
                </a:ext>
              </a:extLst>
            </p:cNvPr>
            <p:cNvGrpSpPr/>
            <p:nvPr/>
          </p:nvGrpSpPr>
          <p:grpSpPr>
            <a:xfrm>
              <a:off x="4916748" y="1881571"/>
              <a:ext cx="188449" cy="1391622"/>
              <a:chOff x="10662618" y="438150"/>
              <a:chExt cx="247650" cy="1828800"/>
            </a:xfrm>
            <a:grpFill/>
          </p:grpSpPr>
          <p:sp>
            <p:nvSpPr>
              <p:cNvPr id="64" name="Rectangle: Rounded Corners 63">
                <a:extLst>
                  <a:ext uri="{FF2B5EF4-FFF2-40B4-BE49-F238E27FC236}">
                    <a16:creationId xmlns:a16="http://schemas.microsoft.com/office/drawing/2014/main" id="{DD9922D5-A155-4E8E-9FE9-9A11E979EF08}"/>
                  </a:ext>
                </a:extLst>
              </p:cNvPr>
              <p:cNvSpPr/>
              <p:nvPr/>
            </p:nvSpPr>
            <p:spPr>
              <a:xfrm>
                <a:off x="10772727"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09054936-7CA6-4920-9461-21A163818561}"/>
                  </a:ext>
                </a:extLst>
              </p:cNvPr>
              <p:cNvSpPr/>
              <p:nvPr/>
            </p:nvSpPr>
            <p:spPr>
              <a:xfrm>
                <a:off x="10662618" y="736515"/>
                <a:ext cx="247650" cy="10149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7789811F-70C6-4A44-9806-934AC83D835A}"/>
                </a:ext>
              </a:extLst>
            </p:cNvPr>
            <p:cNvGrpSpPr/>
            <p:nvPr/>
          </p:nvGrpSpPr>
          <p:grpSpPr>
            <a:xfrm>
              <a:off x="4469241" y="2121847"/>
              <a:ext cx="188449" cy="834973"/>
              <a:chOff x="10641180" y="500718"/>
              <a:chExt cx="247650" cy="1097280"/>
            </a:xfrm>
            <a:grpFill/>
          </p:grpSpPr>
          <p:sp>
            <p:nvSpPr>
              <p:cNvPr id="62" name="Rectangle: Rounded Corners 61">
                <a:extLst>
                  <a:ext uri="{FF2B5EF4-FFF2-40B4-BE49-F238E27FC236}">
                    <a16:creationId xmlns:a16="http://schemas.microsoft.com/office/drawing/2014/main" id="{C9645C03-C2BD-4062-837B-69A66B88158E}"/>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363DDD87-B25B-4AF3-9442-6D80311020B4}"/>
                  </a:ext>
                </a:extLst>
              </p:cNvPr>
              <p:cNvSpPr/>
              <p:nvPr/>
            </p:nvSpPr>
            <p:spPr>
              <a:xfrm>
                <a:off x="10641180" y="741341"/>
                <a:ext cx="247650" cy="3893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ED06CA1-B16E-41C2-BCDE-B241236BC85C}"/>
                </a:ext>
              </a:extLst>
            </p:cNvPr>
            <p:cNvGrpSpPr/>
            <p:nvPr/>
          </p:nvGrpSpPr>
          <p:grpSpPr>
            <a:xfrm>
              <a:off x="4685783" y="2027235"/>
              <a:ext cx="188449" cy="1391622"/>
              <a:chOff x="10641180" y="438150"/>
              <a:chExt cx="247650" cy="1828800"/>
            </a:xfrm>
            <a:grpFill/>
          </p:grpSpPr>
          <p:sp>
            <p:nvSpPr>
              <p:cNvPr id="60" name="Rectangle: Rounded Corners 59">
                <a:extLst>
                  <a:ext uri="{FF2B5EF4-FFF2-40B4-BE49-F238E27FC236}">
                    <a16:creationId xmlns:a16="http://schemas.microsoft.com/office/drawing/2014/main" id="{9042B2E7-5DE2-4F76-9798-F635C7746D6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4F6B5B3A-A7EB-4338-9C4A-82CBF2903F25}"/>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2723029-3927-49BF-8A75-948D79C7460F}"/>
                </a:ext>
              </a:extLst>
            </p:cNvPr>
            <p:cNvGrpSpPr/>
            <p:nvPr/>
          </p:nvGrpSpPr>
          <p:grpSpPr>
            <a:xfrm>
              <a:off x="2217350" y="3528766"/>
              <a:ext cx="188449" cy="1391622"/>
              <a:chOff x="10653055" y="438150"/>
              <a:chExt cx="247650" cy="1828800"/>
            </a:xfrm>
            <a:grpFill/>
          </p:grpSpPr>
          <p:sp>
            <p:nvSpPr>
              <p:cNvPr id="58" name="Rectangle: Rounded Corners 57">
                <a:extLst>
                  <a:ext uri="{FF2B5EF4-FFF2-40B4-BE49-F238E27FC236}">
                    <a16:creationId xmlns:a16="http://schemas.microsoft.com/office/drawing/2014/main" id="{1D8E37D4-7970-4629-BDF0-A101C4EA4BFB}"/>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F611CDC3-6598-46B2-8EBA-51C34DC083E6}"/>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51DC98D9-A145-4C9E-89E8-C3947B729F29}"/>
                </a:ext>
              </a:extLst>
            </p:cNvPr>
            <p:cNvGrpSpPr/>
            <p:nvPr/>
          </p:nvGrpSpPr>
          <p:grpSpPr>
            <a:xfrm>
              <a:off x="2440455" y="3979819"/>
              <a:ext cx="188449" cy="834973"/>
              <a:chOff x="10641180" y="500718"/>
              <a:chExt cx="247650" cy="1097280"/>
            </a:xfrm>
            <a:grpFill/>
          </p:grpSpPr>
          <p:sp>
            <p:nvSpPr>
              <p:cNvPr id="56" name="Rectangle: Rounded Corners 55">
                <a:extLst>
                  <a:ext uri="{FF2B5EF4-FFF2-40B4-BE49-F238E27FC236}">
                    <a16:creationId xmlns:a16="http://schemas.microsoft.com/office/drawing/2014/main" id="{D0A2FBE0-BE6D-4EBE-B9A7-8A4A7330B5A6}"/>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293FE0-7B92-4043-8813-8D7BFCE5EA7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51D24A6-DED4-4CDA-8771-E87C8103A45E}"/>
                </a:ext>
              </a:extLst>
            </p:cNvPr>
            <p:cNvGrpSpPr/>
            <p:nvPr/>
          </p:nvGrpSpPr>
          <p:grpSpPr>
            <a:xfrm>
              <a:off x="1317620" y="3801808"/>
              <a:ext cx="188449" cy="834973"/>
              <a:chOff x="10641180" y="278676"/>
              <a:chExt cx="247650" cy="1097280"/>
            </a:xfrm>
            <a:grpFill/>
          </p:grpSpPr>
          <p:sp>
            <p:nvSpPr>
              <p:cNvPr id="54" name="Rectangle: Rounded Corners 53">
                <a:extLst>
                  <a:ext uri="{FF2B5EF4-FFF2-40B4-BE49-F238E27FC236}">
                    <a16:creationId xmlns:a16="http://schemas.microsoft.com/office/drawing/2014/main" id="{E06420D7-0BF4-43C1-B41E-8A9D83217900}"/>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898EF58C-03E6-49A3-A860-0D488D07BFF6}"/>
                  </a:ext>
                </a:extLst>
              </p:cNvPr>
              <p:cNvSpPr/>
              <p:nvPr/>
            </p:nvSpPr>
            <p:spPr>
              <a:xfrm>
                <a:off x="10641180" y="519299"/>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DDB206F2-EBE9-4E85-A4AD-4DA00AB3EFB9}"/>
                </a:ext>
              </a:extLst>
            </p:cNvPr>
            <p:cNvGrpSpPr/>
            <p:nvPr/>
          </p:nvGrpSpPr>
          <p:grpSpPr>
            <a:xfrm>
              <a:off x="1102808" y="4055614"/>
              <a:ext cx="188449" cy="834973"/>
              <a:chOff x="10641180" y="278676"/>
              <a:chExt cx="247650" cy="1097280"/>
            </a:xfrm>
            <a:grpFill/>
          </p:grpSpPr>
          <p:sp>
            <p:nvSpPr>
              <p:cNvPr id="52" name="Rectangle: Rounded Corners 51">
                <a:extLst>
                  <a:ext uri="{FF2B5EF4-FFF2-40B4-BE49-F238E27FC236}">
                    <a16:creationId xmlns:a16="http://schemas.microsoft.com/office/drawing/2014/main" id="{11474C22-4EA0-40F1-854E-E3B7401C5A51}"/>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85A1A914-5EB2-4791-AACB-00BA02983E2F}"/>
                  </a:ext>
                </a:extLst>
              </p:cNvPr>
              <p:cNvSpPr/>
              <p:nvPr/>
            </p:nvSpPr>
            <p:spPr>
              <a:xfrm>
                <a:off x="10641180" y="357773"/>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017347B-C23A-4C66-9BAE-63E7D0B211C4}"/>
                </a:ext>
              </a:extLst>
            </p:cNvPr>
            <p:cNvGrpSpPr/>
            <p:nvPr/>
          </p:nvGrpSpPr>
          <p:grpSpPr>
            <a:xfrm>
              <a:off x="6297448" y="1419517"/>
              <a:ext cx="188449" cy="834973"/>
              <a:chOff x="10641180" y="605206"/>
              <a:chExt cx="247650" cy="1097280"/>
            </a:xfrm>
            <a:grpFill/>
          </p:grpSpPr>
          <p:sp>
            <p:nvSpPr>
              <p:cNvPr id="50" name="Rectangle: Rounded Corners 49">
                <a:extLst>
                  <a:ext uri="{FF2B5EF4-FFF2-40B4-BE49-F238E27FC236}">
                    <a16:creationId xmlns:a16="http://schemas.microsoft.com/office/drawing/2014/main" id="{A684E804-F449-42C7-9D4A-8FC4FA427DD9}"/>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D700BBF-C4CB-4ADB-B9F3-FD3980022DC2}"/>
                  </a:ext>
                </a:extLst>
              </p:cNvPr>
              <p:cNvSpPr/>
              <p:nvPr/>
            </p:nvSpPr>
            <p:spPr>
              <a:xfrm>
                <a:off x="10641180" y="684304"/>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67549EC-C631-4154-89C8-777D85720E6F}"/>
                </a:ext>
              </a:extLst>
            </p:cNvPr>
            <p:cNvGrpSpPr/>
            <p:nvPr/>
          </p:nvGrpSpPr>
          <p:grpSpPr>
            <a:xfrm>
              <a:off x="5615340" y="1500297"/>
              <a:ext cx="188449" cy="1471350"/>
              <a:chOff x="10641180" y="438150"/>
              <a:chExt cx="247650" cy="1828800"/>
            </a:xfrm>
            <a:grpFill/>
          </p:grpSpPr>
          <p:sp>
            <p:nvSpPr>
              <p:cNvPr id="48" name="Rectangle: Rounded Corners 47">
                <a:extLst>
                  <a:ext uri="{FF2B5EF4-FFF2-40B4-BE49-F238E27FC236}">
                    <a16:creationId xmlns:a16="http://schemas.microsoft.com/office/drawing/2014/main" id="{5BFBDD0A-55E1-40FB-B546-533C1EC5A866}"/>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6DC0EC65-CBE7-43AB-B6D1-5F2CE905F997}"/>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31175F8-B57E-4927-9BDF-74E9AF5D0C34}"/>
                </a:ext>
              </a:extLst>
            </p:cNvPr>
            <p:cNvGrpSpPr/>
            <p:nvPr/>
          </p:nvGrpSpPr>
          <p:grpSpPr>
            <a:xfrm>
              <a:off x="5378386" y="1777351"/>
              <a:ext cx="188449" cy="834973"/>
              <a:chOff x="10641180" y="500718"/>
              <a:chExt cx="247650" cy="1097280"/>
            </a:xfrm>
            <a:grpFill/>
          </p:grpSpPr>
          <p:sp>
            <p:nvSpPr>
              <p:cNvPr id="46" name="Rectangle: Rounded Corners 45">
                <a:extLst>
                  <a:ext uri="{FF2B5EF4-FFF2-40B4-BE49-F238E27FC236}">
                    <a16:creationId xmlns:a16="http://schemas.microsoft.com/office/drawing/2014/main" id="{30B35DDD-42F4-428E-BBA3-551328C75EC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EF5528ED-1E05-43B1-9A43-D8C99729AAE9}"/>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A929C28-23BC-43FC-939D-3937EA1E9953}"/>
                </a:ext>
              </a:extLst>
            </p:cNvPr>
            <p:cNvGrpSpPr/>
            <p:nvPr/>
          </p:nvGrpSpPr>
          <p:grpSpPr>
            <a:xfrm>
              <a:off x="5836292" y="1859500"/>
              <a:ext cx="188449" cy="834973"/>
              <a:chOff x="10641180" y="500718"/>
              <a:chExt cx="247650" cy="1097280"/>
            </a:xfrm>
            <a:grpFill/>
          </p:grpSpPr>
          <p:sp>
            <p:nvSpPr>
              <p:cNvPr id="44" name="Rectangle: Rounded Corners 43">
                <a:extLst>
                  <a:ext uri="{FF2B5EF4-FFF2-40B4-BE49-F238E27FC236}">
                    <a16:creationId xmlns:a16="http://schemas.microsoft.com/office/drawing/2014/main" id="{8657F4D1-8049-4E1E-ACBD-C9209845AA04}"/>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DA8B4CF2-29AE-4A7D-A009-26190E0105A1}"/>
                  </a:ext>
                </a:extLst>
              </p:cNvPr>
              <p:cNvSpPr/>
              <p:nvPr/>
            </p:nvSpPr>
            <p:spPr>
              <a:xfrm>
                <a:off x="10641180" y="579815"/>
                <a:ext cx="247650" cy="6981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A8C3091C-A44B-428D-8915-B1D61246DC80}"/>
                </a:ext>
              </a:extLst>
            </p:cNvPr>
            <p:cNvGrpSpPr/>
            <p:nvPr/>
          </p:nvGrpSpPr>
          <p:grpSpPr>
            <a:xfrm>
              <a:off x="5161382" y="1476120"/>
              <a:ext cx="188449" cy="1391622"/>
              <a:chOff x="10641180" y="438150"/>
              <a:chExt cx="247650" cy="1828800"/>
            </a:xfrm>
            <a:grpFill/>
          </p:grpSpPr>
          <p:sp>
            <p:nvSpPr>
              <p:cNvPr id="42" name="Rectangle: Rounded Corners 41">
                <a:extLst>
                  <a:ext uri="{FF2B5EF4-FFF2-40B4-BE49-F238E27FC236}">
                    <a16:creationId xmlns:a16="http://schemas.microsoft.com/office/drawing/2014/main" id="{8DDA6924-DE6E-417E-9FAD-4C50621B2B60}"/>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756F2321-F7B6-4734-A942-16895D732A1D}"/>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7E1AA17B-A86F-42CA-9361-DEC902955A7D}"/>
                </a:ext>
              </a:extLst>
            </p:cNvPr>
            <p:cNvGrpSpPr/>
            <p:nvPr/>
          </p:nvGrpSpPr>
          <p:grpSpPr>
            <a:xfrm>
              <a:off x="1758760" y="3523581"/>
              <a:ext cx="188449" cy="1391622"/>
              <a:chOff x="10641180" y="438150"/>
              <a:chExt cx="247650" cy="1828800"/>
            </a:xfrm>
            <a:grpFill/>
          </p:grpSpPr>
          <p:sp>
            <p:nvSpPr>
              <p:cNvPr id="40" name="Rectangle: Rounded Corners 39">
                <a:extLst>
                  <a:ext uri="{FF2B5EF4-FFF2-40B4-BE49-F238E27FC236}">
                    <a16:creationId xmlns:a16="http://schemas.microsoft.com/office/drawing/2014/main" id="{655E01AA-AEB4-4B66-AF6F-54793F45EF72}"/>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729C273-5310-4452-B424-12D3A8A9878E}"/>
                  </a:ext>
                </a:extLst>
              </p:cNvPr>
              <p:cNvSpPr/>
              <p:nvPr/>
            </p:nvSpPr>
            <p:spPr>
              <a:xfrm>
                <a:off x="10641180" y="1044532"/>
                <a:ext cx="247650" cy="8379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1DA003A2-9CD4-4F78-968E-4D8465C7D9EA}"/>
                </a:ext>
              </a:extLst>
            </p:cNvPr>
            <p:cNvGrpSpPr/>
            <p:nvPr/>
          </p:nvGrpSpPr>
          <p:grpSpPr>
            <a:xfrm>
              <a:off x="2890003" y="3736385"/>
              <a:ext cx="188449" cy="834973"/>
              <a:chOff x="10641180" y="500718"/>
              <a:chExt cx="247650" cy="1097280"/>
            </a:xfrm>
            <a:grpFill/>
          </p:grpSpPr>
          <p:sp>
            <p:nvSpPr>
              <p:cNvPr id="38" name="Rectangle: Rounded Corners 37">
                <a:extLst>
                  <a:ext uri="{FF2B5EF4-FFF2-40B4-BE49-F238E27FC236}">
                    <a16:creationId xmlns:a16="http://schemas.microsoft.com/office/drawing/2014/main" id="{E830E0EC-0F5A-471D-A329-C070325C3B1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6B7F74B8-329D-49D6-9458-09790843BAEE}"/>
                  </a:ext>
                </a:extLst>
              </p:cNvPr>
              <p:cNvSpPr/>
              <p:nvPr/>
            </p:nvSpPr>
            <p:spPr>
              <a:xfrm>
                <a:off x="10641180" y="579815"/>
                <a:ext cx="247650" cy="7441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32B3FA3-8826-47F0-9D57-7AE1CF78DBDF}"/>
                </a:ext>
              </a:extLst>
            </p:cNvPr>
            <p:cNvGrpSpPr/>
            <p:nvPr/>
          </p:nvGrpSpPr>
          <p:grpSpPr>
            <a:xfrm>
              <a:off x="3127455" y="3327948"/>
              <a:ext cx="188449" cy="834973"/>
              <a:chOff x="10641180" y="500718"/>
              <a:chExt cx="247650" cy="1097280"/>
            </a:xfrm>
            <a:grpFill/>
          </p:grpSpPr>
          <p:sp>
            <p:nvSpPr>
              <p:cNvPr id="36" name="Rectangle: Rounded Corners 35">
                <a:extLst>
                  <a:ext uri="{FF2B5EF4-FFF2-40B4-BE49-F238E27FC236}">
                    <a16:creationId xmlns:a16="http://schemas.microsoft.com/office/drawing/2014/main" id="{0FDC0D33-C985-4FAF-82F2-73747D352F6A}"/>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B332085-8CC9-4079-B374-FA97CAAF2D52}"/>
                  </a:ext>
                </a:extLst>
              </p:cNvPr>
              <p:cNvSpPr/>
              <p:nvPr/>
            </p:nvSpPr>
            <p:spPr>
              <a:xfrm>
                <a:off x="10641180" y="579815"/>
                <a:ext cx="247650" cy="7843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C72FBD34-65BC-4B68-866E-E5636C1582AA}"/>
                </a:ext>
              </a:extLst>
            </p:cNvPr>
            <p:cNvGrpSpPr/>
            <p:nvPr/>
          </p:nvGrpSpPr>
          <p:grpSpPr>
            <a:xfrm>
              <a:off x="3351373" y="3111280"/>
              <a:ext cx="188449" cy="834973"/>
              <a:chOff x="10641180" y="500718"/>
              <a:chExt cx="247650" cy="1097280"/>
            </a:xfrm>
            <a:grpFill/>
          </p:grpSpPr>
          <p:sp>
            <p:nvSpPr>
              <p:cNvPr id="34" name="Rectangle: Rounded Corners 33">
                <a:extLst>
                  <a:ext uri="{FF2B5EF4-FFF2-40B4-BE49-F238E27FC236}">
                    <a16:creationId xmlns:a16="http://schemas.microsoft.com/office/drawing/2014/main" id="{262FD932-6B09-41EA-81FD-8FE314F1E7F5}"/>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26A08D8E-153C-4801-9199-6FAEA3F376C1}"/>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4DCBD306-B238-412D-ADB5-01EA50C57D35}"/>
                </a:ext>
              </a:extLst>
            </p:cNvPr>
            <p:cNvGrpSpPr/>
            <p:nvPr/>
          </p:nvGrpSpPr>
          <p:grpSpPr>
            <a:xfrm>
              <a:off x="4028873" y="3339995"/>
              <a:ext cx="188449" cy="834973"/>
              <a:chOff x="10641180" y="500718"/>
              <a:chExt cx="247650" cy="1097280"/>
            </a:xfrm>
            <a:grpFill/>
          </p:grpSpPr>
          <p:sp>
            <p:nvSpPr>
              <p:cNvPr id="32" name="Rectangle: Rounded Corners 31">
                <a:extLst>
                  <a:ext uri="{FF2B5EF4-FFF2-40B4-BE49-F238E27FC236}">
                    <a16:creationId xmlns:a16="http://schemas.microsoft.com/office/drawing/2014/main" id="{24FC6308-85BC-4515-B071-F08BBEF58F67}"/>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F40C510D-955A-4FF9-845A-85DAA963E2E2}"/>
                  </a:ext>
                </a:extLst>
              </p:cNvPr>
              <p:cNvSpPr/>
              <p:nvPr/>
            </p:nvSpPr>
            <p:spPr>
              <a:xfrm>
                <a:off x="10641180" y="741341"/>
                <a:ext cx="247650" cy="3962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0F2D6E25-1502-4056-8B94-771299A6869D}"/>
                </a:ext>
              </a:extLst>
            </p:cNvPr>
            <p:cNvGrpSpPr/>
            <p:nvPr/>
          </p:nvGrpSpPr>
          <p:grpSpPr>
            <a:xfrm>
              <a:off x="3780152" y="3424981"/>
              <a:ext cx="188449" cy="1391622"/>
              <a:chOff x="10641180" y="438150"/>
              <a:chExt cx="247650" cy="1828800"/>
            </a:xfrm>
            <a:grpFill/>
          </p:grpSpPr>
          <p:sp>
            <p:nvSpPr>
              <p:cNvPr id="30" name="Rectangle: Rounded Corners 29">
                <a:extLst>
                  <a:ext uri="{FF2B5EF4-FFF2-40B4-BE49-F238E27FC236}">
                    <a16:creationId xmlns:a16="http://schemas.microsoft.com/office/drawing/2014/main" id="{837059E7-B9E7-4868-B0C9-6E79F33BBE4D}"/>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47F25B6B-32A3-4E66-BC23-1E18DD05FACF}"/>
                  </a:ext>
                </a:extLst>
              </p:cNvPr>
              <p:cNvSpPr/>
              <p:nvPr/>
            </p:nvSpPr>
            <p:spPr>
              <a:xfrm>
                <a:off x="10641180" y="1044533"/>
                <a:ext cx="247650" cy="36338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E3E5821D-6395-49D7-ACFD-E51B0C242DCA}"/>
                </a:ext>
              </a:extLst>
            </p:cNvPr>
            <p:cNvGrpSpPr/>
            <p:nvPr/>
          </p:nvGrpSpPr>
          <p:grpSpPr>
            <a:xfrm>
              <a:off x="6056432" y="1499565"/>
              <a:ext cx="188449" cy="834973"/>
              <a:chOff x="10641180" y="605206"/>
              <a:chExt cx="247650" cy="1097280"/>
            </a:xfrm>
            <a:grpFill/>
          </p:grpSpPr>
          <p:sp>
            <p:nvSpPr>
              <p:cNvPr id="28" name="Rectangle: Rounded Corners 27">
                <a:extLst>
                  <a:ext uri="{FF2B5EF4-FFF2-40B4-BE49-F238E27FC236}">
                    <a16:creationId xmlns:a16="http://schemas.microsoft.com/office/drawing/2014/main" id="{5634B1B0-23FD-480B-8D7B-EC1723883EE9}"/>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7D0B594-C5A4-46B6-B62D-0FA775DA4FA9}"/>
                  </a:ext>
                </a:extLst>
              </p:cNvPr>
              <p:cNvSpPr/>
              <p:nvPr/>
            </p:nvSpPr>
            <p:spPr>
              <a:xfrm>
                <a:off x="10641180" y="684304"/>
                <a:ext cx="247650" cy="8257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9319735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408480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6BB03475-DADF-4C47-BB65-2D3F7BB6CC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03465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4"/>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6BB03475-DADF-4C47-BB65-2D3F7BB6CC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508772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5345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96134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21051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004297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0839921"/>
      </p:ext>
    </p:extLst>
  </p:cSld>
  <p:clrMap bg1="lt1" tx1="dk1" bg2="lt2" tx2="dk2" accent1="accent1" accent2="accent2" accent3="accent3" accent4="accent4" accent5="accent5" accent6="accent6" hlink="hlink" folHlink="folHlink"/>
  <p:sldLayoutIdLst>
    <p:sldLayoutId id="214748372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42435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6562511"/>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idx="4294967295"/>
          </p:nvPr>
        </p:nvSpPr>
        <p:spPr>
          <a:xfrm>
            <a:off x="3045368" y="2043663"/>
            <a:ext cx="6105194" cy="2031055"/>
          </a:xfrm>
        </p:spPr>
        <p:txBody>
          <a:bodyPr>
            <a:normAutofit/>
          </a:bodyPr>
          <a:lstStyle/>
          <a:p>
            <a:r>
              <a:rPr lang="en-US">
                <a:solidFill>
                  <a:srgbClr val="FFFFFF"/>
                </a:solidFill>
                <a:cs typeface="Calibri Light"/>
              </a:rPr>
              <a:t>  The Future of SIEM</a:t>
            </a:r>
            <a:endParaRPr lang="en-US">
              <a:solidFill>
                <a:srgbClr val="FFFFFF"/>
              </a:solidFill>
            </a:endParaRPr>
          </a:p>
        </p:txBody>
      </p:sp>
      <p:sp>
        <p:nvSpPr>
          <p:cNvPr id="3" name="Subtitle 2"/>
          <p:cNvSpPr>
            <a:spLocks noGrp="1"/>
          </p:cNvSpPr>
          <p:nvPr>
            <p:ph type="subTitle" idx="1"/>
          </p:nvPr>
        </p:nvSpPr>
        <p:spPr>
          <a:xfrm>
            <a:off x="3045368" y="4074718"/>
            <a:ext cx="6105194" cy="682079"/>
          </a:xfrm>
        </p:spPr>
        <p:txBody>
          <a:bodyPr vert="horz" lIns="91440" tIns="45720" rIns="91440" bIns="45720" rtlCol="0">
            <a:normAutofit/>
          </a:bodyPr>
          <a:lstStyle/>
          <a:p>
            <a:r>
              <a:rPr lang="en-US" sz="1300">
                <a:solidFill>
                  <a:schemeClr val="bg2"/>
                </a:solidFill>
                <a:cs typeface="Calibri"/>
              </a:rPr>
              <a:t>Team 9</a:t>
            </a:r>
          </a:p>
          <a:p>
            <a:r>
              <a:rPr lang="en-US" sz="1300">
                <a:solidFill>
                  <a:schemeClr val="bg2"/>
                </a:solidFill>
                <a:cs typeface="Calibri"/>
              </a:rPr>
              <a:t>Laxmi </a:t>
            </a:r>
            <a:r>
              <a:rPr lang="en-US" sz="1300" err="1">
                <a:solidFill>
                  <a:schemeClr val="bg2"/>
                </a:solidFill>
                <a:cs typeface="Calibri"/>
              </a:rPr>
              <a:t>Dahal</a:t>
            </a:r>
            <a:r>
              <a:rPr lang="en-US" sz="1300">
                <a:solidFill>
                  <a:schemeClr val="bg2"/>
                </a:solidFill>
                <a:cs typeface="Calibri"/>
              </a:rPr>
              <a:t>, Tanner Lyon, </a:t>
            </a:r>
            <a:r>
              <a:rPr lang="en-US" sz="1300" err="1">
                <a:solidFill>
                  <a:schemeClr val="bg2"/>
                </a:solidFill>
                <a:cs typeface="Calibri"/>
              </a:rPr>
              <a:t>Asmayt</a:t>
            </a:r>
            <a:r>
              <a:rPr lang="en-US" sz="1300">
                <a:solidFill>
                  <a:schemeClr val="bg2"/>
                </a:solidFill>
                <a:cs typeface="Calibri"/>
              </a:rPr>
              <a:t> </a:t>
            </a:r>
            <a:r>
              <a:rPr lang="en-US" sz="1300" err="1">
                <a:solidFill>
                  <a:schemeClr val="bg2"/>
                </a:solidFill>
                <a:cs typeface="Calibri"/>
              </a:rPr>
              <a:t>Zeru</a:t>
            </a:r>
            <a:r>
              <a:rPr lang="en-US" sz="1300">
                <a:solidFill>
                  <a:schemeClr val="bg2"/>
                </a:solidFill>
                <a:cs typeface="Calibri"/>
              </a:rPr>
              <a:t>, Dustin Hubrich, Micah Herndon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B8C431A6-820D-4218-A530-A33F1879C8E7}"/>
              </a:ext>
            </a:extLst>
          </p:cNvPr>
          <p:cNvSpPr/>
          <p:nvPr/>
        </p:nvSpPr>
        <p:spPr>
          <a:xfrm>
            <a:off x="1431925" y="4146550"/>
            <a:ext cx="3238499" cy="166687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700">
                <a:latin typeface="Arial"/>
                <a:cs typeface="Calibri"/>
              </a:rPr>
              <a:t>NG-SIEMS can incorporate data from and share data to non-IT services using common data formats</a:t>
            </a:r>
            <a:endParaRPr lang="en-US">
              <a:latin typeface="Arial"/>
              <a:cs typeface="Arial"/>
            </a:endParaRPr>
          </a:p>
        </p:txBody>
      </p:sp>
      <p:sp>
        <p:nvSpPr>
          <p:cNvPr id="30" name="Oval 29">
            <a:extLst>
              <a:ext uri="{FF2B5EF4-FFF2-40B4-BE49-F238E27FC236}">
                <a16:creationId xmlns:a16="http://schemas.microsoft.com/office/drawing/2014/main" id="{C684033F-9375-4298-8BD6-39CBA601AF59}"/>
              </a:ext>
            </a:extLst>
          </p:cNvPr>
          <p:cNvSpPr/>
          <p:nvPr/>
        </p:nvSpPr>
        <p:spPr>
          <a:xfrm>
            <a:off x="1431925" y="1304925"/>
            <a:ext cx="3238499" cy="1801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Built on the Concept of Open Data</a:t>
            </a:r>
            <a:endParaRPr lang="en-US"/>
          </a:p>
        </p:txBody>
      </p:sp>
      <p:sp>
        <p:nvSpPr>
          <p:cNvPr id="33" name="Oval 32">
            <a:extLst>
              <a:ext uri="{FF2B5EF4-FFF2-40B4-BE49-F238E27FC236}">
                <a16:creationId xmlns:a16="http://schemas.microsoft.com/office/drawing/2014/main" id="{00879D2E-3B32-4666-B6B3-7ACE85BCCE20}"/>
              </a:ext>
            </a:extLst>
          </p:cNvPr>
          <p:cNvSpPr/>
          <p:nvPr/>
        </p:nvSpPr>
        <p:spPr>
          <a:xfrm>
            <a:off x="7519986" y="1304925"/>
            <a:ext cx="3238499" cy="1801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alibri"/>
                <a:cs typeface="Calibri"/>
              </a:rPr>
              <a:t>Data Has Context</a:t>
            </a:r>
            <a:endParaRPr lang="en-US"/>
          </a:p>
        </p:txBody>
      </p:sp>
      <p:sp>
        <p:nvSpPr>
          <p:cNvPr id="35" name="Rectangle: Rounded Corners 34">
            <a:extLst>
              <a:ext uri="{FF2B5EF4-FFF2-40B4-BE49-F238E27FC236}">
                <a16:creationId xmlns:a16="http://schemas.microsoft.com/office/drawing/2014/main" id="{2A616E49-18B8-49C0-9DCE-5643FB90BA70}"/>
              </a:ext>
            </a:extLst>
          </p:cNvPr>
          <p:cNvSpPr/>
          <p:nvPr/>
        </p:nvSpPr>
        <p:spPr>
          <a:xfrm>
            <a:off x="7519986" y="4146550"/>
            <a:ext cx="3238499" cy="166687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700">
                <a:latin typeface="Arial"/>
                <a:cs typeface="Arial"/>
              </a:rPr>
              <a:t>NG-SIEMs store data with additional context, like IP address or user. This can be used to determine the priority of alerts</a:t>
            </a:r>
            <a:endParaRPr lang="en-US"/>
          </a:p>
        </p:txBody>
      </p:sp>
      <p:sp>
        <p:nvSpPr>
          <p:cNvPr id="39" name="Arrow: Down 38">
            <a:extLst>
              <a:ext uri="{FF2B5EF4-FFF2-40B4-BE49-F238E27FC236}">
                <a16:creationId xmlns:a16="http://schemas.microsoft.com/office/drawing/2014/main" id="{E79B52DA-FA62-4FBF-ABD7-6B23433D657B}"/>
              </a:ext>
            </a:extLst>
          </p:cNvPr>
          <p:cNvSpPr/>
          <p:nvPr/>
        </p:nvSpPr>
        <p:spPr>
          <a:xfrm>
            <a:off x="2805682" y="3106484"/>
            <a:ext cx="492125" cy="1039813"/>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F9F57AC5-D8C7-4D52-9509-8E2E4100AA51}"/>
              </a:ext>
            </a:extLst>
          </p:cNvPr>
          <p:cNvSpPr/>
          <p:nvPr/>
        </p:nvSpPr>
        <p:spPr>
          <a:xfrm>
            <a:off x="8893745" y="3106484"/>
            <a:ext cx="492125" cy="1039813"/>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7EB269A-34A2-4C9B-9E28-3F247FFED5AA}"/>
              </a:ext>
            </a:extLst>
          </p:cNvPr>
          <p:cNvSpPr txBox="1"/>
          <p:nvPr/>
        </p:nvSpPr>
        <p:spPr>
          <a:xfrm>
            <a:off x="1128712" y="374650"/>
            <a:ext cx="99345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a:latin typeface="Arial"/>
                <a:cs typeface="Calibri"/>
              </a:rPr>
              <a:t>Advantages of Next-Gen SIEM</a:t>
            </a:r>
          </a:p>
        </p:txBody>
      </p:sp>
    </p:spTree>
    <p:extLst>
      <p:ext uri="{BB962C8B-B14F-4D97-AF65-F5344CB8AC3E}">
        <p14:creationId xmlns:p14="http://schemas.microsoft.com/office/powerpoint/2010/main" val="157747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1">
            <a:extLst>
              <a:ext uri="{FF2B5EF4-FFF2-40B4-BE49-F238E27FC236}">
                <a16:creationId xmlns:a16="http://schemas.microsoft.com/office/drawing/2014/main" id="{1F3331E4-4000-294A-8AFB-665779B25225}"/>
              </a:ext>
            </a:extLst>
          </p:cNvPr>
          <p:cNvSpPr txBox="1">
            <a:spLocks/>
          </p:cNvSpPr>
          <p:nvPr/>
        </p:nvSpPr>
        <p:spPr>
          <a:xfrm>
            <a:off x="323529" y="339509"/>
            <a:ext cx="11573197" cy="724247"/>
          </a:xfrm>
          <a:prstGeom prst="rect">
            <a:avLst/>
          </a:prstGeom>
        </p:spPr>
        <p:txBody>
          <a:bodyPr anchor="ctr">
            <a:normAutofit fontScale="92500" lnSpcReduction="10000"/>
          </a:bodyPr>
          <a:lstStyle>
            <a:lvl1pPr marL="0" indent="0" algn="ctr" defTabSz="914423"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5400" b="0" i="0" u="none" strike="noStrike" kern="1200" cap="none" spc="0" normalizeH="0" baseline="0" noProof="0">
                <a:ln>
                  <a:noFill/>
                </a:ln>
                <a:solidFill>
                  <a:sysClr val="windowText" lastClr="000000">
                    <a:lumMod val="85000"/>
                    <a:lumOff val="15000"/>
                  </a:sysClr>
                </a:solidFill>
                <a:effectLst/>
                <a:uLnTx/>
                <a:uFillTx/>
                <a:latin typeface="Arial"/>
                <a:ea typeface="Arial Unicode MS"/>
                <a:cs typeface="Arial" pitchFamily="34" charset="0"/>
              </a:rPr>
              <a:t>NG SIEM Flow</a:t>
            </a:r>
          </a:p>
        </p:txBody>
      </p:sp>
      <p:sp>
        <p:nvSpPr>
          <p:cNvPr id="37" name="Rectangle 36">
            <a:extLst>
              <a:ext uri="{FF2B5EF4-FFF2-40B4-BE49-F238E27FC236}">
                <a16:creationId xmlns:a16="http://schemas.microsoft.com/office/drawing/2014/main" id="{724160E3-2783-134A-A05F-8E3D7E52E051}"/>
              </a:ext>
            </a:extLst>
          </p:cNvPr>
          <p:cNvSpPr/>
          <p:nvPr/>
        </p:nvSpPr>
        <p:spPr>
          <a:xfrm>
            <a:off x="7467523" y="2242341"/>
            <a:ext cx="2942926" cy="792000"/>
          </a:xfrm>
          <a:prstGeom prst="rect">
            <a:avLst/>
          </a:prstGeom>
          <a:solidFill>
            <a:srgbClr val="9CCCD2"/>
          </a:solidFill>
          <a:ln w="381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38" name="Rectangle 37">
            <a:extLst>
              <a:ext uri="{FF2B5EF4-FFF2-40B4-BE49-F238E27FC236}">
                <a16:creationId xmlns:a16="http://schemas.microsoft.com/office/drawing/2014/main" id="{D854887B-56C9-4B41-AB24-DA02BF5453D9}"/>
              </a:ext>
            </a:extLst>
          </p:cNvPr>
          <p:cNvSpPr/>
          <p:nvPr/>
        </p:nvSpPr>
        <p:spPr>
          <a:xfrm>
            <a:off x="957594" y="4770876"/>
            <a:ext cx="2942926" cy="792000"/>
          </a:xfrm>
          <a:prstGeom prst="rect">
            <a:avLst/>
          </a:prstGeom>
          <a:solidFill>
            <a:srgbClr val="4A5D62"/>
          </a:solidFill>
          <a:ln w="381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39" name="Bent-Up Arrow 129">
            <a:extLst>
              <a:ext uri="{FF2B5EF4-FFF2-40B4-BE49-F238E27FC236}">
                <a16:creationId xmlns:a16="http://schemas.microsoft.com/office/drawing/2014/main" id="{5D0EB5DB-62CF-A849-A1C5-D7448D666451}"/>
              </a:ext>
            </a:extLst>
          </p:cNvPr>
          <p:cNvSpPr/>
          <p:nvPr/>
        </p:nvSpPr>
        <p:spPr>
          <a:xfrm rot="16200000" flipV="1">
            <a:off x="2452165" y="4065201"/>
            <a:ext cx="597208" cy="813414"/>
          </a:xfrm>
          <a:prstGeom prst="bentUpArrow">
            <a:avLst>
              <a:gd name="adj1" fmla="val 36792"/>
              <a:gd name="adj2" fmla="val 29908"/>
              <a:gd name="adj3" fmla="val 39724"/>
            </a:avLst>
          </a:prstGeom>
          <a:solidFill>
            <a:srgbClr val="4A5D6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40" name="Rectangle 39">
            <a:extLst>
              <a:ext uri="{FF2B5EF4-FFF2-40B4-BE49-F238E27FC236}">
                <a16:creationId xmlns:a16="http://schemas.microsoft.com/office/drawing/2014/main" id="{E80F2390-FC9C-BC4D-8951-661A1A6CD92C}"/>
              </a:ext>
            </a:extLst>
          </p:cNvPr>
          <p:cNvSpPr/>
          <p:nvPr/>
        </p:nvSpPr>
        <p:spPr>
          <a:xfrm>
            <a:off x="3127570" y="3928031"/>
            <a:ext cx="2942926" cy="792000"/>
          </a:xfrm>
          <a:prstGeom prst="rect">
            <a:avLst/>
          </a:prstGeom>
          <a:solidFill>
            <a:srgbClr val="4A7886"/>
          </a:solidFill>
          <a:ln w="381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41" name="Bent-Up Arrow 130">
            <a:extLst>
              <a:ext uri="{FF2B5EF4-FFF2-40B4-BE49-F238E27FC236}">
                <a16:creationId xmlns:a16="http://schemas.microsoft.com/office/drawing/2014/main" id="{A7270BFC-9A86-F948-A290-580103477652}"/>
              </a:ext>
            </a:extLst>
          </p:cNvPr>
          <p:cNvSpPr/>
          <p:nvPr/>
        </p:nvSpPr>
        <p:spPr>
          <a:xfrm rot="16200000" flipV="1">
            <a:off x="4607188" y="3248588"/>
            <a:ext cx="597208" cy="813414"/>
          </a:xfrm>
          <a:prstGeom prst="bentUpArrow">
            <a:avLst>
              <a:gd name="adj1" fmla="val 36792"/>
              <a:gd name="adj2" fmla="val 29908"/>
              <a:gd name="adj3" fmla="val 39724"/>
            </a:avLst>
          </a:prstGeom>
          <a:solidFill>
            <a:srgbClr val="4A788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42" name="Rectangle 41">
            <a:extLst>
              <a:ext uri="{FF2B5EF4-FFF2-40B4-BE49-F238E27FC236}">
                <a16:creationId xmlns:a16="http://schemas.microsoft.com/office/drawing/2014/main" id="{B28A3595-EF4B-5E40-8386-887168D337B4}"/>
              </a:ext>
            </a:extLst>
          </p:cNvPr>
          <p:cNvSpPr/>
          <p:nvPr/>
        </p:nvSpPr>
        <p:spPr>
          <a:xfrm>
            <a:off x="5297546" y="3085186"/>
            <a:ext cx="2942926" cy="792000"/>
          </a:xfrm>
          <a:prstGeom prst="rect">
            <a:avLst/>
          </a:prstGeom>
          <a:solidFill>
            <a:srgbClr val="88BABE"/>
          </a:solidFill>
          <a:ln w="381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43" name="Bent-Up Arrow 131">
            <a:extLst>
              <a:ext uri="{FF2B5EF4-FFF2-40B4-BE49-F238E27FC236}">
                <a16:creationId xmlns:a16="http://schemas.microsoft.com/office/drawing/2014/main" id="{7B419B78-734F-374D-9DBB-C633918AF104}"/>
              </a:ext>
            </a:extLst>
          </p:cNvPr>
          <p:cNvSpPr/>
          <p:nvPr/>
        </p:nvSpPr>
        <p:spPr>
          <a:xfrm rot="16200000" flipV="1">
            <a:off x="6762211" y="2431973"/>
            <a:ext cx="597209" cy="813415"/>
          </a:xfrm>
          <a:prstGeom prst="bentUpArrow">
            <a:avLst>
              <a:gd name="adj1" fmla="val 36792"/>
              <a:gd name="adj2" fmla="val 29908"/>
              <a:gd name="adj3" fmla="val 39724"/>
            </a:avLst>
          </a:prstGeom>
          <a:solidFill>
            <a:srgbClr val="88BABE"/>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44" name="TextBox 43">
            <a:extLst>
              <a:ext uri="{FF2B5EF4-FFF2-40B4-BE49-F238E27FC236}">
                <a16:creationId xmlns:a16="http://schemas.microsoft.com/office/drawing/2014/main" id="{33B3509F-FBD2-4F49-8956-F2581B5D7AFA}"/>
              </a:ext>
            </a:extLst>
          </p:cNvPr>
          <p:cNvSpPr txBox="1"/>
          <p:nvPr/>
        </p:nvSpPr>
        <p:spPr>
          <a:xfrm>
            <a:off x="1431582" y="5654966"/>
            <a:ext cx="3067503" cy="646331"/>
          </a:xfrm>
          <a:prstGeom prst="rect">
            <a:avLst/>
          </a:prstGeom>
          <a:noFill/>
        </p:spPr>
        <p:txBody>
          <a:bodyPr wrap="square" rtlCol="0">
            <a:spAutoFit/>
          </a:bodyPr>
          <a:lstStyle/>
          <a:p>
            <a:pPr defTabSz="914286" eaLnBrk="1" fontAlgn="auto" hangingPunct="1">
              <a:spcBef>
                <a:spcPts val="0"/>
              </a:spcBef>
              <a:spcAft>
                <a:spcPts val="0"/>
              </a:spcAft>
            </a:pPr>
            <a:r>
              <a:rPr lang="en-US" altLang="ko-KR" sz="1200">
                <a:solidFill>
                  <a:prstClr val="black">
                    <a:lumMod val="75000"/>
                    <a:lumOff val="25000"/>
                  </a:prstClr>
                </a:solidFill>
                <a:latin typeface="Arial"/>
                <a:ea typeface="Arial Unicode MS"/>
                <a:cs typeface="Arial" pitchFamily="34" charset="0"/>
              </a:rPr>
              <a:t>Capable of retrieving network and server log data from cloud and on-premise sources quickly and in real-time</a:t>
            </a:r>
            <a:endParaRPr lang="ko-KR" altLang="en-US" sz="1200">
              <a:solidFill>
                <a:prstClr val="black">
                  <a:lumMod val="75000"/>
                  <a:lumOff val="25000"/>
                </a:prstClr>
              </a:solidFill>
              <a:latin typeface="Arial"/>
              <a:ea typeface="Arial Unicode MS"/>
              <a:cs typeface="Arial" pitchFamily="34" charset="0"/>
            </a:endParaRPr>
          </a:p>
        </p:txBody>
      </p:sp>
      <p:sp>
        <p:nvSpPr>
          <p:cNvPr id="45" name="TextBox 44">
            <a:extLst>
              <a:ext uri="{FF2B5EF4-FFF2-40B4-BE49-F238E27FC236}">
                <a16:creationId xmlns:a16="http://schemas.microsoft.com/office/drawing/2014/main" id="{43923F0A-9B66-5D4E-B2DB-36A9D2F91F57}"/>
              </a:ext>
            </a:extLst>
          </p:cNvPr>
          <p:cNvSpPr txBox="1"/>
          <p:nvPr/>
        </p:nvSpPr>
        <p:spPr>
          <a:xfrm>
            <a:off x="3968828" y="4826782"/>
            <a:ext cx="3067503" cy="461665"/>
          </a:xfrm>
          <a:prstGeom prst="rect">
            <a:avLst/>
          </a:prstGeom>
          <a:noFill/>
        </p:spPr>
        <p:txBody>
          <a:bodyPr wrap="square" rtlCol="0">
            <a:spAutoFit/>
          </a:bodyPr>
          <a:lstStyle/>
          <a:p>
            <a:pPr defTabSz="914286" eaLnBrk="1" fontAlgn="auto" hangingPunct="1">
              <a:spcBef>
                <a:spcPts val="0"/>
              </a:spcBef>
              <a:spcAft>
                <a:spcPts val="0"/>
              </a:spcAft>
            </a:pPr>
            <a:r>
              <a:rPr lang="en-US" altLang="ko-KR" sz="1200">
                <a:solidFill>
                  <a:prstClr val="black">
                    <a:lumMod val="75000"/>
                    <a:lumOff val="25000"/>
                  </a:prstClr>
                </a:solidFill>
                <a:latin typeface="Arial"/>
                <a:ea typeface="Arial Unicode MS"/>
                <a:cs typeface="Arial" pitchFamily="34" charset="0"/>
              </a:rPr>
              <a:t>Able to transform data in a way that normalizes and provides relations </a:t>
            </a:r>
          </a:p>
        </p:txBody>
      </p:sp>
      <p:grpSp>
        <p:nvGrpSpPr>
          <p:cNvPr id="46" name="Group 45">
            <a:extLst>
              <a:ext uri="{FF2B5EF4-FFF2-40B4-BE49-F238E27FC236}">
                <a16:creationId xmlns:a16="http://schemas.microsoft.com/office/drawing/2014/main" id="{47F9985F-49E0-E344-9C7B-B371D04DD74F}"/>
              </a:ext>
            </a:extLst>
          </p:cNvPr>
          <p:cNvGrpSpPr/>
          <p:nvPr/>
        </p:nvGrpSpPr>
        <p:grpSpPr>
          <a:xfrm>
            <a:off x="6303622" y="3925503"/>
            <a:ext cx="3141450" cy="934008"/>
            <a:chOff x="796394" y="3067505"/>
            <a:chExt cx="2399381" cy="934008"/>
          </a:xfrm>
        </p:grpSpPr>
        <p:sp>
          <p:nvSpPr>
            <p:cNvPr id="47" name="TextBox 46">
              <a:extLst>
                <a:ext uri="{FF2B5EF4-FFF2-40B4-BE49-F238E27FC236}">
                  <a16:creationId xmlns:a16="http://schemas.microsoft.com/office/drawing/2014/main" id="{4429AC5C-F340-184D-844E-2CECC01E96F3}"/>
                </a:ext>
              </a:extLst>
            </p:cNvPr>
            <p:cNvSpPr txBox="1"/>
            <p:nvPr/>
          </p:nvSpPr>
          <p:spPr>
            <a:xfrm>
              <a:off x="796394" y="3170516"/>
              <a:ext cx="2342902" cy="830997"/>
            </a:xfrm>
            <a:prstGeom prst="rect">
              <a:avLst/>
            </a:prstGeom>
            <a:noFill/>
          </p:spPr>
          <p:txBody>
            <a:bodyPr wrap="square" rtlCol="0">
              <a:spAutoFit/>
            </a:bodyPr>
            <a:lstStyle/>
            <a:p>
              <a:pPr defTabSz="914286" eaLnBrk="1" fontAlgn="auto" hangingPunct="1">
                <a:spcBef>
                  <a:spcPts val="0"/>
                </a:spcBef>
                <a:spcAft>
                  <a:spcPts val="0"/>
                </a:spcAft>
              </a:pPr>
              <a:r>
                <a:rPr lang="en-US" altLang="ko-KR" sz="1200">
                  <a:solidFill>
                    <a:prstClr val="black">
                      <a:lumMod val="75000"/>
                      <a:lumOff val="25000"/>
                    </a:prstClr>
                  </a:solidFill>
                  <a:latin typeface="Arial"/>
                  <a:ea typeface="Arial Unicode MS"/>
                  <a:cs typeface="Arial" pitchFamily="34" charset="0"/>
                </a:rPr>
                <a:t>Machine learning allows for user entity behavioral analysis (UEBA), indicate potential threats, classify unknown data (clustering) </a:t>
              </a:r>
              <a:endParaRPr lang="ko-KR" altLang="en-US" sz="1200">
                <a:solidFill>
                  <a:prstClr val="black">
                    <a:lumMod val="75000"/>
                    <a:lumOff val="25000"/>
                  </a:prstClr>
                </a:solidFill>
                <a:latin typeface="Arial"/>
                <a:ea typeface="Arial Unicode MS"/>
                <a:cs typeface="Arial" pitchFamily="34" charset="0"/>
              </a:endParaRPr>
            </a:p>
          </p:txBody>
        </p:sp>
        <p:sp>
          <p:nvSpPr>
            <p:cNvPr id="48" name="TextBox 47">
              <a:extLst>
                <a:ext uri="{FF2B5EF4-FFF2-40B4-BE49-F238E27FC236}">
                  <a16:creationId xmlns:a16="http://schemas.microsoft.com/office/drawing/2014/main" id="{BF5D663B-3671-5640-9673-F5CEEA8B753D}"/>
                </a:ext>
              </a:extLst>
            </p:cNvPr>
            <p:cNvSpPr txBox="1"/>
            <p:nvPr/>
          </p:nvSpPr>
          <p:spPr>
            <a:xfrm>
              <a:off x="852873" y="3067505"/>
              <a:ext cx="2342902" cy="276999"/>
            </a:xfrm>
            <a:prstGeom prst="rect">
              <a:avLst/>
            </a:prstGeom>
            <a:noFill/>
          </p:spPr>
          <p:txBody>
            <a:bodyPr wrap="square" rtlCol="0">
              <a:spAutoFit/>
            </a:bodyPr>
            <a:lstStyle/>
            <a:p>
              <a:pPr defTabSz="914286" eaLnBrk="1" fontAlgn="auto" hangingPunct="1">
                <a:spcBef>
                  <a:spcPts val="0"/>
                </a:spcBef>
                <a:spcAft>
                  <a:spcPts val="0"/>
                </a:spcAft>
              </a:pPr>
              <a:endParaRPr lang="ko-KR" altLang="en-US" sz="1200" b="1">
                <a:solidFill>
                  <a:prstClr val="black">
                    <a:lumMod val="75000"/>
                    <a:lumOff val="25000"/>
                  </a:prstClr>
                </a:solidFill>
                <a:latin typeface="Arial"/>
                <a:ea typeface="Arial Unicode MS"/>
                <a:cs typeface="Arial" pitchFamily="34" charset="0"/>
              </a:endParaRPr>
            </a:p>
          </p:txBody>
        </p:sp>
      </p:grpSp>
      <p:grpSp>
        <p:nvGrpSpPr>
          <p:cNvPr id="49" name="Group 109">
            <a:extLst>
              <a:ext uri="{FF2B5EF4-FFF2-40B4-BE49-F238E27FC236}">
                <a16:creationId xmlns:a16="http://schemas.microsoft.com/office/drawing/2014/main" id="{C92B77AE-E8C1-B04B-A30C-D107F52C2791}"/>
              </a:ext>
            </a:extLst>
          </p:cNvPr>
          <p:cNvGrpSpPr/>
          <p:nvPr/>
        </p:nvGrpSpPr>
        <p:grpSpPr>
          <a:xfrm>
            <a:off x="1610915" y="4921929"/>
            <a:ext cx="1617959" cy="505018"/>
            <a:chOff x="3211501" y="2038800"/>
            <a:chExt cx="1432507" cy="413196"/>
          </a:xfrm>
        </p:grpSpPr>
        <p:sp>
          <p:nvSpPr>
            <p:cNvPr id="50" name="TextBox 49">
              <a:extLst>
                <a:ext uri="{FF2B5EF4-FFF2-40B4-BE49-F238E27FC236}">
                  <a16:creationId xmlns:a16="http://schemas.microsoft.com/office/drawing/2014/main" id="{64133C62-7EB4-294F-9CC0-F274EAA8E502}"/>
                </a:ext>
              </a:extLst>
            </p:cNvPr>
            <p:cNvSpPr txBox="1"/>
            <p:nvPr/>
          </p:nvSpPr>
          <p:spPr>
            <a:xfrm>
              <a:off x="3211501" y="2038800"/>
              <a:ext cx="1400519" cy="377726"/>
            </a:xfrm>
            <a:prstGeom prst="rect">
              <a:avLst/>
            </a:prstGeom>
            <a:noFill/>
          </p:spPr>
          <p:txBody>
            <a:bodyPr wrap="square" rtlCol="0" anchor="ctr">
              <a:spAutoFit/>
            </a:bodyPr>
            <a:lstStyle/>
            <a:p>
              <a:pPr algn="ctr" defTabSz="914286" eaLnBrk="1" fontAlgn="auto" hangingPunct="1">
                <a:spcBef>
                  <a:spcPts val="0"/>
                </a:spcBef>
                <a:spcAft>
                  <a:spcPts val="0"/>
                </a:spcAft>
              </a:pPr>
              <a:r>
                <a:rPr lang="en-US" altLang="ko-KR" sz="1200" b="1">
                  <a:solidFill>
                    <a:prstClr val="white"/>
                  </a:solidFill>
                  <a:latin typeface="Arial"/>
                  <a:ea typeface="Arial Unicode MS"/>
                  <a:cs typeface="Arial" pitchFamily="34" charset="0"/>
                </a:rPr>
                <a:t>Collect Log Sources</a:t>
              </a:r>
              <a:endParaRPr lang="ko-KR" altLang="en-US" sz="1200" b="1">
                <a:solidFill>
                  <a:prstClr val="white"/>
                </a:solidFill>
                <a:latin typeface="Arial"/>
                <a:ea typeface="Arial Unicode MS"/>
                <a:cs typeface="Arial" pitchFamily="34" charset="0"/>
              </a:endParaRPr>
            </a:p>
          </p:txBody>
        </p:sp>
        <p:sp>
          <p:nvSpPr>
            <p:cNvPr id="51" name="TextBox 50">
              <a:extLst>
                <a:ext uri="{FF2B5EF4-FFF2-40B4-BE49-F238E27FC236}">
                  <a16:creationId xmlns:a16="http://schemas.microsoft.com/office/drawing/2014/main" id="{92AC05CD-33E2-A74F-9E8C-156BACDAC449}"/>
                </a:ext>
              </a:extLst>
            </p:cNvPr>
            <p:cNvSpPr txBox="1"/>
            <p:nvPr/>
          </p:nvSpPr>
          <p:spPr>
            <a:xfrm>
              <a:off x="3243489" y="2225361"/>
              <a:ext cx="1400519" cy="226635"/>
            </a:xfrm>
            <a:prstGeom prst="rect">
              <a:avLst/>
            </a:prstGeom>
            <a:noFill/>
          </p:spPr>
          <p:txBody>
            <a:bodyPr wrap="square" rtlCol="0" anchor="ctr">
              <a:spAutoFit/>
            </a:bodyPr>
            <a:lstStyle/>
            <a:p>
              <a:pPr algn="ctr" defTabSz="914286" eaLnBrk="1" fontAlgn="auto" hangingPunct="1">
                <a:spcBef>
                  <a:spcPts val="0"/>
                </a:spcBef>
                <a:spcAft>
                  <a:spcPts val="0"/>
                </a:spcAft>
              </a:pPr>
              <a:endParaRPr lang="en-US" altLang="ko-KR" sz="1200">
                <a:solidFill>
                  <a:prstClr val="white"/>
                </a:solidFill>
                <a:latin typeface="Arial"/>
                <a:ea typeface="Arial Unicode MS"/>
              </a:endParaRPr>
            </a:p>
          </p:txBody>
        </p:sp>
      </p:grpSp>
      <p:grpSp>
        <p:nvGrpSpPr>
          <p:cNvPr id="52" name="Group 109">
            <a:extLst>
              <a:ext uri="{FF2B5EF4-FFF2-40B4-BE49-F238E27FC236}">
                <a16:creationId xmlns:a16="http://schemas.microsoft.com/office/drawing/2014/main" id="{861D2D25-43D4-E84F-A10D-C067D487F92C}"/>
              </a:ext>
            </a:extLst>
          </p:cNvPr>
          <p:cNvGrpSpPr/>
          <p:nvPr/>
        </p:nvGrpSpPr>
        <p:grpSpPr>
          <a:xfrm>
            <a:off x="3802740" y="3986747"/>
            <a:ext cx="1592908" cy="591987"/>
            <a:chOff x="3233964" y="1964137"/>
            <a:chExt cx="1410327" cy="484353"/>
          </a:xfrm>
        </p:grpSpPr>
        <p:sp>
          <p:nvSpPr>
            <p:cNvPr id="53" name="TextBox 52">
              <a:extLst>
                <a:ext uri="{FF2B5EF4-FFF2-40B4-BE49-F238E27FC236}">
                  <a16:creationId xmlns:a16="http://schemas.microsoft.com/office/drawing/2014/main" id="{06B8F019-0865-B74F-88E1-4A515437433A}"/>
                </a:ext>
              </a:extLst>
            </p:cNvPr>
            <p:cNvSpPr txBox="1"/>
            <p:nvPr/>
          </p:nvSpPr>
          <p:spPr>
            <a:xfrm>
              <a:off x="3233964" y="1964137"/>
              <a:ext cx="1400519" cy="226636"/>
            </a:xfrm>
            <a:prstGeom prst="rect">
              <a:avLst/>
            </a:prstGeom>
            <a:noFill/>
          </p:spPr>
          <p:txBody>
            <a:bodyPr wrap="square" rtlCol="0" anchor="ctr">
              <a:spAutoFit/>
            </a:bodyPr>
            <a:lstStyle/>
            <a:p>
              <a:pPr algn="ctr" defTabSz="914286" eaLnBrk="1" fontAlgn="auto" hangingPunct="1">
                <a:spcBef>
                  <a:spcPts val="0"/>
                </a:spcBef>
                <a:spcAft>
                  <a:spcPts val="0"/>
                </a:spcAft>
              </a:pPr>
              <a:endParaRPr lang="ko-KR" altLang="en-US" sz="1200" b="1">
                <a:solidFill>
                  <a:prstClr val="white"/>
                </a:solidFill>
                <a:latin typeface="Arial"/>
                <a:ea typeface="Arial Unicode MS"/>
                <a:cs typeface="Arial" pitchFamily="34" charset="0"/>
              </a:endParaRPr>
            </a:p>
          </p:txBody>
        </p:sp>
        <p:sp>
          <p:nvSpPr>
            <p:cNvPr id="54" name="TextBox 53">
              <a:extLst>
                <a:ext uri="{FF2B5EF4-FFF2-40B4-BE49-F238E27FC236}">
                  <a16:creationId xmlns:a16="http://schemas.microsoft.com/office/drawing/2014/main" id="{B6EEDC9D-05FA-D34E-8886-252013E1189B}"/>
                </a:ext>
              </a:extLst>
            </p:cNvPr>
            <p:cNvSpPr txBox="1"/>
            <p:nvPr/>
          </p:nvSpPr>
          <p:spPr>
            <a:xfrm>
              <a:off x="3243772" y="2070764"/>
              <a:ext cx="1400519" cy="377726"/>
            </a:xfrm>
            <a:prstGeom prst="rect">
              <a:avLst/>
            </a:prstGeom>
            <a:noFill/>
          </p:spPr>
          <p:txBody>
            <a:bodyPr wrap="square" rtlCol="0" anchor="ctr">
              <a:spAutoFit/>
            </a:bodyPr>
            <a:lstStyle/>
            <a:p>
              <a:pPr algn="ctr" defTabSz="914286" eaLnBrk="1" fontAlgn="auto" hangingPunct="1">
                <a:spcBef>
                  <a:spcPts val="0"/>
                </a:spcBef>
                <a:spcAft>
                  <a:spcPts val="0"/>
                </a:spcAft>
              </a:pPr>
              <a:r>
                <a:rPr lang="en-US" altLang="ko-KR" sz="1200" b="1">
                  <a:solidFill>
                    <a:prstClr val="white"/>
                  </a:solidFill>
                  <a:latin typeface="Arial"/>
                  <a:ea typeface="Arial Unicode MS"/>
                </a:rPr>
                <a:t>Aggregate and Normalize Data</a:t>
              </a:r>
            </a:p>
          </p:txBody>
        </p:sp>
      </p:grpSp>
      <p:grpSp>
        <p:nvGrpSpPr>
          <p:cNvPr id="55" name="Group 109">
            <a:extLst>
              <a:ext uri="{FF2B5EF4-FFF2-40B4-BE49-F238E27FC236}">
                <a16:creationId xmlns:a16="http://schemas.microsoft.com/office/drawing/2014/main" id="{28070787-032E-6D48-A788-F028ACEFB143}"/>
              </a:ext>
            </a:extLst>
          </p:cNvPr>
          <p:cNvGrpSpPr/>
          <p:nvPr/>
        </p:nvGrpSpPr>
        <p:grpSpPr>
          <a:xfrm>
            <a:off x="5972715" y="3142822"/>
            <a:ext cx="1592588" cy="663708"/>
            <a:chOff x="3233964" y="1964137"/>
            <a:chExt cx="1410044" cy="543034"/>
          </a:xfrm>
        </p:grpSpPr>
        <p:sp>
          <p:nvSpPr>
            <p:cNvPr id="56" name="TextBox 55">
              <a:extLst>
                <a:ext uri="{FF2B5EF4-FFF2-40B4-BE49-F238E27FC236}">
                  <a16:creationId xmlns:a16="http://schemas.microsoft.com/office/drawing/2014/main" id="{DF468B3B-BE39-6942-8542-E902CE425CB9}"/>
                </a:ext>
              </a:extLst>
            </p:cNvPr>
            <p:cNvSpPr txBox="1"/>
            <p:nvPr/>
          </p:nvSpPr>
          <p:spPr>
            <a:xfrm>
              <a:off x="3233964" y="1964137"/>
              <a:ext cx="1400519" cy="226636"/>
            </a:xfrm>
            <a:prstGeom prst="rect">
              <a:avLst/>
            </a:prstGeom>
            <a:noFill/>
          </p:spPr>
          <p:txBody>
            <a:bodyPr wrap="square" rtlCol="0" anchor="ctr">
              <a:spAutoFit/>
            </a:bodyPr>
            <a:lstStyle/>
            <a:p>
              <a:pPr algn="ctr" defTabSz="914286" eaLnBrk="1" fontAlgn="auto" hangingPunct="1">
                <a:spcBef>
                  <a:spcPts val="0"/>
                </a:spcBef>
                <a:spcAft>
                  <a:spcPts val="0"/>
                </a:spcAft>
              </a:pPr>
              <a:endParaRPr lang="ko-KR" altLang="en-US" sz="1200" b="1">
                <a:solidFill>
                  <a:prstClr val="white"/>
                </a:solidFill>
                <a:latin typeface="Arial"/>
                <a:ea typeface="Arial Unicode MS"/>
                <a:cs typeface="Arial" pitchFamily="34" charset="0"/>
              </a:endParaRPr>
            </a:p>
          </p:txBody>
        </p:sp>
        <p:sp>
          <p:nvSpPr>
            <p:cNvPr id="57" name="TextBox 56">
              <a:extLst>
                <a:ext uri="{FF2B5EF4-FFF2-40B4-BE49-F238E27FC236}">
                  <a16:creationId xmlns:a16="http://schemas.microsoft.com/office/drawing/2014/main" id="{2A608C83-A392-614D-9AC7-6436E57B3F15}"/>
                </a:ext>
              </a:extLst>
            </p:cNvPr>
            <p:cNvSpPr txBox="1"/>
            <p:nvPr/>
          </p:nvSpPr>
          <p:spPr>
            <a:xfrm>
              <a:off x="3243489" y="1978355"/>
              <a:ext cx="1400519" cy="528816"/>
            </a:xfrm>
            <a:prstGeom prst="rect">
              <a:avLst/>
            </a:prstGeom>
            <a:noFill/>
          </p:spPr>
          <p:txBody>
            <a:bodyPr wrap="square" rtlCol="0" anchor="ctr">
              <a:spAutoFit/>
            </a:bodyPr>
            <a:lstStyle/>
            <a:p>
              <a:pPr algn="ctr" defTabSz="914286" eaLnBrk="1" fontAlgn="auto" hangingPunct="1">
                <a:spcBef>
                  <a:spcPts val="0"/>
                </a:spcBef>
                <a:spcAft>
                  <a:spcPts val="0"/>
                </a:spcAft>
              </a:pPr>
              <a:r>
                <a:rPr lang="en-US" altLang="ko-KR" sz="1200" b="1">
                  <a:solidFill>
                    <a:prstClr val="white"/>
                  </a:solidFill>
                  <a:latin typeface="Arial"/>
                  <a:ea typeface="Arial Unicode MS"/>
                </a:rPr>
                <a:t>Apply Analysis And Machine Learning</a:t>
              </a:r>
            </a:p>
          </p:txBody>
        </p:sp>
      </p:grpSp>
      <p:sp>
        <p:nvSpPr>
          <p:cNvPr id="58" name="TextBox 57">
            <a:extLst>
              <a:ext uri="{FF2B5EF4-FFF2-40B4-BE49-F238E27FC236}">
                <a16:creationId xmlns:a16="http://schemas.microsoft.com/office/drawing/2014/main" id="{58C1CC50-BBF5-0E42-9EFF-CC2820433709}"/>
              </a:ext>
            </a:extLst>
          </p:cNvPr>
          <p:cNvSpPr txBox="1"/>
          <p:nvPr/>
        </p:nvSpPr>
        <p:spPr>
          <a:xfrm>
            <a:off x="8148071" y="2443298"/>
            <a:ext cx="1581830" cy="461665"/>
          </a:xfrm>
          <a:prstGeom prst="rect">
            <a:avLst/>
          </a:prstGeom>
          <a:noFill/>
        </p:spPr>
        <p:txBody>
          <a:bodyPr wrap="square" rtlCol="0" anchor="ctr">
            <a:spAutoFit/>
          </a:bodyPr>
          <a:lstStyle/>
          <a:p>
            <a:pPr algn="ctr" defTabSz="914286" eaLnBrk="1" fontAlgn="auto" hangingPunct="1">
              <a:spcBef>
                <a:spcPts val="0"/>
              </a:spcBef>
              <a:spcAft>
                <a:spcPts val="0"/>
              </a:spcAft>
            </a:pPr>
            <a:r>
              <a:rPr lang="en-US" altLang="ko-KR" sz="1200" b="1">
                <a:solidFill>
                  <a:prstClr val="white"/>
                </a:solidFill>
                <a:latin typeface="Arial"/>
                <a:ea typeface="Arial Unicode MS"/>
              </a:rPr>
              <a:t>Detect and Apply Mitigation </a:t>
            </a:r>
          </a:p>
        </p:txBody>
      </p:sp>
      <p:sp>
        <p:nvSpPr>
          <p:cNvPr id="60" name="Rectangle 16">
            <a:extLst>
              <a:ext uri="{FF2B5EF4-FFF2-40B4-BE49-F238E27FC236}">
                <a16:creationId xmlns:a16="http://schemas.microsoft.com/office/drawing/2014/main" id="{6280D07C-BAEB-4B4F-BC82-B855AB8DEE5F}"/>
              </a:ext>
            </a:extLst>
          </p:cNvPr>
          <p:cNvSpPr/>
          <p:nvPr/>
        </p:nvSpPr>
        <p:spPr>
          <a:xfrm rot="2700000">
            <a:off x="3439915" y="3951123"/>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9CCCD2"/>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grpSp>
        <p:nvGrpSpPr>
          <p:cNvPr id="61" name="Group 60">
            <a:extLst>
              <a:ext uri="{FF2B5EF4-FFF2-40B4-BE49-F238E27FC236}">
                <a16:creationId xmlns:a16="http://schemas.microsoft.com/office/drawing/2014/main" id="{16B66EA4-43D9-5A4B-9955-46145C3C9E93}"/>
              </a:ext>
            </a:extLst>
          </p:cNvPr>
          <p:cNvGrpSpPr/>
          <p:nvPr/>
        </p:nvGrpSpPr>
        <p:grpSpPr>
          <a:xfrm>
            <a:off x="8451208" y="3034341"/>
            <a:ext cx="3141450" cy="934008"/>
            <a:chOff x="796394" y="3067505"/>
            <a:chExt cx="2399381" cy="934008"/>
          </a:xfrm>
        </p:grpSpPr>
        <p:sp>
          <p:nvSpPr>
            <p:cNvPr id="62" name="TextBox 61">
              <a:extLst>
                <a:ext uri="{FF2B5EF4-FFF2-40B4-BE49-F238E27FC236}">
                  <a16:creationId xmlns:a16="http://schemas.microsoft.com/office/drawing/2014/main" id="{EAA9BC96-42FD-D941-86C3-F47517048320}"/>
                </a:ext>
              </a:extLst>
            </p:cNvPr>
            <p:cNvSpPr txBox="1"/>
            <p:nvPr/>
          </p:nvSpPr>
          <p:spPr>
            <a:xfrm>
              <a:off x="796394" y="3170516"/>
              <a:ext cx="2342902" cy="830997"/>
            </a:xfrm>
            <a:prstGeom prst="rect">
              <a:avLst/>
            </a:prstGeom>
            <a:noFill/>
          </p:spPr>
          <p:txBody>
            <a:bodyPr wrap="square" rtlCol="0" anchor="t">
              <a:spAutoFit/>
            </a:bodyPr>
            <a:lstStyle/>
            <a:p>
              <a:pPr defTabSz="914286" eaLnBrk="1" fontAlgn="auto" hangingPunct="1">
                <a:spcBef>
                  <a:spcPts val="0"/>
                </a:spcBef>
                <a:spcAft>
                  <a:spcPts val="0"/>
                </a:spcAft>
              </a:pPr>
              <a:r>
                <a:rPr lang="en-US" altLang="ko-KR" sz="1200">
                  <a:latin typeface="Arial"/>
                  <a:ea typeface="Arial Unicode MS"/>
                  <a:cs typeface="Arial"/>
                </a:rPr>
                <a:t>Takes preliminary steps to remove false positives, automate mitigation and workflow playbooks with SOAR, and stop threats</a:t>
              </a:r>
              <a:endParaRPr lang="ko-KR" altLang="en-US" sz="1200">
                <a:latin typeface="Arial"/>
                <a:ea typeface="Arial Unicode MS"/>
                <a:cs typeface="Arial"/>
              </a:endParaRPr>
            </a:p>
          </p:txBody>
        </p:sp>
        <p:sp>
          <p:nvSpPr>
            <p:cNvPr id="63" name="TextBox 62">
              <a:extLst>
                <a:ext uri="{FF2B5EF4-FFF2-40B4-BE49-F238E27FC236}">
                  <a16:creationId xmlns:a16="http://schemas.microsoft.com/office/drawing/2014/main" id="{D7879640-37AB-D64E-9FF9-F227DE39A1CC}"/>
                </a:ext>
              </a:extLst>
            </p:cNvPr>
            <p:cNvSpPr txBox="1"/>
            <p:nvPr/>
          </p:nvSpPr>
          <p:spPr>
            <a:xfrm>
              <a:off x="852873" y="3067505"/>
              <a:ext cx="2342902" cy="276999"/>
            </a:xfrm>
            <a:prstGeom prst="rect">
              <a:avLst/>
            </a:prstGeom>
            <a:noFill/>
          </p:spPr>
          <p:txBody>
            <a:bodyPr wrap="square" rtlCol="0">
              <a:spAutoFit/>
            </a:bodyPr>
            <a:lstStyle/>
            <a:p>
              <a:pPr defTabSz="914286" eaLnBrk="1" fontAlgn="auto" hangingPunct="1">
                <a:spcBef>
                  <a:spcPts val="0"/>
                </a:spcBef>
                <a:spcAft>
                  <a:spcPts val="0"/>
                </a:spcAft>
              </a:pPr>
              <a:endParaRPr lang="ko-KR" altLang="en-US" sz="1200" b="1">
                <a:solidFill>
                  <a:prstClr val="black">
                    <a:lumMod val="75000"/>
                    <a:lumOff val="25000"/>
                  </a:prstClr>
                </a:solidFill>
                <a:latin typeface="Arial"/>
                <a:ea typeface="Arial Unicode MS"/>
                <a:cs typeface="Arial" pitchFamily="34" charset="0"/>
              </a:endParaRPr>
            </a:p>
          </p:txBody>
        </p:sp>
      </p:grpSp>
      <p:sp>
        <p:nvSpPr>
          <p:cNvPr id="64" name="Oval 25">
            <a:extLst>
              <a:ext uri="{FF2B5EF4-FFF2-40B4-BE49-F238E27FC236}">
                <a16:creationId xmlns:a16="http://schemas.microsoft.com/office/drawing/2014/main" id="{8F60AE7E-F811-DF48-9310-849230088527}"/>
              </a:ext>
            </a:extLst>
          </p:cNvPr>
          <p:cNvSpPr>
            <a:spLocks noChangeAspect="1"/>
          </p:cNvSpPr>
          <p:nvPr/>
        </p:nvSpPr>
        <p:spPr>
          <a:xfrm>
            <a:off x="1099890" y="4923344"/>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rgbClr val="E7E6E6"/>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65" name="Oval 8">
            <a:extLst>
              <a:ext uri="{FF2B5EF4-FFF2-40B4-BE49-F238E27FC236}">
                <a16:creationId xmlns:a16="http://schemas.microsoft.com/office/drawing/2014/main" id="{F3D235BD-6E26-1E45-AE8E-59E75D967EEF}"/>
              </a:ext>
            </a:extLst>
          </p:cNvPr>
          <p:cNvSpPr/>
          <p:nvPr/>
        </p:nvSpPr>
        <p:spPr>
          <a:xfrm>
            <a:off x="5523235" y="3225980"/>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ysClr val="window" lastClr="FFFFFF"/>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66" name="Donut 24">
            <a:extLst>
              <a:ext uri="{FF2B5EF4-FFF2-40B4-BE49-F238E27FC236}">
                <a16:creationId xmlns:a16="http://schemas.microsoft.com/office/drawing/2014/main" id="{19A438B7-3A8D-6747-8DE9-5AF01EE7D0CC}"/>
              </a:ext>
            </a:extLst>
          </p:cNvPr>
          <p:cNvSpPr/>
          <p:nvPr/>
        </p:nvSpPr>
        <p:spPr>
          <a:xfrm>
            <a:off x="7554545" y="2327073"/>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rgbClr val="4A5D62"/>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black"/>
              </a:solidFill>
              <a:effectLst/>
              <a:uLnTx/>
              <a:uFillTx/>
              <a:latin typeface="Arial"/>
              <a:ea typeface="Arial Unicode MS"/>
              <a:cs typeface="+mn-cs"/>
            </a:endParaRPr>
          </a:p>
        </p:txBody>
      </p:sp>
      <p:grpSp>
        <p:nvGrpSpPr>
          <p:cNvPr id="287" name="Group 286">
            <a:extLst>
              <a:ext uri="{FF2B5EF4-FFF2-40B4-BE49-F238E27FC236}">
                <a16:creationId xmlns:a16="http://schemas.microsoft.com/office/drawing/2014/main" id="{A68B278E-BFAF-4A45-993A-EFAA0E97EEE4}"/>
              </a:ext>
            </a:extLst>
          </p:cNvPr>
          <p:cNvGrpSpPr/>
          <p:nvPr/>
        </p:nvGrpSpPr>
        <p:grpSpPr>
          <a:xfrm>
            <a:off x="55770" y="861918"/>
            <a:ext cx="4359097" cy="2395029"/>
            <a:chOff x="-548507" y="477868"/>
            <a:chExt cx="11570449" cy="6357177"/>
          </a:xfrm>
        </p:grpSpPr>
        <p:sp>
          <p:nvSpPr>
            <p:cNvPr id="288" name="Freeform: Shape 3">
              <a:extLst>
                <a:ext uri="{FF2B5EF4-FFF2-40B4-BE49-F238E27FC236}">
                  <a16:creationId xmlns:a16="http://schemas.microsoft.com/office/drawing/2014/main" id="{3FB5385C-EEFB-224F-93F6-7066C9969A5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289" name="Freeform: Shape 4">
              <a:extLst>
                <a:ext uri="{FF2B5EF4-FFF2-40B4-BE49-F238E27FC236}">
                  <a16:creationId xmlns:a16="http://schemas.microsoft.com/office/drawing/2014/main" id="{6DC633F7-17AD-E44C-9E44-32BF679A3B3B}"/>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90" name="Freeform: Shape 5">
              <a:extLst>
                <a:ext uri="{FF2B5EF4-FFF2-40B4-BE49-F238E27FC236}">
                  <a16:creationId xmlns:a16="http://schemas.microsoft.com/office/drawing/2014/main" id="{8867BA7F-51B8-244A-9546-046450C5F279}"/>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2"/>
            </a:solidFill>
            <a:ln w="9525" cap="flat">
              <a:noFill/>
              <a:prstDash val="solid"/>
              <a:miter/>
            </a:ln>
          </p:spPr>
          <p:txBody>
            <a:bodyPr rtlCol="0" anchor="ctr"/>
            <a:lstStyle/>
            <a:p>
              <a:endParaRPr lang="en-US"/>
            </a:p>
          </p:txBody>
        </p:sp>
        <p:sp>
          <p:nvSpPr>
            <p:cNvPr id="291" name="Freeform: Shape 6">
              <a:extLst>
                <a:ext uri="{FF2B5EF4-FFF2-40B4-BE49-F238E27FC236}">
                  <a16:creationId xmlns:a16="http://schemas.microsoft.com/office/drawing/2014/main" id="{E86C3D0B-19C9-B04E-966B-78C4981D046F}"/>
                </a:ext>
              </a:extLst>
            </p:cNvPr>
            <p:cNvSpPr/>
            <p:nvPr/>
          </p:nvSpPr>
          <p:spPr>
            <a:xfrm>
              <a:off x="-548507" y="6164484"/>
              <a:ext cx="11570449" cy="460188"/>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292" name="Freeform: Shape 7">
              <a:extLst>
                <a:ext uri="{FF2B5EF4-FFF2-40B4-BE49-F238E27FC236}">
                  <a16:creationId xmlns:a16="http://schemas.microsoft.com/office/drawing/2014/main" id="{BF7EF78F-4E4D-2B4D-9D11-6D356374446B}"/>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93" name="Group 292">
              <a:extLst>
                <a:ext uri="{FF2B5EF4-FFF2-40B4-BE49-F238E27FC236}">
                  <a16:creationId xmlns:a16="http://schemas.microsoft.com/office/drawing/2014/main" id="{8850A52B-9CB9-CC4E-9EB0-9882E3EC439A}"/>
                </a:ext>
              </a:extLst>
            </p:cNvPr>
            <p:cNvGrpSpPr/>
            <p:nvPr/>
          </p:nvGrpSpPr>
          <p:grpSpPr>
            <a:xfrm>
              <a:off x="1606" y="6382978"/>
              <a:ext cx="413937" cy="115242"/>
              <a:chOff x="5955" y="6353672"/>
              <a:chExt cx="413937" cy="115242"/>
            </a:xfrm>
          </p:grpSpPr>
          <p:sp>
            <p:nvSpPr>
              <p:cNvPr id="298" name="Rectangle: Rounded Corners 13">
                <a:extLst>
                  <a:ext uri="{FF2B5EF4-FFF2-40B4-BE49-F238E27FC236}">
                    <a16:creationId xmlns:a16="http://schemas.microsoft.com/office/drawing/2014/main" id="{025E909C-D7C4-964C-B034-C2D0DA25811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Rounded Corners 14">
                <a:extLst>
                  <a:ext uri="{FF2B5EF4-FFF2-40B4-BE49-F238E27FC236}">
                    <a16:creationId xmlns:a16="http://schemas.microsoft.com/office/drawing/2014/main" id="{BBB04BA5-376C-C649-88C9-27529E85099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4" name="Group 293">
              <a:extLst>
                <a:ext uri="{FF2B5EF4-FFF2-40B4-BE49-F238E27FC236}">
                  <a16:creationId xmlns:a16="http://schemas.microsoft.com/office/drawing/2014/main" id="{E876F95D-5EA0-9A4B-BE53-7B880BB968FB}"/>
                </a:ext>
              </a:extLst>
            </p:cNvPr>
            <p:cNvGrpSpPr/>
            <p:nvPr/>
          </p:nvGrpSpPr>
          <p:grpSpPr>
            <a:xfrm>
              <a:off x="9855291" y="6381600"/>
              <a:ext cx="885989" cy="115242"/>
              <a:chOff x="5955" y="6353672"/>
              <a:chExt cx="413937" cy="115242"/>
            </a:xfrm>
          </p:grpSpPr>
          <p:sp>
            <p:nvSpPr>
              <p:cNvPr id="296" name="Rectangle: Rounded Corners 11">
                <a:extLst>
                  <a:ext uri="{FF2B5EF4-FFF2-40B4-BE49-F238E27FC236}">
                    <a16:creationId xmlns:a16="http://schemas.microsoft.com/office/drawing/2014/main" id="{B6CF1521-0890-5645-A8F5-46F82C39B456}"/>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Rounded Corners 12">
                <a:extLst>
                  <a:ext uri="{FF2B5EF4-FFF2-40B4-BE49-F238E27FC236}">
                    <a16:creationId xmlns:a16="http://schemas.microsoft.com/office/drawing/2014/main" id="{527D044E-04B0-494D-8732-9F997CD48D67}"/>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5" name="Freeform: Shape 10">
              <a:extLst>
                <a:ext uri="{FF2B5EF4-FFF2-40B4-BE49-F238E27FC236}">
                  <a16:creationId xmlns:a16="http://schemas.microsoft.com/office/drawing/2014/main" id="{BEC6C10D-EEFB-A14B-BBB8-EABA2DC260A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47322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42CD5-E887-4BC0-A447-2C9BD87CCF6D}"/>
              </a:ext>
            </a:extLst>
          </p:cNvPr>
          <p:cNvSpPr txBox="1"/>
          <p:nvPr/>
        </p:nvSpPr>
        <p:spPr>
          <a:xfrm>
            <a:off x="5281948" y="179248"/>
            <a:ext cx="6191673" cy="1754326"/>
          </a:xfrm>
          <a:prstGeom prst="rect">
            <a:avLst/>
          </a:prstGeom>
          <a:noFill/>
        </p:spPr>
        <p:txBody>
          <a:bodyPr wrap="square" rtlCol="0" anchor="ctr">
            <a:spAutoFit/>
          </a:bodyPr>
          <a:lstStyle/>
          <a:p>
            <a:r>
              <a:rPr lang="en-US" altLang="ko-KR" sz="5400">
                <a:solidFill>
                  <a:schemeClr val="bg1"/>
                </a:solidFill>
                <a:latin typeface="Calibri"/>
                <a:cs typeface="Arial"/>
              </a:rPr>
              <a:t>Integration into Hybrid Environments</a:t>
            </a:r>
            <a:endParaRPr lang="en-US" altLang="ko-KR" sz="5400">
              <a:solidFill>
                <a:schemeClr val="bg1"/>
              </a:solidFill>
              <a:cs typeface="Calibri"/>
            </a:endParaRPr>
          </a:p>
        </p:txBody>
      </p:sp>
      <p:sp>
        <p:nvSpPr>
          <p:cNvPr id="6" name="TextBox 5">
            <a:extLst>
              <a:ext uri="{FF2B5EF4-FFF2-40B4-BE49-F238E27FC236}">
                <a16:creationId xmlns:a16="http://schemas.microsoft.com/office/drawing/2014/main" id="{2917E6C3-47DF-40C2-A7D8-DB01FD01C5EB}"/>
              </a:ext>
            </a:extLst>
          </p:cNvPr>
          <p:cNvSpPr txBox="1"/>
          <p:nvPr/>
        </p:nvSpPr>
        <p:spPr>
          <a:xfrm>
            <a:off x="5281948" y="1935668"/>
            <a:ext cx="6191673" cy="3693319"/>
          </a:xfrm>
          <a:prstGeom prst="rect">
            <a:avLst/>
          </a:prstGeom>
          <a:noFill/>
        </p:spPr>
        <p:txBody>
          <a:bodyPr wrap="square" rtlCol="0" anchor="t">
            <a:spAutoFit/>
          </a:bodyPr>
          <a:lstStyle/>
          <a:p>
            <a:pPr marL="171450" indent="-171450">
              <a:buFont typeface="Arial"/>
              <a:buChar char="•"/>
            </a:pPr>
            <a:r>
              <a:rPr lang="en-US" sz="3000">
                <a:solidFill>
                  <a:schemeClr val="bg1"/>
                </a:solidFill>
                <a:latin typeface="Calibri"/>
                <a:cs typeface="Arial"/>
              </a:rPr>
              <a:t>On-site SIEM infrastructures risk obsolescence</a:t>
            </a:r>
            <a:endParaRPr lang="en-US" sz="3000">
              <a:solidFill>
                <a:schemeClr val="bg1"/>
              </a:solidFill>
              <a:cs typeface="Arial" pitchFamily="34" charset="0"/>
            </a:endParaRPr>
          </a:p>
          <a:p>
            <a:pPr marL="171450" indent="-171450">
              <a:buFont typeface="Arial"/>
              <a:buChar char="•"/>
            </a:pPr>
            <a:r>
              <a:rPr lang="en-US" sz="3000">
                <a:solidFill>
                  <a:schemeClr val="bg1"/>
                </a:solidFill>
                <a:latin typeface="Calibri"/>
                <a:cs typeface="Arial"/>
              </a:rPr>
              <a:t>Easy Integration</a:t>
            </a:r>
          </a:p>
          <a:p>
            <a:pPr marL="171450" indent="-171450">
              <a:buFont typeface="Arial"/>
              <a:buChar char="•"/>
            </a:pPr>
            <a:r>
              <a:rPr lang="en-US" sz="3000">
                <a:solidFill>
                  <a:schemeClr val="bg1"/>
                </a:solidFill>
                <a:latin typeface="Calibri"/>
                <a:cs typeface="Arial"/>
              </a:rPr>
              <a:t>Compatibility of Cloud based SIEMs with other services</a:t>
            </a:r>
          </a:p>
          <a:p>
            <a:pPr marL="171450" indent="-171450">
              <a:buFont typeface="Arial"/>
              <a:buChar char="•"/>
            </a:pPr>
            <a:r>
              <a:rPr lang="en-US" sz="3000">
                <a:solidFill>
                  <a:schemeClr val="bg1"/>
                </a:solidFill>
                <a:latin typeface="Calibri"/>
                <a:cs typeface="Arial"/>
              </a:rPr>
              <a:t>Provides extreme Flexibility to Organizations </a:t>
            </a:r>
          </a:p>
          <a:p>
            <a:pPr marL="171450" indent="-171450">
              <a:buFont typeface="Arial"/>
              <a:buChar char="•"/>
            </a:pPr>
            <a:endParaRPr lang="en-US" sz="1200">
              <a:solidFill>
                <a:schemeClr val="bg1"/>
              </a:solidFill>
              <a:latin typeface="Calibri"/>
              <a:cs typeface="Arial"/>
            </a:endParaRPr>
          </a:p>
          <a:p>
            <a:pPr marL="171450" indent="-171450">
              <a:buFont typeface="Arial"/>
              <a:buChar char="•"/>
            </a:pPr>
            <a:endParaRPr lang="en-US" altLang="ko-KR" sz="1200">
              <a:solidFill>
                <a:schemeClr val="bg1"/>
              </a:solidFill>
              <a:cs typeface="Arial" pitchFamily="34" charset="0"/>
            </a:endParaRPr>
          </a:p>
        </p:txBody>
      </p:sp>
    </p:spTree>
    <p:extLst>
      <p:ext uri="{BB962C8B-B14F-4D97-AF65-F5344CB8AC3E}">
        <p14:creationId xmlns:p14="http://schemas.microsoft.com/office/powerpoint/2010/main" val="2935383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9D6F4-996C-4143-8832-56B071227105}"/>
              </a:ext>
            </a:extLst>
          </p:cNvPr>
          <p:cNvSpPr txBox="1"/>
          <p:nvPr/>
        </p:nvSpPr>
        <p:spPr>
          <a:xfrm>
            <a:off x="623380" y="247797"/>
            <a:ext cx="8598441" cy="1323439"/>
          </a:xfrm>
          <a:prstGeom prst="rect">
            <a:avLst/>
          </a:prstGeom>
          <a:noFill/>
        </p:spPr>
        <p:txBody>
          <a:bodyPr wrap="square" rtlCol="0" anchor="ctr">
            <a:spAutoFit/>
          </a:bodyPr>
          <a:lstStyle/>
          <a:p>
            <a:r>
              <a:rPr lang="en-US" altLang="ko-KR" sz="4000">
                <a:solidFill>
                  <a:schemeClr val="tx1">
                    <a:lumMod val="85000"/>
                    <a:lumOff val="15000"/>
                  </a:schemeClr>
                </a:solidFill>
                <a:latin typeface="Calibri"/>
                <a:cs typeface="Arial"/>
              </a:rPr>
              <a:t>Operational Improvement in </a:t>
            </a:r>
            <a:r>
              <a:rPr lang="en-US" sz="4000">
                <a:solidFill>
                  <a:schemeClr val="tx1">
                    <a:lumMod val="85000"/>
                    <a:lumOff val="15000"/>
                  </a:schemeClr>
                </a:solidFill>
                <a:latin typeface="Calibri"/>
                <a:cs typeface="Calibri"/>
              </a:rPr>
              <a:t>Hybrid Environments </a:t>
            </a:r>
            <a:endParaRPr lang="en-US" altLang="ko-KR" sz="4000" err="1">
              <a:solidFill>
                <a:schemeClr val="tx1">
                  <a:lumMod val="85000"/>
                  <a:lumOff val="15000"/>
                </a:schemeClr>
              </a:solidFill>
              <a:cs typeface="Calibri"/>
            </a:endParaRPr>
          </a:p>
        </p:txBody>
      </p:sp>
      <p:grpSp>
        <p:nvGrpSpPr>
          <p:cNvPr id="7" name="Group 6">
            <a:extLst>
              <a:ext uri="{FF2B5EF4-FFF2-40B4-BE49-F238E27FC236}">
                <a16:creationId xmlns:a16="http://schemas.microsoft.com/office/drawing/2014/main" id="{C257D135-1F29-47B1-9855-2B440519BBFE}"/>
              </a:ext>
            </a:extLst>
          </p:cNvPr>
          <p:cNvGrpSpPr/>
          <p:nvPr/>
        </p:nvGrpSpPr>
        <p:grpSpPr>
          <a:xfrm>
            <a:off x="623380" y="1518542"/>
            <a:ext cx="3510875" cy="1356460"/>
            <a:chOff x="623380" y="1371181"/>
            <a:chExt cx="3005037" cy="1356460"/>
          </a:xfrm>
        </p:grpSpPr>
        <p:sp>
          <p:nvSpPr>
            <p:cNvPr id="5" name="TextBox 4">
              <a:extLst>
                <a:ext uri="{FF2B5EF4-FFF2-40B4-BE49-F238E27FC236}">
                  <a16:creationId xmlns:a16="http://schemas.microsoft.com/office/drawing/2014/main" id="{39B27CFC-23FB-47A5-A019-9966900A712B}"/>
                </a:ext>
              </a:extLst>
            </p:cNvPr>
            <p:cNvSpPr txBox="1"/>
            <p:nvPr/>
          </p:nvSpPr>
          <p:spPr>
            <a:xfrm>
              <a:off x="623380" y="1371181"/>
              <a:ext cx="3005037" cy="307777"/>
            </a:xfrm>
            <a:prstGeom prst="rect">
              <a:avLst/>
            </a:prstGeom>
            <a:noFill/>
          </p:spPr>
          <p:txBody>
            <a:bodyPr wrap="square" rtlCol="0" anchor="t">
              <a:spAutoFit/>
            </a:bodyPr>
            <a:lstStyle/>
            <a:p>
              <a:r>
                <a:rPr lang="en-US" altLang="ko-KR" sz="1400" b="1">
                  <a:solidFill>
                    <a:schemeClr val="accent2"/>
                  </a:solidFill>
                  <a:latin typeface="Calibri"/>
                  <a:cs typeface="Arial"/>
                </a:rPr>
                <a:t>On-Site and Cloud Incident Response</a:t>
              </a:r>
              <a:endParaRPr lang="en-US" altLang="ko-KR" sz="1400" b="1">
                <a:solidFill>
                  <a:schemeClr val="accent2"/>
                </a:solidFill>
                <a:cs typeface="Arial" pitchFamily="34" charset="0"/>
              </a:endParaRPr>
            </a:p>
          </p:txBody>
        </p:sp>
        <p:sp>
          <p:nvSpPr>
            <p:cNvPr id="6" name="TextBox 5">
              <a:extLst>
                <a:ext uri="{FF2B5EF4-FFF2-40B4-BE49-F238E27FC236}">
                  <a16:creationId xmlns:a16="http://schemas.microsoft.com/office/drawing/2014/main" id="{9C31E24C-FBFA-48FA-9C26-BB833C57CFA2}"/>
                </a:ext>
              </a:extLst>
            </p:cNvPr>
            <p:cNvSpPr txBox="1"/>
            <p:nvPr/>
          </p:nvSpPr>
          <p:spPr>
            <a:xfrm>
              <a:off x="623380" y="1896644"/>
              <a:ext cx="3005037" cy="830997"/>
            </a:xfrm>
            <a:prstGeom prst="rect">
              <a:avLst/>
            </a:prstGeom>
            <a:noFill/>
          </p:spPr>
          <p:txBody>
            <a:bodyPr wrap="square" rtlCol="0" anchor="t">
              <a:spAutoFit/>
            </a:bodyPr>
            <a:lstStyle/>
            <a:p>
              <a:r>
                <a:rPr lang="en-US" sz="1200">
                  <a:latin typeface="Calibri"/>
                  <a:cs typeface="Calibri"/>
                </a:rPr>
                <a:t>Cloud native SIEMs use artificial intelligence to search through on-premise data centers, public clouds, and private clouds for threats and anomalies in different locations.</a:t>
              </a:r>
              <a:endParaRPr lang="en-US">
                <a:latin typeface="Calibri"/>
              </a:endParaRPr>
            </a:p>
          </p:txBody>
        </p:sp>
      </p:grpSp>
      <p:grpSp>
        <p:nvGrpSpPr>
          <p:cNvPr id="8" name="Group 7">
            <a:extLst>
              <a:ext uri="{FF2B5EF4-FFF2-40B4-BE49-F238E27FC236}">
                <a16:creationId xmlns:a16="http://schemas.microsoft.com/office/drawing/2014/main" id="{63274300-F391-4389-B260-AEC1CF8D8340}"/>
              </a:ext>
            </a:extLst>
          </p:cNvPr>
          <p:cNvGrpSpPr/>
          <p:nvPr/>
        </p:nvGrpSpPr>
        <p:grpSpPr>
          <a:xfrm>
            <a:off x="4413924" y="1518542"/>
            <a:ext cx="3510875" cy="2132940"/>
            <a:chOff x="623380" y="1371181"/>
            <a:chExt cx="3005037" cy="2132940"/>
          </a:xfrm>
        </p:grpSpPr>
        <p:sp>
          <p:nvSpPr>
            <p:cNvPr id="9" name="TextBox 8">
              <a:extLst>
                <a:ext uri="{FF2B5EF4-FFF2-40B4-BE49-F238E27FC236}">
                  <a16:creationId xmlns:a16="http://schemas.microsoft.com/office/drawing/2014/main" id="{36343DBF-EA5B-4848-932C-A736D5061C66}"/>
                </a:ext>
              </a:extLst>
            </p:cNvPr>
            <p:cNvSpPr txBox="1"/>
            <p:nvPr/>
          </p:nvSpPr>
          <p:spPr>
            <a:xfrm>
              <a:off x="623380" y="1371181"/>
              <a:ext cx="3005037" cy="646331"/>
            </a:xfrm>
            <a:prstGeom prst="rect">
              <a:avLst/>
            </a:prstGeom>
            <a:noFill/>
          </p:spPr>
          <p:txBody>
            <a:bodyPr wrap="square" rtlCol="0" anchor="t">
              <a:spAutoFit/>
            </a:bodyPr>
            <a:lstStyle/>
            <a:p>
              <a:r>
                <a:rPr lang="en-US" b="1">
                  <a:solidFill>
                    <a:schemeClr val="accent2"/>
                  </a:solidFill>
                  <a:latin typeface="Calibri"/>
                  <a:cs typeface="Calibri"/>
                </a:rPr>
                <a:t>Protection of Personal Data and meeting Compliance Requirements</a:t>
              </a:r>
              <a:endParaRPr lang="en-US" b="1">
                <a:solidFill>
                  <a:schemeClr val="accent2"/>
                </a:solidFill>
                <a:cs typeface="Calibri"/>
              </a:endParaRPr>
            </a:p>
          </p:txBody>
        </p:sp>
        <p:sp>
          <p:nvSpPr>
            <p:cNvPr id="10" name="TextBox 9">
              <a:extLst>
                <a:ext uri="{FF2B5EF4-FFF2-40B4-BE49-F238E27FC236}">
                  <a16:creationId xmlns:a16="http://schemas.microsoft.com/office/drawing/2014/main" id="{C34C63FD-3E93-418D-B063-465EBD223C7A}"/>
                </a:ext>
              </a:extLst>
            </p:cNvPr>
            <p:cNvSpPr txBox="1"/>
            <p:nvPr/>
          </p:nvSpPr>
          <p:spPr>
            <a:xfrm>
              <a:off x="623380" y="2119126"/>
              <a:ext cx="3005037" cy="1384995"/>
            </a:xfrm>
            <a:prstGeom prst="rect">
              <a:avLst/>
            </a:prstGeom>
            <a:noFill/>
          </p:spPr>
          <p:txBody>
            <a:bodyPr wrap="square" rtlCol="0" anchor="t">
              <a:spAutoFit/>
            </a:bodyPr>
            <a:lstStyle/>
            <a:p>
              <a:r>
                <a:rPr lang="en-US" sz="1200">
                  <a:latin typeface="Calibri"/>
                  <a:cs typeface="Calibri"/>
                </a:rPr>
                <a:t>Organizations that have the responsibility to protect customers sensitive information like credit card or medical data are required to comply with certain security measures. By using a cloud based SIEM, you receive a reliable security intelligence that is easy to use and meets different compliance requirements for on-site and cloud data.</a:t>
              </a:r>
              <a:endParaRPr lang="en-US"/>
            </a:p>
          </p:txBody>
        </p:sp>
      </p:grpSp>
      <p:grpSp>
        <p:nvGrpSpPr>
          <p:cNvPr id="11" name="Group 10">
            <a:extLst>
              <a:ext uri="{FF2B5EF4-FFF2-40B4-BE49-F238E27FC236}">
                <a16:creationId xmlns:a16="http://schemas.microsoft.com/office/drawing/2014/main" id="{3AEF0D9B-E967-431A-B75B-09A9307B93E9}"/>
              </a:ext>
            </a:extLst>
          </p:cNvPr>
          <p:cNvGrpSpPr/>
          <p:nvPr/>
        </p:nvGrpSpPr>
        <p:grpSpPr>
          <a:xfrm>
            <a:off x="623379" y="3587291"/>
            <a:ext cx="3510876" cy="987128"/>
            <a:chOff x="623380" y="1371181"/>
            <a:chExt cx="3005037" cy="987128"/>
          </a:xfrm>
        </p:grpSpPr>
        <p:sp>
          <p:nvSpPr>
            <p:cNvPr id="12" name="TextBox 11">
              <a:extLst>
                <a:ext uri="{FF2B5EF4-FFF2-40B4-BE49-F238E27FC236}">
                  <a16:creationId xmlns:a16="http://schemas.microsoft.com/office/drawing/2014/main" id="{AEDE5CD9-57A4-43F6-BD54-9F312ADFAE36}"/>
                </a:ext>
              </a:extLst>
            </p:cNvPr>
            <p:cNvSpPr txBox="1"/>
            <p:nvPr/>
          </p:nvSpPr>
          <p:spPr>
            <a:xfrm>
              <a:off x="623380" y="1371181"/>
              <a:ext cx="3005037" cy="307777"/>
            </a:xfrm>
            <a:prstGeom prst="rect">
              <a:avLst/>
            </a:prstGeom>
            <a:noFill/>
          </p:spPr>
          <p:txBody>
            <a:bodyPr wrap="square" rtlCol="0" anchor="t">
              <a:spAutoFit/>
            </a:bodyPr>
            <a:lstStyle/>
            <a:p>
              <a:r>
                <a:rPr lang="en-US" altLang="ko-KR" sz="1400" b="1">
                  <a:solidFill>
                    <a:schemeClr val="accent2"/>
                  </a:solidFill>
                  <a:latin typeface="Calibri"/>
                  <a:cs typeface="Arial"/>
                </a:rPr>
                <a:t>Variety of Data</a:t>
              </a:r>
              <a:endParaRPr lang="en-US" altLang="ko-KR" sz="1400" b="1">
                <a:solidFill>
                  <a:schemeClr val="accent2"/>
                </a:solidFill>
                <a:cs typeface="Arial" pitchFamily="34" charset="0"/>
              </a:endParaRPr>
            </a:p>
          </p:txBody>
        </p:sp>
        <p:sp>
          <p:nvSpPr>
            <p:cNvPr id="13" name="TextBox 12">
              <a:extLst>
                <a:ext uri="{FF2B5EF4-FFF2-40B4-BE49-F238E27FC236}">
                  <a16:creationId xmlns:a16="http://schemas.microsoft.com/office/drawing/2014/main" id="{93AEA461-3539-4F81-9AB0-C203E38131AC}"/>
                </a:ext>
              </a:extLst>
            </p:cNvPr>
            <p:cNvSpPr txBox="1"/>
            <p:nvPr/>
          </p:nvSpPr>
          <p:spPr>
            <a:xfrm>
              <a:off x="623380" y="1896644"/>
              <a:ext cx="3005037" cy="461665"/>
            </a:xfrm>
            <a:prstGeom prst="rect">
              <a:avLst/>
            </a:prstGeom>
            <a:noFill/>
          </p:spPr>
          <p:txBody>
            <a:bodyPr wrap="square" rtlCol="0" anchor="t">
              <a:spAutoFit/>
            </a:bodyPr>
            <a:lstStyle/>
            <a:p>
              <a:r>
                <a:rPr lang="en-US" altLang="ko-KR" sz="1200">
                  <a:latin typeface="Calibri"/>
                  <a:cs typeface="Arial"/>
                </a:rPr>
                <a:t>Cloud native SIEMs can monitor log and event data from on-site data centers and clouds.</a:t>
              </a:r>
              <a:endParaRPr lang="en-US" altLang="ko-KR" sz="1200">
                <a:cs typeface="Arial" pitchFamily="34" charset="0"/>
              </a:endParaRPr>
            </a:p>
          </p:txBody>
        </p:sp>
      </p:grpSp>
    </p:spTree>
    <p:extLst>
      <p:ext uri="{BB962C8B-B14F-4D97-AF65-F5344CB8AC3E}">
        <p14:creationId xmlns:p14="http://schemas.microsoft.com/office/powerpoint/2010/main" val="2574608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7BD0BC-A945-4CC7-9585-5FEA6C57A4BD}"/>
              </a:ext>
            </a:extLst>
          </p:cNvPr>
          <p:cNvSpPr txBox="1"/>
          <p:nvPr/>
        </p:nvSpPr>
        <p:spPr>
          <a:xfrm>
            <a:off x="6247973" y="885308"/>
            <a:ext cx="5227092" cy="830997"/>
          </a:xfrm>
          <a:prstGeom prst="rect">
            <a:avLst/>
          </a:prstGeom>
          <a:noFill/>
        </p:spPr>
        <p:txBody>
          <a:bodyPr wrap="square" rtlCol="0" anchor="ctr">
            <a:spAutoFit/>
          </a:bodyPr>
          <a:lstStyle/>
          <a:p>
            <a:r>
              <a:rPr lang="en-US" altLang="ko-KR" sz="4800" b="1">
                <a:latin typeface="Calibri"/>
                <a:cs typeface="Arial"/>
              </a:rPr>
              <a:t>SIEM and SOAR</a:t>
            </a:r>
            <a:endParaRPr lang="en-US"/>
          </a:p>
        </p:txBody>
      </p:sp>
      <p:sp>
        <p:nvSpPr>
          <p:cNvPr id="5" name="TextBox 4">
            <a:extLst>
              <a:ext uri="{FF2B5EF4-FFF2-40B4-BE49-F238E27FC236}">
                <a16:creationId xmlns:a16="http://schemas.microsoft.com/office/drawing/2014/main" id="{832BDC42-E2D0-48E4-BEDF-91BA3D5F8731}"/>
              </a:ext>
            </a:extLst>
          </p:cNvPr>
          <p:cNvSpPr txBox="1"/>
          <p:nvPr/>
        </p:nvSpPr>
        <p:spPr>
          <a:xfrm>
            <a:off x="6353529" y="1838167"/>
            <a:ext cx="4344537" cy="2031325"/>
          </a:xfrm>
          <a:prstGeom prst="rect">
            <a:avLst/>
          </a:prstGeom>
          <a:noFill/>
        </p:spPr>
        <p:txBody>
          <a:bodyPr wrap="square" rtlCol="0" anchor="ctr">
            <a:spAutoFit/>
          </a:bodyPr>
          <a:lstStyle/>
          <a:p>
            <a:r>
              <a:rPr lang="en-GB">
                <a:latin typeface="Calibri"/>
                <a:cs typeface="Calibri"/>
              </a:rPr>
              <a:t>SOAR mean security, orchestration, automation response. It works with SIEM and allows security staff to teach it to gather pertinent data and take a certain course of action for different situations with automatic responses called incident response playbooks.</a:t>
            </a:r>
            <a:endParaRPr lang="en-US"/>
          </a:p>
        </p:txBody>
      </p:sp>
      <p:sp>
        <p:nvSpPr>
          <p:cNvPr id="6" name="자유형: 도형 13">
            <a:extLst>
              <a:ext uri="{FF2B5EF4-FFF2-40B4-BE49-F238E27FC236}">
                <a16:creationId xmlns:a16="http://schemas.microsoft.com/office/drawing/2014/main" id="{AC4EE024-F8AD-4E09-9EAB-60431AD940A6}"/>
              </a:ext>
            </a:extLst>
          </p:cNvPr>
          <p:cNvSpPr/>
          <p:nvPr/>
        </p:nvSpPr>
        <p:spPr>
          <a:xfrm>
            <a:off x="5762921" y="1716786"/>
            <a:ext cx="588430" cy="544215"/>
          </a:xfrm>
          <a:custGeom>
            <a:avLst/>
            <a:gdLst/>
            <a:ahLst/>
            <a:cxnLst/>
            <a:rect l="l" t="t" r="r" b="b"/>
            <a:pathLst>
              <a:path w="282415" h="261194">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7" name="Picture 7" descr="A picture containing electronics, device&#10;&#10;Description automatically generated">
            <a:extLst>
              <a:ext uri="{FF2B5EF4-FFF2-40B4-BE49-F238E27FC236}">
                <a16:creationId xmlns:a16="http://schemas.microsoft.com/office/drawing/2014/main" id="{690BA405-5DA1-4775-AEDB-159C118D7AD9}"/>
              </a:ext>
            </a:extLst>
          </p:cNvPr>
          <p:cNvPicPr>
            <a:picLocks noChangeAspect="1"/>
          </p:cNvPicPr>
          <p:nvPr/>
        </p:nvPicPr>
        <p:blipFill>
          <a:blip r:embed="rId2"/>
          <a:stretch>
            <a:fillRect/>
          </a:stretch>
        </p:blipFill>
        <p:spPr>
          <a:xfrm>
            <a:off x="330385" y="437021"/>
            <a:ext cx="5435229" cy="5611301"/>
          </a:xfrm>
          <a:prstGeom prst="rect">
            <a:avLst/>
          </a:prstGeom>
        </p:spPr>
      </p:pic>
      <p:sp>
        <p:nvSpPr>
          <p:cNvPr id="8" name="TextBox 7">
            <a:extLst>
              <a:ext uri="{FF2B5EF4-FFF2-40B4-BE49-F238E27FC236}">
                <a16:creationId xmlns:a16="http://schemas.microsoft.com/office/drawing/2014/main" id="{0BB5D6BD-EFE3-4C72-96B1-DF33B127FEEA}"/>
              </a:ext>
            </a:extLst>
          </p:cNvPr>
          <p:cNvSpPr txBox="1"/>
          <p:nvPr/>
        </p:nvSpPr>
        <p:spPr>
          <a:xfrm>
            <a:off x="7410317" y="4628106"/>
            <a:ext cx="4344537" cy="646331"/>
          </a:xfrm>
          <a:prstGeom prst="rect">
            <a:avLst/>
          </a:prstGeom>
          <a:noFill/>
        </p:spPr>
        <p:txBody>
          <a:bodyPr wrap="square" rtlCol="0" anchor="ctr">
            <a:spAutoFit/>
          </a:bodyPr>
          <a:lstStyle/>
          <a:p>
            <a:r>
              <a:rPr lang="en-GB">
                <a:latin typeface="Calibri"/>
                <a:cs typeface="Calibri"/>
              </a:rPr>
              <a:t> SOAR allows organizations to advance without increasing complexity. </a:t>
            </a:r>
            <a:endParaRPr lang="en-US"/>
          </a:p>
        </p:txBody>
      </p:sp>
    </p:spTree>
    <p:extLst>
      <p:ext uri="{BB962C8B-B14F-4D97-AF65-F5344CB8AC3E}">
        <p14:creationId xmlns:p14="http://schemas.microsoft.com/office/powerpoint/2010/main" val="904713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Oval 23">
            <a:extLst>
              <a:ext uri="{FF2B5EF4-FFF2-40B4-BE49-F238E27FC236}">
                <a16:creationId xmlns:a16="http://schemas.microsoft.com/office/drawing/2014/main" id="{C9C71555-8F2F-A947-9898-5FDF7DE511A2}"/>
              </a:ext>
            </a:extLst>
          </p:cNvPr>
          <p:cNvSpPr/>
          <p:nvPr/>
        </p:nvSpPr>
        <p:spPr>
          <a:xfrm>
            <a:off x="4479231" y="726291"/>
            <a:ext cx="5418667" cy="541866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3924C4DF-1CF5-024A-AD5A-BA2FF5422A86}"/>
              </a:ext>
            </a:extLst>
          </p:cNvPr>
          <p:cNvGrpSpPr/>
          <p:nvPr/>
        </p:nvGrpSpPr>
        <p:grpSpPr>
          <a:xfrm>
            <a:off x="1107292" y="719666"/>
            <a:ext cx="5418667" cy="5418667"/>
            <a:chOff x="1354666" y="0"/>
            <a:chExt cx="5418667" cy="5418667"/>
          </a:xfrm>
        </p:grpSpPr>
        <p:sp>
          <p:nvSpPr>
            <p:cNvPr id="19" name="Oval 18">
              <a:extLst>
                <a:ext uri="{FF2B5EF4-FFF2-40B4-BE49-F238E27FC236}">
                  <a16:creationId xmlns:a16="http://schemas.microsoft.com/office/drawing/2014/main" id="{B95EBBE1-AE94-BF47-B5BE-54EC289BDDE2}"/>
                </a:ext>
              </a:extLst>
            </p:cNvPr>
            <p:cNvSpPr/>
            <p:nvPr/>
          </p:nvSpPr>
          <p:spPr>
            <a:xfrm>
              <a:off x="1354666" y="0"/>
              <a:ext cx="5418667" cy="541866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4">
              <a:extLst>
                <a:ext uri="{FF2B5EF4-FFF2-40B4-BE49-F238E27FC236}">
                  <a16:creationId xmlns:a16="http://schemas.microsoft.com/office/drawing/2014/main" id="{28D6FDE4-B10F-F143-9FEA-763C5CDD7322}"/>
                </a:ext>
              </a:extLst>
            </p:cNvPr>
            <p:cNvSpPr txBox="1"/>
            <p:nvPr/>
          </p:nvSpPr>
          <p:spPr>
            <a:xfrm>
              <a:off x="3117087" y="270933"/>
              <a:ext cx="1893824" cy="812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r>
                <a:rPr lang="en-US" sz="1100"/>
                <a:t>Self-Managed</a:t>
              </a:r>
              <a:endParaRPr lang="en-US" sz="1100" kern="1200">
                <a:cs typeface="Arial"/>
              </a:endParaRPr>
            </a:p>
          </p:txBody>
        </p:sp>
      </p:grpSp>
      <p:sp>
        <p:nvSpPr>
          <p:cNvPr id="2" name="Title 1">
            <a:extLst>
              <a:ext uri="{FF2B5EF4-FFF2-40B4-BE49-F238E27FC236}">
                <a16:creationId xmlns:a16="http://schemas.microsoft.com/office/drawing/2014/main" id="{C5A01D61-76A9-4E92-9EC3-DEF08DBCBD9D}"/>
              </a:ext>
            </a:extLst>
          </p:cNvPr>
          <p:cNvSpPr>
            <a:spLocks noGrp="1"/>
          </p:cNvSpPr>
          <p:nvPr>
            <p:ph type="title" idx="4294967295"/>
          </p:nvPr>
        </p:nvSpPr>
        <p:spPr/>
        <p:txBody>
          <a:bodyPr/>
          <a:lstStyle/>
          <a:p>
            <a:endParaRPr lang="en-US">
              <a:solidFill>
                <a:schemeClr val="tx2">
                  <a:lumMod val="20000"/>
                  <a:lumOff val="80000"/>
                </a:schemeClr>
              </a:solidFill>
            </a:endParaRPr>
          </a:p>
        </p:txBody>
      </p:sp>
      <p:graphicFrame>
        <p:nvGraphicFramePr>
          <p:cNvPr id="4" name="Table 3">
            <a:extLst>
              <a:ext uri="{FF2B5EF4-FFF2-40B4-BE49-F238E27FC236}">
                <a16:creationId xmlns:a16="http://schemas.microsoft.com/office/drawing/2014/main" id="{20DA44BE-1B19-174E-99CC-B6BED4AB49EC}"/>
              </a:ext>
            </a:extLst>
          </p:cNvPr>
          <p:cNvGraphicFramePr>
            <a:graphicFrameLocks noGrp="1"/>
          </p:cNvGraphicFramePr>
          <p:nvPr>
            <p:extLst>
              <p:ext uri="{D42A27DB-BD31-4B8C-83A1-F6EECF244321}">
                <p14:modId xmlns:p14="http://schemas.microsoft.com/office/powerpoint/2010/main" val="3143836358"/>
              </p:ext>
            </p:extLst>
          </p:nvPr>
        </p:nvGraphicFramePr>
        <p:xfrm>
          <a:off x="2366228" y="1879574"/>
          <a:ext cx="4575638" cy="3463804"/>
        </p:xfrm>
        <a:graphic>
          <a:graphicData uri="http://schemas.openxmlformats.org/drawingml/2006/table">
            <a:tbl>
              <a:tblPr firstRow="1" bandRow="1">
                <a:tableStyleId>{5C22544A-7EE6-4342-B048-85BDC9FD1C3A}</a:tableStyleId>
              </a:tblPr>
              <a:tblGrid>
                <a:gridCol w="689343">
                  <a:extLst>
                    <a:ext uri="{9D8B030D-6E8A-4147-A177-3AD203B41FA5}">
                      <a16:colId xmlns:a16="http://schemas.microsoft.com/office/drawing/2014/main" val="20000"/>
                    </a:ext>
                  </a:extLst>
                </a:gridCol>
                <a:gridCol w="1598300">
                  <a:extLst>
                    <a:ext uri="{9D8B030D-6E8A-4147-A177-3AD203B41FA5}">
                      <a16:colId xmlns:a16="http://schemas.microsoft.com/office/drawing/2014/main" val="20001"/>
                    </a:ext>
                  </a:extLst>
                </a:gridCol>
                <a:gridCol w="689695">
                  <a:extLst>
                    <a:ext uri="{9D8B030D-6E8A-4147-A177-3AD203B41FA5}">
                      <a16:colId xmlns:a16="http://schemas.microsoft.com/office/drawing/2014/main" val="20002"/>
                    </a:ext>
                  </a:extLst>
                </a:gridCol>
                <a:gridCol w="1598300">
                  <a:extLst>
                    <a:ext uri="{9D8B030D-6E8A-4147-A177-3AD203B41FA5}">
                      <a16:colId xmlns:a16="http://schemas.microsoft.com/office/drawing/2014/main" val="20003"/>
                    </a:ext>
                  </a:extLst>
                </a:gridCol>
              </a:tblGrid>
              <a:tr h="45881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600" b="1">
                        <a:solidFill>
                          <a:schemeClr val="bg1"/>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600" b="1">
                        <a:solidFill>
                          <a:schemeClr val="bg1"/>
                        </a:solidFill>
                        <a:latin typeface="+mn-lt"/>
                        <a:cs typeface="Arial"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b="1">
                          <a:solidFill>
                            <a:schemeClr val="bg1"/>
                          </a:solidFill>
                          <a:latin typeface="+mn-lt"/>
                          <a:cs typeface="Arial"/>
                        </a:rPr>
                        <a:t>Self-Hosted</a:t>
                      </a:r>
                      <a:endParaRPr lang="ko-KR" altLang="en-US" sz="1200" b="1">
                        <a:solidFill>
                          <a:schemeClr val="bg1"/>
                        </a:solidFill>
                        <a:latin typeface="+mn-lt"/>
                        <a:cs typeface="Aria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600" b="1">
                        <a:solidFill>
                          <a:schemeClr val="bg1"/>
                        </a:solidFill>
                        <a:latin typeface="+mn-lt"/>
                        <a:cs typeface="Arial"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b="1">
                          <a:solidFill>
                            <a:schemeClr val="bg1"/>
                          </a:solidFill>
                          <a:latin typeface="+mn-lt"/>
                          <a:cs typeface="Arial"/>
                        </a:rPr>
                        <a:t>Cloud Based</a:t>
                      </a:r>
                      <a:endParaRPr lang="ko-KR" altLang="en-US" sz="1200" b="1">
                        <a:solidFill>
                          <a:schemeClr val="bg1"/>
                        </a:solidFill>
                        <a:latin typeface="+mn-lt"/>
                        <a:cs typeface="Aria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710676">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a:solidFill>
                            <a:schemeClr val="tx1">
                              <a:lumMod val="65000"/>
                              <a:lumOff val="35000"/>
                            </a:schemeClr>
                          </a:solidFill>
                          <a:latin typeface="+mn-lt"/>
                          <a:cs typeface="Arial"/>
                        </a:rPr>
                        <a:t>Smaller Company</a:t>
                      </a:r>
                    </a:p>
                    <a:p>
                      <a:pPr marL="0" marR="0" indent="0" algn="ctr" rtl="0" eaLnBrk="1" fontAlgn="auto" latinLnBrk="1" hangingPunct="1">
                        <a:lnSpc>
                          <a:spcPct val="100000"/>
                        </a:lnSpc>
                        <a:spcBef>
                          <a:spcPts val="0"/>
                        </a:spcBef>
                        <a:spcAft>
                          <a:spcPts val="0"/>
                        </a:spcAft>
                        <a:buFontTx/>
                        <a:buNone/>
                      </a:pPr>
                      <a:r>
                        <a:rPr lang="en-US" altLang="ko-KR" sz="1200" b="0">
                          <a:solidFill>
                            <a:schemeClr val="tx1">
                              <a:lumMod val="65000"/>
                              <a:lumOff val="35000"/>
                            </a:schemeClr>
                          </a:solidFill>
                          <a:latin typeface="+mn-lt"/>
                          <a:cs typeface="Arial"/>
                        </a:rPr>
                        <a:t>Low Data Sensitivity </a:t>
                      </a:r>
                      <a:endParaRPr lang="ko-KR" altLang="en-US" sz="1200" b="0">
                        <a:solidFill>
                          <a:schemeClr val="tx1">
                            <a:lumMod val="65000"/>
                            <a:lumOff val="35000"/>
                          </a:schemeClr>
                        </a:solidFill>
                        <a:latin typeface="+mn-lt"/>
                        <a:cs typeface="Arial" pitchFamily="34" charset="0"/>
                      </a:endParaRPr>
                    </a:p>
                  </a:txBody>
                  <a:tcPr anchor="ctr">
                    <a:lnT w="38100" cmpd="sng">
                      <a:noFill/>
                    </a:lnT>
                    <a:solidFill>
                      <a:schemeClr val="bg1"/>
                    </a:solidFill>
                  </a:tcPr>
                </a:tc>
                <a:tc hMerge="1">
                  <a:txBody>
                    <a:bodyPr/>
                    <a:lstStyle/>
                    <a:p>
                      <a:pPr latinLnBrk="1"/>
                      <a:endParaRPr lang="ko-KR" altLang="en-US"/>
                    </a:p>
                  </a:txBody>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a:solidFill>
                            <a:schemeClr val="tx1">
                              <a:lumMod val="65000"/>
                              <a:lumOff val="35000"/>
                            </a:schemeClr>
                          </a:solidFill>
                          <a:latin typeface="+mn-lt"/>
                          <a:cs typeface="Arial"/>
                        </a:rPr>
                        <a:t>Mid-Size</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a:solidFill>
                            <a:schemeClr val="tx1">
                              <a:lumMod val="65000"/>
                              <a:lumOff val="35000"/>
                            </a:schemeClr>
                          </a:solidFill>
                          <a:latin typeface="+mn-lt"/>
                          <a:cs typeface="Arial"/>
                        </a:rPr>
                        <a:t>Low-to-Mid Data Sensitivity</a:t>
                      </a:r>
                      <a:endParaRPr lang="ko-KR" altLang="en-US" sz="1200" b="0">
                        <a:solidFill>
                          <a:schemeClr val="tx1">
                            <a:lumMod val="65000"/>
                            <a:lumOff val="35000"/>
                          </a:schemeClr>
                        </a:solidFill>
                        <a:latin typeface="+mn-lt"/>
                        <a:cs typeface="Arial"/>
                      </a:endParaRPr>
                    </a:p>
                  </a:txBody>
                  <a:tcPr anchor="ctr">
                    <a:lnT w="38100" cmpd="sng">
                      <a:noFill/>
                    </a:lnT>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1"/>
                  </a:ext>
                </a:extLst>
              </a:tr>
              <a:tr h="769584">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a:solidFill>
                            <a:schemeClr val="tx1">
                              <a:lumMod val="65000"/>
                              <a:lumOff val="35000"/>
                            </a:schemeClr>
                          </a:solidFill>
                          <a:latin typeface="+mn-lt"/>
                          <a:cs typeface="Arial"/>
                        </a:rPr>
                        <a:t>Large Experienced Company</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a:solidFill>
                            <a:schemeClr val="tx1">
                              <a:lumMod val="65000"/>
                              <a:lumOff val="35000"/>
                            </a:schemeClr>
                          </a:solidFill>
                          <a:latin typeface="+mn-lt"/>
                          <a:cs typeface="Arial"/>
                        </a:rPr>
                        <a:t>High Sensitivity</a:t>
                      </a:r>
                      <a:endParaRPr lang="ko-KR" altLang="en-US" sz="1200" b="0">
                        <a:solidFill>
                          <a:schemeClr val="tx1">
                            <a:lumMod val="65000"/>
                            <a:lumOff val="35000"/>
                          </a:schemeClr>
                        </a:solidFill>
                        <a:latin typeface="+mn-lt"/>
                        <a:cs typeface="Arial"/>
                      </a:endParaRPr>
                    </a:p>
                  </a:txBody>
                  <a:tcPr anchor="ctr">
                    <a:solidFill>
                      <a:schemeClr val="bg1"/>
                    </a:solidFill>
                  </a:tcPr>
                </a:tc>
                <a:tc hMerge="1">
                  <a:txBody>
                    <a:bodyPr/>
                    <a:lstStyle/>
                    <a:p>
                      <a:pPr latinLnBrk="1"/>
                      <a:endParaRPr lang="ko-KR" altLang="en-US"/>
                    </a:p>
                  </a:txBody>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a:solidFill>
                            <a:schemeClr val="tx1">
                              <a:lumMod val="65000"/>
                              <a:lumOff val="35000"/>
                            </a:schemeClr>
                          </a:solidFill>
                          <a:latin typeface="+mn-lt"/>
                          <a:cs typeface="Arial"/>
                        </a:rPr>
                        <a:t>Low-level Analyst Experience</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a:solidFill>
                            <a:schemeClr val="tx1">
                              <a:lumMod val="65000"/>
                              <a:lumOff val="35000"/>
                            </a:schemeClr>
                          </a:solidFill>
                          <a:latin typeface="+mn-lt"/>
                          <a:cs typeface="Arial"/>
                        </a:rPr>
                        <a:t>Lower Upfront Costs</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a:solidFill>
                            <a:schemeClr val="tx1">
                              <a:lumMod val="65000"/>
                              <a:lumOff val="35000"/>
                            </a:schemeClr>
                          </a:solidFill>
                          <a:latin typeface="+mn-lt"/>
                          <a:cs typeface="Arial"/>
                        </a:rPr>
                        <a:t>High Data Sensitivity</a:t>
                      </a:r>
                    </a:p>
                  </a:txBody>
                  <a:tcPr anchor="c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3"/>
                  </a:ext>
                </a:extLst>
              </a:tr>
              <a:tr h="703384">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a:solidFill>
                            <a:schemeClr val="tx1">
                              <a:lumMod val="65000"/>
                              <a:lumOff val="35000"/>
                            </a:schemeClr>
                          </a:solidFill>
                          <a:latin typeface="+mn-lt"/>
                          <a:cs typeface="Arial"/>
                        </a:rPr>
                        <a:t>Very Experienced Regardless of Size</a:t>
                      </a:r>
                      <a:endParaRPr lang="ko-KR" altLang="en-US" sz="1200" b="0">
                        <a:solidFill>
                          <a:schemeClr val="tx1">
                            <a:lumMod val="65000"/>
                            <a:lumOff val="35000"/>
                          </a:schemeClr>
                        </a:solidFill>
                        <a:latin typeface="+mn-lt"/>
                        <a:cs typeface="Arial"/>
                      </a:endParaRPr>
                    </a:p>
                  </a:txBody>
                  <a:tcPr anchor="ctr">
                    <a:solidFill>
                      <a:schemeClr val="bg1"/>
                    </a:solidFill>
                  </a:tcPr>
                </a:tc>
                <a:tc hMerge="1">
                  <a:txBody>
                    <a:bodyPr/>
                    <a:lstStyle/>
                    <a:p>
                      <a:pPr latinLnBrk="1"/>
                      <a:endParaRPr lang="ko-KR" altLang="en-US"/>
                    </a:p>
                  </a:txBody>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a:solidFill>
                            <a:schemeClr val="tx1">
                              <a:lumMod val="65000"/>
                              <a:lumOff val="35000"/>
                            </a:schemeClr>
                          </a:solidFill>
                          <a:latin typeface="+mn-lt"/>
                          <a:cs typeface="Arial"/>
                        </a:rPr>
                        <a:t>Simple hybrid solutions</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a:solidFill>
                            <a:schemeClr val="tx1">
                              <a:lumMod val="65000"/>
                              <a:lumOff val="35000"/>
                            </a:schemeClr>
                          </a:solidFill>
                          <a:latin typeface="+mn-lt"/>
                          <a:cs typeface="Arial"/>
                        </a:rPr>
                        <a:t>Large Provider Tools</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a:solidFill>
                            <a:schemeClr val="tx1">
                              <a:lumMod val="65000"/>
                              <a:lumOff val="35000"/>
                            </a:schemeClr>
                          </a:solidFill>
                          <a:latin typeface="+mn-lt"/>
                          <a:cs typeface="Arial"/>
                        </a:rPr>
                        <a:t>Custom integrations</a:t>
                      </a:r>
                      <a:endParaRPr lang="ko-KR" altLang="en-US" sz="1200" b="0">
                        <a:solidFill>
                          <a:schemeClr val="tx1">
                            <a:lumMod val="65000"/>
                            <a:lumOff val="35000"/>
                          </a:schemeClr>
                        </a:solidFill>
                        <a:latin typeface="+mn-lt"/>
                        <a:cs typeface="Arial"/>
                      </a:endParaRPr>
                    </a:p>
                  </a:txBody>
                  <a:tcPr anchor="c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5"/>
                  </a:ext>
                </a:extLst>
              </a:tr>
              <a:tr h="701040">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a:solidFill>
                          <a:schemeClr val="bg1"/>
                        </a:solidFill>
                        <a:latin typeface="+mn-lt"/>
                        <a:cs typeface="Arial" pitchFamily="34" charset="0"/>
                      </a:endParaRPr>
                    </a:p>
                  </a:txBody>
                  <a:tcPr anchor="ctr">
                    <a:solidFill>
                      <a:schemeClr val="accent4"/>
                    </a:solidFill>
                  </a:tcPr>
                </a:tc>
                <a:tc hMerge="1">
                  <a:txBody>
                    <a:bodyPr/>
                    <a:lstStyle/>
                    <a:p>
                      <a:pPr latinLnBrk="1"/>
                      <a:endParaRPr lang="ko-KR" altLang="en-US"/>
                    </a:p>
                  </a:txBody>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a:solidFill>
                          <a:schemeClr val="bg1"/>
                        </a:solidFill>
                        <a:latin typeface="+mn-lt"/>
                        <a:cs typeface="Arial" pitchFamily="34" charset="0"/>
                      </a:endParaRPr>
                    </a:p>
                  </a:txBody>
                  <a:tcPr anchor="ctr">
                    <a:solidFill>
                      <a:schemeClr val="accent3"/>
                    </a:solidFill>
                  </a:tcPr>
                </a:tc>
                <a:tc hMerge="1">
                  <a:txBody>
                    <a:bodyPr/>
                    <a:lstStyle/>
                    <a:p>
                      <a:pPr latinLnBrk="1"/>
                      <a:endParaRPr lang="ko-KR" altLang="en-US"/>
                    </a:p>
                  </a:txBody>
                  <a:tcPr/>
                </a:tc>
                <a:extLst>
                  <a:ext uri="{0D108BD9-81ED-4DB2-BD59-A6C34878D82A}">
                    <a16:rowId xmlns:a16="http://schemas.microsoft.com/office/drawing/2014/main" val="10006"/>
                  </a:ext>
                </a:extLst>
              </a:tr>
            </a:tbl>
          </a:graphicData>
        </a:graphic>
      </p:graphicFrame>
      <p:graphicFrame>
        <p:nvGraphicFramePr>
          <p:cNvPr id="5" name="Table 4">
            <a:extLst>
              <a:ext uri="{FF2B5EF4-FFF2-40B4-BE49-F238E27FC236}">
                <a16:creationId xmlns:a16="http://schemas.microsoft.com/office/drawing/2014/main" id="{BEF2AAD8-7D5C-0E43-BFEF-54B5B3ED3F74}"/>
              </a:ext>
            </a:extLst>
          </p:cNvPr>
          <p:cNvGraphicFramePr>
            <a:graphicFrameLocks noGrp="1"/>
          </p:cNvGraphicFramePr>
          <p:nvPr>
            <p:extLst>
              <p:ext uri="{D42A27DB-BD31-4B8C-83A1-F6EECF244321}">
                <p14:modId xmlns:p14="http://schemas.microsoft.com/office/powerpoint/2010/main" val="1686008454"/>
              </p:ext>
            </p:extLst>
          </p:nvPr>
        </p:nvGraphicFramePr>
        <p:xfrm>
          <a:off x="78233" y="3877877"/>
          <a:ext cx="2287995" cy="771928"/>
        </p:xfrm>
        <a:graphic>
          <a:graphicData uri="http://schemas.openxmlformats.org/drawingml/2006/table">
            <a:tbl>
              <a:tblPr firstRow="1" bandRow="1">
                <a:tableStyleId>{5C22544A-7EE6-4342-B048-85BDC9FD1C3A}</a:tableStyleId>
              </a:tblPr>
              <a:tblGrid>
                <a:gridCol w="540434">
                  <a:extLst>
                    <a:ext uri="{9D8B030D-6E8A-4147-A177-3AD203B41FA5}">
                      <a16:colId xmlns:a16="http://schemas.microsoft.com/office/drawing/2014/main" val="1747266049"/>
                    </a:ext>
                  </a:extLst>
                </a:gridCol>
                <a:gridCol w="1747561">
                  <a:extLst>
                    <a:ext uri="{9D8B030D-6E8A-4147-A177-3AD203B41FA5}">
                      <a16:colId xmlns:a16="http://schemas.microsoft.com/office/drawing/2014/main" val="826856757"/>
                    </a:ext>
                  </a:extLst>
                </a:gridCol>
              </a:tblGrid>
              <a:tr h="771928">
                <a:tc>
                  <a:txBody>
                    <a:bodyPr/>
                    <a:lstStyle/>
                    <a:p>
                      <a:endParaRPr lang="en-US"/>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b="1">
                          <a:solidFill>
                            <a:schemeClr val="bg1"/>
                          </a:solidFill>
                          <a:latin typeface="+mn-lt"/>
                          <a:cs typeface="Arial" pitchFamily="34" charset="0"/>
                        </a:rPr>
                        <a:t>Custom </a:t>
                      </a:r>
                      <a:endParaRPr lang="ko-KR" altLang="en-US" sz="1200" b="1">
                        <a:solidFill>
                          <a:schemeClr val="bg1"/>
                        </a:solidFill>
                        <a:latin typeface="+mn-lt"/>
                        <a:cs typeface="Arial"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737590786"/>
                  </a:ext>
                </a:extLst>
              </a:tr>
            </a:tbl>
          </a:graphicData>
        </a:graphic>
      </p:graphicFrame>
      <p:graphicFrame>
        <p:nvGraphicFramePr>
          <p:cNvPr id="6" name="Table 5">
            <a:extLst>
              <a:ext uri="{FF2B5EF4-FFF2-40B4-BE49-F238E27FC236}">
                <a16:creationId xmlns:a16="http://schemas.microsoft.com/office/drawing/2014/main" id="{11174D4F-2CE9-D043-9922-E6F4B34D00F7}"/>
              </a:ext>
            </a:extLst>
          </p:cNvPr>
          <p:cNvGraphicFramePr>
            <a:graphicFrameLocks noGrp="1"/>
          </p:cNvGraphicFramePr>
          <p:nvPr>
            <p:extLst>
              <p:ext uri="{D42A27DB-BD31-4B8C-83A1-F6EECF244321}">
                <p14:modId xmlns:p14="http://schemas.microsoft.com/office/powerpoint/2010/main" val="1548753787"/>
              </p:ext>
            </p:extLst>
          </p:nvPr>
        </p:nvGraphicFramePr>
        <p:xfrm>
          <a:off x="78232" y="3139143"/>
          <a:ext cx="2287995" cy="771928"/>
        </p:xfrm>
        <a:graphic>
          <a:graphicData uri="http://schemas.openxmlformats.org/drawingml/2006/table">
            <a:tbl>
              <a:tblPr firstRow="1" bandRow="1">
                <a:tableStyleId>{5C22544A-7EE6-4342-B048-85BDC9FD1C3A}</a:tableStyleId>
              </a:tblPr>
              <a:tblGrid>
                <a:gridCol w="540434">
                  <a:extLst>
                    <a:ext uri="{9D8B030D-6E8A-4147-A177-3AD203B41FA5}">
                      <a16:colId xmlns:a16="http://schemas.microsoft.com/office/drawing/2014/main" val="1747266049"/>
                    </a:ext>
                  </a:extLst>
                </a:gridCol>
                <a:gridCol w="1747561">
                  <a:extLst>
                    <a:ext uri="{9D8B030D-6E8A-4147-A177-3AD203B41FA5}">
                      <a16:colId xmlns:a16="http://schemas.microsoft.com/office/drawing/2014/main" val="826856757"/>
                    </a:ext>
                  </a:extLst>
                </a:gridCol>
              </a:tblGrid>
              <a:tr h="771928">
                <a:tc>
                  <a:txBody>
                    <a:bodyPr/>
                    <a:lstStyle/>
                    <a:p>
                      <a:endParaRPr lang="en-US"/>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b="1">
                          <a:solidFill>
                            <a:schemeClr val="bg1"/>
                          </a:solidFill>
                          <a:latin typeface="+mn-lt"/>
                          <a:cs typeface="Arial" pitchFamily="34" charset="0"/>
                        </a:rPr>
                        <a:t>Enterprise</a:t>
                      </a:r>
                      <a:endParaRPr lang="ko-KR" altLang="en-US" sz="1200" b="1">
                        <a:solidFill>
                          <a:schemeClr val="bg1"/>
                        </a:solidFill>
                        <a:latin typeface="+mn-lt"/>
                        <a:cs typeface="Arial"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737590786"/>
                  </a:ext>
                </a:extLst>
              </a:tr>
            </a:tbl>
          </a:graphicData>
        </a:graphic>
      </p:graphicFrame>
      <p:graphicFrame>
        <p:nvGraphicFramePr>
          <p:cNvPr id="7" name="Table 6">
            <a:extLst>
              <a:ext uri="{FF2B5EF4-FFF2-40B4-BE49-F238E27FC236}">
                <a16:creationId xmlns:a16="http://schemas.microsoft.com/office/drawing/2014/main" id="{48B9165C-E6F8-DB47-B30B-C79F8C26A4C0}"/>
              </a:ext>
            </a:extLst>
          </p:cNvPr>
          <p:cNvGraphicFramePr>
            <a:graphicFrameLocks noGrp="1"/>
          </p:cNvGraphicFramePr>
          <p:nvPr>
            <p:extLst>
              <p:ext uri="{D42A27DB-BD31-4B8C-83A1-F6EECF244321}">
                <p14:modId xmlns:p14="http://schemas.microsoft.com/office/powerpoint/2010/main" val="2273958349"/>
              </p:ext>
            </p:extLst>
          </p:nvPr>
        </p:nvGraphicFramePr>
        <p:xfrm>
          <a:off x="78231" y="2400409"/>
          <a:ext cx="2287995" cy="771928"/>
        </p:xfrm>
        <a:graphic>
          <a:graphicData uri="http://schemas.openxmlformats.org/drawingml/2006/table">
            <a:tbl>
              <a:tblPr firstRow="1" bandRow="1">
                <a:tableStyleId>{5C22544A-7EE6-4342-B048-85BDC9FD1C3A}</a:tableStyleId>
              </a:tblPr>
              <a:tblGrid>
                <a:gridCol w="540434">
                  <a:extLst>
                    <a:ext uri="{9D8B030D-6E8A-4147-A177-3AD203B41FA5}">
                      <a16:colId xmlns:a16="http://schemas.microsoft.com/office/drawing/2014/main" val="1747266049"/>
                    </a:ext>
                  </a:extLst>
                </a:gridCol>
                <a:gridCol w="1747561">
                  <a:extLst>
                    <a:ext uri="{9D8B030D-6E8A-4147-A177-3AD203B41FA5}">
                      <a16:colId xmlns:a16="http://schemas.microsoft.com/office/drawing/2014/main" val="826856757"/>
                    </a:ext>
                  </a:extLst>
                </a:gridCol>
              </a:tblGrid>
              <a:tr h="771928">
                <a:tc>
                  <a:txBody>
                    <a:bodyPr/>
                    <a:lstStyle/>
                    <a:p>
                      <a:endParaRPr lang="en-US"/>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b="1">
                          <a:solidFill>
                            <a:schemeClr val="bg1"/>
                          </a:solidFill>
                          <a:latin typeface="+mn-lt"/>
                          <a:cs typeface="Arial" pitchFamily="34" charset="0"/>
                        </a:rPr>
                        <a:t>Open Source</a:t>
                      </a:r>
                      <a:endParaRPr lang="ko-KR" altLang="en-US" sz="1200" b="1">
                        <a:solidFill>
                          <a:schemeClr val="bg1"/>
                        </a:solidFill>
                        <a:latin typeface="+mn-lt"/>
                        <a:cs typeface="Arial"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737590786"/>
                  </a:ext>
                </a:extLst>
              </a:tr>
            </a:tbl>
          </a:graphicData>
        </a:graphic>
      </p:graphicFrame>
      <p:graphicFrame>
        <p:nvGraphicFramePr>
          <p:cNvPr id="11" name="Table 10">
            <a:extLst>
              <a:ext uri="{FF2B5EF4-FFF2-40B4-BE49-F238E27FC236}">
                <a16:creationId xmlns:a16="http://schemas.microsoft.com/office/drawing/2014/main" id="{3D3FAAA4-FC1A-2243-9E79-41CC486D80D6}"/>
              </a:ext>
            </a:extLst>
          </p:cNvPr>
          <p:cNvGraphicFramePr>
            <a:graphicFrameLocks noGrp="1"/>
          </p:cNvGraphicFramePr>
          <p:nvPr>
            <p:extLst>
              <p:ext uri="{D42A27DB-BD31-4B8C-83A1-F6EECF244321}">
                <p14:modId xmlns:p14="http://schemas.microsoft.com/office/powerpoint/2010/main" val="207610608"/>
              </p:ext>
            </p:extLst>
          </p:nvPr>
        </p:nvGraphicFramePr>
        <p:xfrm>
          <a:off x="7312929" y="1871867"/>
          <a:ext cx="2287995" cy="3471512"/>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205901397"/>
                    </a:ext>
                  </a:extLst>
                </a:gridCol>
                <a:gridCol w="2079715">
                  <a:extLst>
                    <a:ext uri="{9D8B030D-6E8A-4147-A177-3AD203B41FA5}">
                      <a16:colId xmlns:a16="http://schemas.microsoft.com/office/drawing/2014/main" val="1808487461"/>
                    </a:ext>
                  </a:extLst>
                </a:gridCol>
              </a:tblGrid>
              <a:tr h="53205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1">
                        <a:solidFill>
                          <a:schemeClr val="bg1"/>
                        </a:solidFill>
                        <a:latin typeface="+mn-lt"/>
                        <a:cs typeface="Arial"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r>
                        <a:rPr lang="en-US" sz="1600"/>
                        <a:t>SIEM As a Service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415215739"/>
                  </a:ext>
                </a:extLst>
              </a:tr>
              <a:tr h="840791">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a:solidFill>
                            <a:schemeClr val="tx1">
                              <a:lumMod val="65000"/>
                              <a:lumOff val="35000"/>
                            </a:schemeClr>
                          </a:solidFill>
                          <a:latin typeface="+mn-lt"/>
                          <a:cs typeface="Arial" pitchFamily="34" charset="0"/>
                        </a:rPr>
                        <a:t>Can be thought of as a cloud- based entity but helps provide more infrastructure for storage and processing power</a:t>
                      </a:r>
                      <a:endParaRPr lang="ko-KR" altLang="en-US" sz="1200" b="0">
                        <a:solidFill>
                          <a:schemeClr val="tx1">
                            <a:lumMod val="65000"/>
                            <a:lumOff val="35000"/>
                          </a:schemeClr>
                        </a:solidFill>
                        <a:latin typeface="+mn-lt"/>
                        <a:cs typeface="Arial" pitchFamily="34" charset="0"/>
                      </a:endParaRPr>
                    </a:p>
                  </a:txBody>
                  <a:tcPr anchor="ctr">
                    <a:lnT w="38100" cmpd="sng">
                      <a:noFill/>
                    </a:lnT>
                    <a:solidFill>
                      <a:schemeClr val="bg1"/>
                    </a:solidFill>
                  </a:tcPr>
                </a:tc>
                <a:tc hMerge="1">
                  <a:txBody>
                    <a:bodyPr/>
                    <a:lstStyle/>
                    <a:p>
                      <a:pPr latinLnBrk="1"/>
                      <a:endParaRPr lang="ko-KR" altLang="en-US"/>
                    </a:p>
                  </a:txBody>
                  <a:tcPr/>
                </a:tc>
                <a:extLst>
                  <a:ext uri="{0D108BD9-81ED-4DB2-BD59-A6C34878D82A}">
                    <a16:rowId xmlns:a16="http://schemas.microsoft.com/office/drawing/2014/main" val="3990975053"/>
                  </a:ext>
                </a:extLst>
              </a:tr>
              <a:tr h="742913">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a:solidFill>
                          <a:schemeClr val="tx1">
                            <a:lumMod val="65000"/>
                            <a:lumOff val="35000"/>
                          </a:schemeClr>
                        </a:solidFill>
                        <a:latin typeface="+mn-lt"/>
                        <a:cs typeface="Arial" pitchFamily="34" charset="0"/>
                      </a:endParaRPr>
                    </a:p>
                  </a:txBody>
                  <a:tcPr anchor="c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198892416"/>
                  </a:ext>
                </a:extLst>
              </a:tr>
              <a:tr h="679006">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a:solidFill>
                          <a:schemeClr val="tx1">
                            <a:lumMod val="65000"/>
                            <a:lumOff val="35000"/>
                          </a:schemeClr>
                        </a:solidFill>
                        <a:latin typeface="+mn-lt"/>
                        <a:cs typeface="Arial" pitchFamily="34" charset="0"/>
                      </a:endParaRPr>
                    </a:p>
                  </a:txBody>
                  <a:tcPr anchor="ctr">
                    <a:solidFill>
                      <a:schemeClr val="bg1"/>
                    </a:solidFill>
                  </a:tcPr>
                </a:tc>
                <a:tc hMerge="1">
                  <a:txBody>
                    <a:bodyPr/>
                    <a:lstStyle/>
                    <a:p>
                      <a:pPr latinLnBrk="1"/>
                      <a:endParaRPr lang="ko-KR" altLang="en-US"/>
                    </a:p>
                  </a:txBody>
                  <a:tcPr/>
                </a:tc>
                <a:extLst>
                  <a:ext uri="{0D108BD9-81ED-4DB2-BD59-A6C34878D82A}">
                    <a16:rowId xmlns:a16="http://schemas.microsoft.com/office/drawing/2014/main" val="423215535"/>
                  </a:ext>
                </a:extLst>
              </a:tr>
              <a:tr h="676743">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a:solidFill>
                          <a:schemeClr val="bg1"/>
                        </a:solidFill>
                        <a:latin typeface="+mn-lt"/>
                        <a:cs typeface="Arial" pitchFamily="34" charset="0"/>
                      </a:endParaRPr>
                    </a:p>
                  </a:txBody>
                  <a:tcPr anchor="ctr">
                    <a:solidFill>
                      <a:schemeClr val="accent3"/>
                    </a:solidFill>
                  </a:tcPr>
                </a:tc>
                <a:tc hMerge="1">
                  <a:txBody>
                    <a:bodyPr/>
                    <a:lstStyle/>
                    <a:p>
                      <a:pPr latinLnBrk="1"/>
                      <a:endParaRPr lang="ko-KR" altLang="en-US"/>
                    </a:p>
                  </a:txBody>
                  <a:tcPr/>
                </a:tc>
                <a:extLst>
                  <a:ext uri="{0D108BD9-81ED-4DB2-BD59-A6C34878D82A}">
                    <a16:rowId xmlns:a16="http://schemas.microsoft.com/office/drawing/2014/main" val="302930502"/>
                  </a:ext>
                </a:extLst>
              </a:tr>
            </a:tbl>
          </a:graphicData>
        </a:graphic>
      </p:graphicFrame>
      <p:sp>
        <p:nvSpPr>
          <p:cNvPr id="14" name="Content Placeholder 13">
            <a:extLst>
              <a:ext uri="{FF2B5EF4-FFF2-40B4-BE49-F238E27FC236}">
                <a16:creationId xmlns:a16="http://schemas.microsoft.com/office/drawing/2014/main" id="{002811E5-11FF-604A-9AB4-2FDE1E53328B}"/>
              </a:ext>
            </a:extLst>
          </p:cNvPr>
          <p:cNvSpPr>
            <a:spLocks noGrp="1"/>
          </p:cNvSpPr>
          <p:nvPr>
            <p:ph idx="1"/>
          </p:nvPr>
        </p:nvSpPr>
        <p:spPr/>
        <p:txBody>
          <a:bodyPr/>
          <a:lstStyle/>
          <a:p>
            <a:endParaRPr lang="en-US"/>
          </a:p>
        </p:txBody>
      </p:sp>
      <p:sp>
        <p:nvSpPr>
          <p:cNvPr id="26" name="Oval 4">
            <a:extLst>
              <a:ext uri="{FF2B5EF4-FFF2-40B4-BE49-F238E27FC236}">
                <a16:creationId xmlns:a16="http://schemas.microsoft.com/office/drawing/2014/main" id="{8ED6257B-2FAC-9C44-9549-7A995D07243B}"/>
              </a:ext>
            </a:extLst>
          </p:cNvPr>
          <p:cNvSpPr txBox="1"/>
          <p:nvPr/>
        </p:nvSpPr>
        <p:spPr>
          <a:xfrm>
            <a:off x="6241652" y="892679"/>
            <a:ext cx="1893824" cy="812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r>
              <a:rPr lang="en-US" sz="1100" kern="1200"/>
              <a:t>Third Party</a:t>
            </a:r>
          </a:p>
        </p:txBody>
      </p:sp>
      <p:sp>
        <p:nvSpPr>
          <p:cNvPr id="27" name="TextBox 26">
            <a:extLst>
              <a:ext uri="{FF2B5EF4-FFF2-40B4-BE49-F238E27FC236}">
                <a16:creationId xmlns:a16="http://schemas.microsoft.com/office/drawing/2014/main" id="{76C443AE-E965-384D-B73C-A3D754526BDC}"/>
              </a:ext>
            </a:extLst>
          </p:cNvPr>
          <p:cNvSpPr txBox="1"/>
          <p:nvPr/>
        </p:nvSpPr>
        <p:spPr>
          <a:xfrm>
            <a:off x="126144" y="115837"/>
            <a:ext cx="4247073" cy="584775"/>
          </a:xfrm>
          <a:prstGeom prst="rect">
            <a:avLst/>
          </a:prstGeom>
          <a:noFill/>
        </p:spPr>
        <p:txBody>
          <a:bodyPr wrap="square" rtlCol="0">
            <a:spAutoFit/>
          </a:bodyPr>
          <a:lstStyle/>
          <a:p>
            <a:r>
              <a:rPr lang="en-US" sz="3200">
                <a:solidFill>
                  <a:schemeClr val="bg1"/>
                </a:solidFill>
                <a:latin typeface="+mj-lt"/>
              </a:rPr>
              <a:t>Recommendations</a:t>
            </a:r>
          </a:p>
        </p:txBody>
      </p:sp>
    </p:spTree>
    <p:extLst>
      <p:ext uri="{BB962C8B-B14F-4D97-AF65-F5344CB8AC3E}">
        <p14:creationId xmlns:p14="http://schemas.microsoft.com/office/powerpoint/2010/main" val="57536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6">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DF691C40-340A-44BC-A6B3-C3A20A9ED913}"/>
              </a:ext>
            </a:extLst>
          </p:cNvPr>
          <p:cNvSpPr txBox="1"/>
          <p:nvPr/>
        </p:nvSpPr>
        <p:spPr>
          <a:xfrm>
            <a:off x="1146879" y="998002"/>
            <a:ext cx="3182940" cy="1471959"/>
          </a:xfrm>
          <a:prstGeom prst="rect">
            <a:avLst/>
          </a:prstGeom>
        </p:spPr>
        <p:txBody>
          <a:bodyPr vert="horz" lIns="91440" tIns="45720" rIns="91440" bIns="45720" rtlCol="0" anchor="ctr">
            <a:normAutofit/>
          </a:bodyPr>
          <a:lstStyle/>
          <a:p>
            <a:pPr eaLnBrk="1" hangingPunct="1">
              <a:lnSpc>
                <a:spcPct val="90000"/>
              </a:lnSpc>
              <a:spcAft>
                <a:spcPts val="600"/>
              </a:spcAft>
            </a:pPr>
            <a:r>
              <a:rPr lang="en-US" altLang="ko-KR" sz="3600" kern="1200">
                <a:solidFill>
                  <a:srgbClr val="FFFFFF"/>
                </a:solidFill>
                <a:latin typeface="+mj-lt"/>
                <a:ea typeface="+mj-ea"/>
                <a:cs typeface="+mj-cs"/>
              </a:rPr>
              <a:t>Thank You</a:t>
            </a:r>
          </a:p>
          <a:p>
            <a:pPr eaLnBrk="1" hangingPunct="1">
              <a:lnSpc>
                <a:spcPct val="90000"/>
              </a:lnSpc>
              <a:spcAft>
                <a:spcPts val="600"/>
              </a:spcAft>
            </a:pPr>
            <a:r>
              <a:rPr lang="en-US" altLang="ko-KR">
                <a:solidFill>
                  <a:srgbClr val="FFFFFF"/>
                </a:solidFill>
                <a:latin typeface="+mj-lt"/>
                <a:ea typeface="+mj-ea"/>
                <a:cs typeface="+mj-cs"/>
              </a:rPr>
              <a:t>	Questions?</a:t>
            </a:r>
            <a:endParaRPr lang="en-US" altLang="ko-KR" kern="1200">
              <a:solidFill>
                <a:srgbClr val="FFFFFF"/>
              </a:solidFill>
              <a:latin typeface="+mj-lt"/>
              <a:ea typeface="+mj-ea"/>
              <a:cs typeface="+mj-cs"/>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7210345" y="3809845"/>
            <a:ext cx="4981514" cy="379656"/>
          </a:xfrm>
          <a:prstGeom prst="rect">
            <a:avLst/>
          </a:prstGeom>
          <a:noFill/>
        </p:spPr>
        <p:txBody>
          <a:bodyPr wrap="square" rtlCol="0" anchor="ctr">
            <a:spAutoFit/>
          </a:bodyPr>
          <a:lstStyle/>
          <a:p>
            <a:pPr>
              <a:spcAft>
                <a:spcPts val="600"/>
              </a:spcAft>
            </a:pPr>
            <a:r>
              <a:rPr lang="en-US" altLang="ko-KR" sz="1867">
                <a:solidFill>
                  <a:schemeClr val="bg1"/>
                </a:solidFill>
                <a:cs typeface="Arial" pitchFamily="34" charset="0"/>
              </a:rPr>
              <a:t>Questions?</a:t>
            </a:r>
            <a:endParaRPr lang="ko-KR" altLang="en-US" sz="1867">
              <a:solidFill>
                <a:schemeClr val="bg1"/>
              </a:solidFill>
              <a:cs typeface="Arial" pitchFamily="34" charset="0"/>
            </a:endParaRPr>
          </a:p>
        </p:txBody>
      </p:sp>
      <p:grpSp>
        <p:nvGrpSpPr>
          <p:cNvPr id="6" name="Group 5">
            <a:extLst>
              <a:ext uri="{FF2B5EF4-FFF2-40B4-BE49-F238E27FC236}">
                <a16:creationId xmlns:a16="http://schemas.microsoft.com/office/drawing/2014/main" id="{4D859A5C-DDB3-8845-ACEA-CD7C311DCB99}"/>
              </a:ext>
            </a:extLst>
          </p:cNvPr>
          <p:cNvGrpSpPr/>
          <p:nvPr/>
        </p:nvGrpSpPr>
        <p:grpSpPr>
          <a:xfrm>
            <a:off x="4998268" y="729019"/>
            <a:ext cx="6539075" cy="5080537"/>
            <a:chOff x="5885014" y="654503"/>
            <a:chExt cx="5745011" cy="4463593"/>
          </a:xfrm>
        </p:grpSpPr>
        <p:grpSp>
          <p:nvGrpSpPr>
            <p:cNvPr id="7" name="Group 6">
              <a:extLst>
                <a:ext uri="{FF2B5EF4-FFF2-40B4-BE49-F238E27FC236}">
                  <a16:creationId xmlns:a16="http://schemas.microsoft.com/office/drawing/2014/main" id="{DC79775D-8813-8641-9A8B-1B5EEBBAE7DD}"/>
                </a:ext>
              </a:extLst>
            </p:cNvPr>
            <p:cNvGrpSpPr/>
            <p:nvPr/>
          </p:nvGrpSpPr>
          <p:grpSpPr>
            <a:xfrm>
              <a:off x="6903916" y="718301"/>
              <a:ext cx="4726109" cy="701496"/>
              <a:chOff x="6751979" y="1666120"/>
              <a:chExt cx="4526164" cy="701496"/>
            </a:xfrm>
          </p:grpSpPr>
          <p:sp>
            <p:nvSpPr>
              <p:cNvPr id="21" name="TextBox 20">
                <a:extLst>
                  <a:ext uri="{FF2B5EF4-FFF2-40B4-BE49-F238E27FC236}">
                    <a16:creationId xmlns:a16="http://schemas.microsoft.com/office/drawing/2014/main" id="{0F45488F-00F9-E84E-9D37-D74951FDE8D5}"/>
                  </a:ext>
                </a:extLst>
              </p:cNvPr>
              <p:cNvSpPr txBox="1"/>
              <p:nvPr/>
            </p:nvSpPr>
            <p:spPr>
              <a:xfrm>
                <a:off x="6770451" y="2090617"/>
                <a:ext cx="4507692" cy="276999"/>
              </a:xfrm>
              <a:prstGeom prst="rect">
                <a:avLst/>
              </a:prstGeom>
              <a:noFill/>
            </p:spPr>
            <p:txBody>
              <a:bodyPr wrap="square" rtlCol="0" anchor="t">
                <a:normAutofit/>
              </a:bodyPr>
              <a:lstStyle/>
              <a:p>
                <a:pPr>
                  <a:lnSpc>
                    <a:spcPct val="90000"/>
                  </a:lnSpc>
                  <a:spcAft>
                    <a:spcPts val="600"/>
                  </a:spcAft>
                </a:pPr>
                <a:endParaRPr lang="en-US" altLang="ko-KR" sz="1600">
                  <a:solidFill>
                    <a:schemeClr val="tx2"/>
                  </a:solidFill>
                  <a:latin typeface="Calibri"/>
                  <a:cs typeface="Arial"/>
                </a:endParaRPr>
              </a:p>
            </p:txBody>
          </p:sp>
          <p:sp>
            <p:nvSpPr>
              <p:cNvPr id="22" name="TextBox 21">
                <a:extLst>
                  <a:ext uri="{FF2B5EF4-FFF2-40B4-BE49-F238E27FC236}">
                    <a16:creationId xmlns:a16="http://schemas.microsoft.com/office/drawing/2014/main" id="{D7082E2A-D639-094D-80FF-43D2F76A0A92}"/>
                  </a:ext>
                </a:extLst>
              </p:cNvPr>
              <p:cNvSpPr txBox="1"/>
              <p:nvPr/>
            </p:nvSpPr>
            <p:spPr>
              <a:xfrm>
                <a:off x="6751979" y="1666120"/>
                <a:ext cx="4507692" cy="507831"/>
              </a:xfrm>
              <a:prstGeom prst="rect">
                <a:avLst/>
              </a:prstGeom>
              <a:noFill/>
            </p:spPr>
            <p:txBody>
              <a:bodyPr wrap="square" lIns="108000" rIns="108000" rtlCol="0">
                <a:normAutofit/>
              </a:bodyPr>
              <a:lstStyle/>
              <a:p>
                <a:pPr>
                  <a:lnSpc>
                    <a:spcPct val="90000"/>
                  </a:lnSpc>
                  <a:spcAft>
                    <a:spcPts val="600"/>
                  </a:spcAft>
                </a:pPr>
                <a:r>
                  <a:rPr lang="en-US" altLang="ko-KR" sz="3500" b="1">
                    <a:cs typeface="Arial" pitchFamily="34" charset="0"/>
                  </a:rPr>
                  <a:t>Legacy SIEM</a:t>
                </a:r>
                <a:endParaRPr lang="ko-KR" altLang="en-US" sz="3500" b="1">
                  <a:cs typeface="Arial" pitchFamily="34" charset="0"/>
                </a:endParaRPr>
              </a:p>
            </p:txBody>
          </p:sp>
        </p:grpSp>
        <p:sp>
          <p:nvSpPr>
            <p:cNvPr id="8" name="TextBox 7">
              <a:extLst>
                <a:ext uri="{FF2B5EF4-FFF2-40B4-BE49-F238E27FC236}">
                  <a16:creationId xmlns:a16="http://schemas.microsoft.com/office/drawing/2014/main" id="{CF59A5CF-07F4-384A-BB36-1DD868E29468}"/>
                </a:ext>
              </a:extLst>
            </p:cNvPr>
            <p:cNvSpPr txBox="1"/>
            <p:nvPr/>
          </p:nvSpPr>
          <p:spPr>
            <a:xfrm>
              <a:off x="5885014" y="654503"/>
              <a:ext cx="958096" cy="830997"/>
            </a:xfrm>
            <a:prstGeom prst="rect">
              <a:avLst/>
            </a:prstGeom>
            <a:noFill/>
          </p:spPr>
          <p:txBody>
            <a:bodyPr wrap="square" lIns="108000" rIns="108000" rtlCol="0">
              <a:normAutofit/>
            </a:bodyPr>
            <a:lstStyle/>
            <a:p>
              <a:pPr algn="ctr">
                <a:spcAft>
                  <a:spcPts val="600"/>
                </a:spcAft>
              </a:pPr>
              <a:r>
                <a:rPr lang="en-US" altLang="ko-KR" sz="5000" b="1">
                  <a:solidFill>
                    <a:schemeClr val="accent4"/>
                  </a:solidFill>
                  <a:cs typeface="Arial" pitchFamily="34" charset="0"/>
                </a:rPr>
                <a:t>01</a:t>
              </a:r>
              <a:endParaRPr lang="ko-KR" altLang="en-US" sz="5000" b="1">
                <a:solidFill>
                  <a:schemeClr val="accent4"/>
                </a:solidFill>
                <a:cs typeface="Arial" pitchFamily="34" charset="0"/>
              </a:endParaRPr>
            </a:p>
          </p:txBody>
        </p:sp>
        <p:grpSp>
          <p:nvGrpSpPr>
            <p:cNvPr id="9" name="Group 8">
              <a:extLst>
                <a:ext uri="{FF2B5EF4-FFF2-40B4-BE49-F238E27FC236}">
                  <a16:creationId xmlns:a16="http://schemas.microsoft.com/office/drawing/2014/main" id="{D3E97A2D-00D3-4940-93B0-B4EAFA7DD408}"/>
                </a:ext>
              </a:extLst>
            </p:cNvPr>
            <p:cNvGrpSpPr/>
            <p:nvPr/>
          </p:nvGrpSpPr>
          <p:grpSpPr>
            <a:xfrm>
              <a:off x="6903916" y="1889512"/>
              <a:ext cx="4726109" cy="701496"/>
              <a:chOff x="6751979" y="1666120"/>
              <a:chExt cx="4526164" cy="701496"/>
            </a:xfrm>
          </p:grpSpPr>
          <p:sp>
            <p:nvSpPr>
              <p:cNvPr id="19" name="TextBox 18">
                <a:extLst>
                  <a:ext uri="{FF2B5EF4-FFF2-40B4-BE49-F238E27FC236}">
                    <a16:creationId xmlns:a16="http://schemas.microsoft.com/office/drawing/2014/main" id="{51E9EA6C-EC71-524F-9071-F9DC9E3527BC}"/>
                  </a:ext>
                </a:extLst>
              </p:cNvPr>
              <p:cNvSpPr txBox="1"/>
              <p:nvPr/>
            </p:nvSpPr>
            <p:spPr>
              <a:xfrm>
                <a:off x="6770451" y="2090617"/>
                <a:ext cx="4507692" cy="276999"/>
              </a:xfrm>
              <a:prstGeom prst="rect">
                <a:avLst/>
              </a:prstGeom>
              <a:noFill/>
            </p:spPr>
            <p:txBody>
              <a:bodyPr wrap="square" rtlCol="0">
                <a:normAutofit/>
              </a:bodyPr>
              <a:lstStyle/>
              <a:p>
                <a:pPr>
                  <a:lnSpc>
                    <a:spcPct val="90000"/>
                  </a:lnSpc>
                  <a:spcAft>
                    <a:spcPts val="600"/>
                  </a:spcAft>
                </a:pPr>
                <a:endParaRPr lang="en-US" altLang="ko-KR" sz="1600">
                  <a:solidFill>
                    <a:schemeClr val="tx2"/>
                  </a:solidFill>
                  <a:cs typeface="Arial" pitchFamily="34" charset="0"/>
                </a:endParaRPr>
              </a:p>
            </p:txBody>
          </p:sp>
          <p:sp>
            <p:nvSpPr>
              <p:cNvPr id="20" name="TextBox 19">
                <a:extLst>
                  <a:ext uri="{FF2B5EF4-FFF2-40B4-BE49-F238E27FC236}">
                    <a16:creationId xmlns:a16="http://schemas.microsoft.com/office/drawing/2014/main" id="{5BCD80E0-A2DA-FF4E-A290-84FE720353BF}"/>
                  </a:ext>
                </a:extLst>
              </p:cNvPr>
              <p:cNvSpPr txBox="1"/>
              <p:nvPr/>
            </p:nvSpPr>
            <p:spPr>
              <a:xfrm>
                <a:off x="6751979" y="1666120"/>
                <a:ext cx="4507692" cy="507831"/>
              </a:xfrm>
              <a:prstGeom prst="rect">
                <a:avLst/>
              </a:prstGeom>
              <a:noFill/>
            </p:spPr>
            <p:txBody>
              <a:bodyPr wrap="square" lIns="108000" rIns="108000" rtlCol="0">
                <a:normAutofit/>
              </a:bodyPr>
              <a:lstStyle/>
              <a:p>
                <a:pPr>
                  <a:lnSpc>
                    <a:spcPct val="90000"/>
                  </a:lnSpc>
                  <a:spcAft>
                    <a:spcPts val="600"/>
                  </a:spcAft>
                </a:pPr>
                <a:r>
                  <a:rPr lang="en-US" altLang="ko-KR" sz="3500" b="1">
                    <a:cs typeface="Arial" pitchFamily="34" charset="0"/>
                  </a:rPr>
                  <a:t>Use Cases and Threats</a:t>
                </a:r>
                <a:endParaRPr lang="ko-KR" altLang="en-US" sz="3500" b="1">
                  <a:cs typeface="Arial" pitchFamily="34" charset="0"/>
                </a:endParaRPr>
              </a:p>
            </p:txBody>
          </p:sp>
        </p:grpSp>
        <p:sp>
          <p:nvSpPr>
            <p:cNvPr id="10" name="TextBox 9">
              <a:extLst>
                <a:ext uri="{FF2B5EF4-FFF2-40B4-BE49-F238E27FC236}">
                  <a16:creationId xmlns:a16="http://schemas.microsoft.com/office/drawing/2014/main" id="{6FCFAC4C-4DF5-0A45-A736-431813AD24DE}"/>
                </a:ext>
              </a:extLst>
            </p:cNvPr>
            <p:cNvSpPr txBox="1"/>
            <p:nvPr/>
          </p:nvSpPr>
          <p:spPr>
            <a:xfrm>
              <a:off x="5885014" y="1825714"/>
              <a:ext cx="958096" cy="830997"/>
            </a:xfrm>
            <a:prstGeom prst="rect">
              <a:avLst/>
            </a:prstGeom>
            <a:noFill/>
          </p:spPr>
          <p:txBody>
            <a:bodyPr wrap="square" lIns="108000" rIns="108000" rtlCol="0">
              <a:normAutofit/>
            </a:bodyPr>
            <a:lstStyle/>
            <a:p>
              <a:pPr algn="ctr">
                <a:spcAft>
                  <a:spcPts val="600"/>
                </a:spcAft>
              </a:pPr>
              <a:r>
                <a:rPr lang="en-US" altLang="ko-KR" sz="5000" b="1">
                  <a:solidFill>
                    <a:schemeClr val="accent4"/>
                  </a:solidFill>
                  <a:cs typeface="Arial" pitchFamily="34" charset="0"/>
                </a:rPr>
                <a:t>02</a:t>
              </a:r>
              <a:endParaRPr lang="ko-KR" altLang="en-US" sz="5000" b="1">
                <a:solidFill>
                  <a:schemeClr val="accent4"/>
                </a:solidFill>
                <a:cs typeface="Arial" pitchFamily="34" charset="0"/>
              </a:endParaRPr>
            </a:p>
          </p:txBody>
        </p:sp>
        <p:grpSp>
          <p:nvGrpSpPr>
            <p:cNvPr id="11" name="Group 10">
              <a:extLst>
                <a:ext uri="{FF2B5EF4-FFF2-40B4-BE49-F238E27FC236}">
                  <a16:creationId xmlns:a16="http://schemas.microsoft.com/office/drawing/2014/main" id="{2EFBD633-960B-AC4A-8C4F-6671452CC558}"/>
                </a:ext>
              </a:extLst>
            </p:cNvPr>
            <p:cNvGrpSpPr/>
            <p:nvPr/>
          </p:nvGrpSpPr>
          <p:grpSpPr>
            <a:xfrm>
              <a:off x="6903916" y="3060723"/>
              <a:ext cx="4726109" cy="886162"/>
              <a:chOff x="6751979" y="1666120"/>
              <a:chExt cx="4526164" cy="886162"/>
            </a:xfrm>
          </p:grpSpPr>
          <p:sp>
            <p:nvSpPr>
              <p:cNvPr id="17" name="TextBox 16">
                <a:extLst>
                  <a:ext uri="{FF2B5EF4-FFF2-40B4-BE49-F238E27FC236}">
                    <a16:creationId xmlns:a16="http://schemas.microsoft.com/office/drawing/2014/main" id="{8085E80E-88A3-0740-B887-92B54C21302F}"/>
                  </a:ext>
                </a:extLst>
              </p:cNvPr>
              <p:cNvSpPr txBox="1"/>
              <p:nvPr/>
            </p:nvSpPr>
            <p:spPr>
              <a:xfrm>
                <a:off x="6770451" y="2090617"/>
                <a:ext cx="4507692" cy="461665"/>
              </a:xfrm>
              <a:prstGeom prst="rect">
                <a:avLst/>
              </a:prstGeom>
              <a:noFill/>
            </p:spPr>
            <p:txBody>
              <a:bodyPr wrap="square" rtlCol="0" anchor="t">
                <a:normAutofit/>
              </a:bodyPr>
              <a:lstStyle/>
              <a:p>
                <a:pPr>
                  <a:lnSpc>
                    <a:spcPct val="90000"/>
                  </a:lnSpc>
                  <a:spcAft>
                    <a:spcPts val="600"/>
                  </a:spcAft>
                </a:pPr>
                <a:endParaRPr lang="en-US" altLang="ko-KR" sz="1300">
                  <a:solidFill>
                    <a:schemeClr val="tx2"/>
                  </a:solidFill>
                  <a:cs typeface="Arial" pitchFamily="34" charset="0"/>
                </a:endParaRPr>
              </a:p>
            </p:txBody>
          </p:sp>
          <p:sp>
            <p:nvSpPr>
              <p:cNvPr id="18" name="TextBox 17">
                <a:extLst>
                  <a:ext uri="{FF2B5EF4-FFF2-40B4-BE49-F238E27FC236}">
                    <a16:creationId xmlns:a16="http://schemas.microsoft.com/office/drawing/2014/main" id="{AA29E185-D49D-784D-AF2A-84FAB6C6287C}"/>
                  </a:ext>
                </a:extLst>
              </p:cNvPr>
              <p:cNvSpPr txBox="1"/>
              <p:nvPr/>
            </p:nvSpPr>
            <p:spPr>
              <a:xfrm>
                <a:off x="6751979" y="1666120"/>
                <a:ext cx="4507692" cy="507831"/>
              </a:xfrm>
              <a:prstGeom prst="rect">
                <a:avLst/>
              </a:prstGeom>
              <a:noFill/>
            </p:spPr>
            <p:txBody>
              <a:bodyPr wrap="square" lIns="108000" rIns="108000" rtlCol="0">
                <a:normAutofit/>
              </a:bodyPr>
              <a:lstStyle/>
              <a:p>
                <a:pPr>
                  <a:lnSpc>
                    <a:spcPct val="90000"/>
                  </a:lnSpc>
                  <a:spcAft>
                    <a:spcPts val="600"/>
                  </a:spcAft>
                </a:pPr>
                <a:r>
                  <a:rPr lang="en-US" altLang="ko-KR" sz="3500" b="1">
                    <a:cs typeface="Arial" pitchFamily="34" charset="0"/>
                  </a:rPr>
                  <a:t>NG SIEM</a:t>
                </a:r>
                <a:endParaRPr lang="ko-KR" altLang="en-US" sz="3500" b="1">
                  <a:cs typeface="Arial" pitchFamily="34" charset="0"/>
                </a:endParaRPr>
              </a:p>
            </p:txBody>
          </p:sp>
        </p:grpSp>
        <p:sp>
          <p:nvSpPr>
            <p:cNvPr id="12" name="TextBox 11">
              <a:extLst>
                <a:ext uri="{FF2B5EF4-FFF2-40B4-BE49-F238E27FC236}">
                  <a16:creationId xmlns:a16="http://schemas.microsoft.com/office/drawing/2014/main" id="{8BD53085-70DA-E24C-A0BE-FC6ADBFE24F1}"/>
                </a:ext>
              </a:extLst>
            </p:cNvPr>
            <p:cNvSpPr txBox="1"/>
            <p:nvPr/>
          </p:nvSpPr>
          <p:spPr>
            <a:xfrm>
              <a:off x="5885014" y="2996925"/>
              <a:ext cx="958096" cy="830997"/>
            </a:xfrm>
            <a:prstGeom prst="rect">
              <a:avLst/>
            </a:prstGeom>
            <a:noFill/>
          </p:spPr>
          <p:txBody>
            <a:bodyPr wrap="square" lIns="108000" rIns="108000" rtlCol="0">
              <a:normAutofit/>
            </a:bodyPr>
            <a:lstStyle/>
            <a:p>
              <a:pPr algn="ctr">
                <a:spcAft>
                  <a:spcPts val="600"/>
                </a:spcAft>
              </a:pPr>
              <a:r>
                <a:rPr lang="en-US" altLang="ko-KR" sz="5000" b="1">
                  <a:solidFill>
                    <a:schemeClr val="accent4"/>
                  </a:solidFill>
                  <a:cs typeface="Arial" pitchFamily="34" charset="0"/>
                </a:rPr>
                <a:t>03</a:t>
              </a:r>
              <a:endParaRPr lang="ko-KR" altLang="en-US" sz="5000" b="1">
                <a:solidFill>
                  <a:schemeClr val="accent4"/>
                </a:solidFill>
                <a:cs typeface="Arial" pitchFamily="34" charset="0"/>
              </a:endParaRPr>
            </a:p>
          </p:txBody>
        </p:sp>
        <p:grpSp>
          <p:nvGrpSpPr>
            <p:cNvPr id="13" name="Group 12">
              <a:extLst>
                <a:ext uri="{FF2B5EF4-FFF2-40B4-BE49-F238E27FC236}">
                  <a16:creationId xmlns:a16="http://schemas.microsoft.com/office/drawing/2014/main" id="{F1A52A1E-B9F8-D34D-888C-0A4782493371}"/>
                </a:ext>
              </a:extLst>
            </p:cNvPr>
            <p:cNvGrpSpPr/>
            <p:nvPr/>
          </p:nvGrpSpPr>
          <p:grpSpPr>
            <a:xfrm>
              <a:off x="6903916" y="4231934"/>
              <a:ext cx="4726109" cy="886162"/>
              <a:chOff x="6751979" y="1666120"/>
              <a:chExt cx="4526164" cy="886162"/>
            </a:xfrm>
          </p:grpSpPr>
          <p:sp>
            <p:nvSpPr>
              <p:cNvPr id="15" name="TextBox 14">
                <a:extLst>
                  <a:ext uri="{FF2B5EF4-FFF2-40B4-BE49-F238E27FC236}">
                    <a16:creationId xmlns:a16="http://schemas.microsoft.com/office/drawing/2014/main" id="{1F6AA187-54A5-4344-8DD2-AC55141E887B}"/>
                  </a:ext>
                </a:extLst>
              </p:cNvPr>
              <p:cNvSpPr txBox="1"/>
              <p:nvPr/>
            </p:nvSpPr>
            <p:spPr>
              <a:xfrm>
                <a:off x="6770451" y="2090617"/>
                <a:ext cx="4507692" cy="461665"/>
              </a:xfrm>
              <a:prstGeom prst="rect">
                <a:avLst/>
              </a:prstGeom>
              <a:noFill/>
            </p:spPr>
            <p:txBody>
              <a:bodyPr wrap="square" rtlCol="0">
                <a:normAutofit/>
              </a:bodyPr>
              <a:lstStyle/>
              <a:p>
                <a:pPr>
                  <a:lnSpc>
                    <a:spcPct val="90000"/>
                  </a:lnSpc>
                  <a:spcAft>
                    <a:spcPts val="600"/>
                  </a:spcAft>
                </a:pPr>
                <a:endParaRPr lang="en-US" altLang="ko-KR" sz="1300">
                  <a:solidFill>
                    <a:schemeClr val="tx2"/>
                  </a:solidFill>
                  <a:cs typeface="Arial" pitchFamily="34" charset="0"/>
                </a:endParaRPr>
              </a:p>
            </p:txBody>
          </p:sp>
          <p:sp>
            <p:nvSpPr>
              <p:cNvPr id="16" name="TextBox 15">
                <a:extLst>
                  <a:ext uri="{FF2B5EF4-FFF2-40B4-BE49-F238E27FC236}">
                    <a16:creationId xmlns:a16="http://schemas.microsoft.com/office/drawing/2014/main" id="{5E72D764-A428-7A47-A386-CAC00E8D92FD}"/>
                  </a:ext>
                </a:extLst>
              </p:cNvPr>
              <p:cNvSpPr txBox="1"/>
              <p:nvPr/>
            </p:nvSpPr>
            <p:spPr>
              <a:xfrm>
                <a:off x="6751979" y="1666120"/>
                <a:ext cx="4507692" cy="507831"/>
              </a:xfrm>
              <a:prstGeom prst="rect">
                <a:avLst/>
              </a:prstGeom>
              <a:noFill/>
            </p:spPr>
            <p:txBody>
              <a:bodyPr wrap="square" lIns="108000" rIns="108000" rtlCol="0">
                <a:normAutofit/>
              </a:bodyPr>
              <a:lstStyle/>
              <a:p>
                <a:pPr>
                  <a:lnSpc>
                    <a:spcPct val="90000"/>
                  </a:lnSpc>
                  <a:spcAft>
                    <a:spcPts val="600"/>
                  </a:spcAft>
                </a:pPr>
                <a:r>
                  <a:rPr lang="en-US" altLang="ko-KR" sz="3500" b="1">
                    <a:cs typeface="Arial" pitchFamily="34" charset="0"/>
                  </a:rPr>
                  <a:t>Recommendations</a:t>
                </a:r>
                <a:endParaRPr lang="ko-KR" altLang="en-US" sz="3500" b="1">
                  <a:cs typeface="Arial" pitchFamily="34" charset="0"/>
                </a:endParaRPr>
              </a:p>
            </p:txBody>
          </p:sp>
        </p:grpSp>
        <p:sp>
          <p:nvSpPr>
            <p:cNvPr id="14" name="TextBox 13">
              <a:extLst>
                <a:ext uri="{FF2B5EF4-FFF2-40B4-BE49-F238E27FC236}">
                  <a16:creationId xmlns:a16="http://schemas.microsoft.com/office/drawing/2014/main" id="{5795E2CC-C4D5-0944-A157-525B11E0B3FD}"/>
                </a:ext>
              </a:extLst>
            </p:cNvPr>
            <p:cNvSpPr txBox="1"/>
            <p:nvPr/>
          </p:nvSpPr>
          <p:spPr>
            <a:xfrm>
              <a:off x="5885014" y="4168136"/>
              <a:ext cx="958096" cy="830997"/>
            </a:xfrm>
            <a:prstGeom prst="rect">
              <a:avLst/>
            </a:prstGeom>
            <a:noFill/>
          </p:spPr>
          <p:txBody>
            <a:bodyPr wrap="square" lIns="108000" rIns="108000" rtlCol="0">
              <a:normAutofit/>
            </a:bodyPr>
            <a:lstStyle/>
            <a:p>
              <a:pPr algn="ctr">
                <a:spcAft>
                  <a:spcPts val="600"/>
                </a:spcAft>
              </a:pPr>
              <a:r>
                <a:rPr lang="en-US" altLang="ko-KR" sz="5000" b="1">
                  <a:solidFill>
                    <a:schemeClr val="accent4"/>
                  </a:solidFill>
                  <a:cs typeface="Arial" pitchFamily="34" charset="0"/>
                </a:rPr>
                <a:t>04</a:t>
              </a:r>
              <a:endParaRPr lang="ko-KR" altLang="en-US" sz="5000" b="1">
                <a:solidFill>
                  <a:schemeClr val="accent4"/>
                </a:solidFill>
                <a:cs typeface="Arial" pitchFamily="34" charset="0"/>
              </a:endParaRPr>
            </a:p>
          </p:txBody>
        </p:sp>
      </p:grpSp>
    </p:spTree>
    <p:extLst>
      <p:ext uri="{BB962C8B-B14F-4D97-AF65-F5344CB8AC3E}">
        <p14:creationId xmlns:p14="http://schemas.microsoft.com/office/powerpoint/2010/main" val="2264368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0">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5" name="Picture 11">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6" name="Oval 12">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E845666-F92D-419D-BAB2-0B8170FDCDED}"/>
              </a:ext>
            </a:extLst>
          </p:cNvPr>
          <p:cNvSpPr>
            <a:spLocks noGrp="1"/>
          </p:cNvSpPr>
          <p:nvPr>
            <p:ph type="title" idx="4294967295"/>
          </p:nvPr>
        </p:nvSpPr>
        <p:spPr/>
        <p:txBody>
          <a:bodyPr/>
          <a:lstStyle/>
          <a:p>
            <a:r>
              <a:rPr lang="en-US">
                <a:cs typeface="Calibri Light"/>
              </a:rPr>
              <a:t>Agenda</a:t>
            </a:r>
            <a:endParaRPr lang="en-US"/>
          </a:p>
        </p:txBody>
      </p:sp>
      <p:sp>
        <p:nvSpPr>
          <p:cNvPr id="3" name="Content Placeholder 2">
            <a:extLst>
              <a:ext uri="{FF2B5EF4-FFF2-40B4-BE49-F238E27FC236}">
                <a16:creationId xmlns:a16="http://schemas.microsoft.com/office/drawing/2014/main" id="{86AAFE92-AEA4-4E85-86E6-E8B99FBD5A2C}"/>
              </a:ext>
            </a:extLst>
          </p:cNvPr>
          <p:cNvSpPr>
            <a:spLocks noGrp="1"/>
          </p:cNvSpPr>
          <p:nvPr>
            <p:ph idx="1"/>
          </p:nvPr>
        </p:nvSpPr>
        <p:spPr/>
        <p:txBody>
          <a:bodyPr vert="horz" lIns="91440" tIns="45720" rIns="91440" bIns="45720" rtlCol="0" anchor="t">
            <a:noAutofit/>
          </a:bodyPr>
          <a:lstStyle/>
          <a:p>
            <a:endParaRPr lang="en-US" sz="2400">
              <a:cs typeface="Calibri"/>
            </a:endParaRPr>
          </a:p>
          <a:p>
            <a:endParaRPr lang="en-US" sz="2400">
              <a:cs typeface="Calibri"/>
            </a:endParaRPr>
          </a:p>
        </p:txBody>
      </p:sp>
      <p:sp>
        <p:nvSpPr>
          <p:cNvPr id="4" name="TextBox 3">
            <a:extLst>
              <a:ext uri="{FF2B5EF4-FFF2-40B4-BE49-F238E27FC236}">
                <a16:creationId xmlns:a16="http://schemas.microsoft.com/office/drawing/2014/main" id="{FCD610F6-1904-1D4B-A500-EE698AA651FE}"/>
              </a:ext>
            </a:extLst>
          </p:cNvPr>
          <p:cNvSpPr txBox="1"/>
          <p:nvPr/>
        </p:nvSpPr>
        <p:spPr>
          <a:xfrm>
            <a:off x="971550" y="1285875"/>
            <a:ext cx="184731" cy="369332"/>
          </a:xfrm>
          <a:prstGeom prst="rect">
            <a:avLst/>
          </a:prstGeom>
          <a:noFill/>
        </p:spPr>
        <p:txBody>
          <a:bodyPr wrap="none" rtlCol="0">
            <a:spAutoFit/>
          </a:bodyPr>
          <a:lstStyle/>
          <a:p>
            <a:endParaRPr lang="en-US"/>
          </a:p>
        </p:txBody>
      </p:sp>
      <p:sp>
        <p:nvSpPr>
          <p:cNvPr id="30" name="Rectangle 30">
            <a:extLst>
              <a:ext uri="{FF2B5EF4-FFF2-40B4-BE49-F238E27FC236}">
                <a16:creationId xmlns:a16="http://schemas.microsoft.com/office/drawing/2014/main" id="{3E5D80D5-0790-374F-9D73-4125326A6E15}"/>
              </a:ext>
            </a:extLst>
          </p:cNvPr>
          <p:cNvSpPr/>
          <p:nvPr/>
        </p:nvSpPr>
        <p:spPr>
          <a:xfrm>
            <a:off x="9747594" y="287240"/>
            <a:ext cx="1472856" cy="158032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31" name="Group 30">
            <a:extLst>
              <a:ext uri="{FF2B5EF4-FFF2-40B4-BE49-F238E27FC236}">
                <a16:creationId xmlns:a16="http://schemas.microsoft.com/office/drawing/2014/main" id="{5FD0F411-8465-5B49-9E7C-A220200BDD7D}"/>
              </a:ext>
            </a:extLst>
          </p:cNvPr>
          <p:cNvGrpSpPr/>
          <p:nvPr/>
        </p:nvGrpSpPr>
        <p:grpSpPr>
          <a:xfrm>
            <a:off x="0" y="2178495"/>
            <a:ext cx="5745011" cy="4463593"/>
            <a:chOff x="5885014" y="654503"/>
            <a:chExt cx="5745011" cy="4463593"/>
          </a:xfrm>
        </p:grpSpPr>
        <p:grpSp>
          <p:nvGrpSpPr>
            <p:cNvPr id="32" name="Group 31">
              <a:extLst>
                <a:ext uri="{FF2B5EF4-FFF2-40B4-BE49-F238E27FC236}">
                  <a16:creationId xmlns:a16="http://schemas.microsoft.com/office/drawing/2014/main" id="{58A4ED77-960A-BB47-A35F-47F0510D34A3}"/>
                </a:ext>
              </a:extLst>
            </p:cNvPr>
            <p:cNvGrpSpPr/>
            <p:nvPr/>
          </p:nvGrpSpPr>
          <p:grpSpPr>
            <a:xfrm>
              <a:off x="6903916" y="718301"/>
              <a:ext cx="4726109" cy="701496"/>
              <a:chOff x="6751979" y="1666120"/>
              <a:chExt cx="4526164" cy="701496"/>
            </a:xfrm>
          </p:grpSpPr>
          <p:sp>
            <p:nvSpPr>
              <p:cNvPr id="46" name="TextBox 45">
                <a:extLst>
                  <a:ext uri="{FF2B5EF4-FFF2-40B4-BE49-F238E27FC236}">
                    <a16:creationId xmlns:a16="http://schemas.microsoft.com/office/drawing/2014/main" id="{987BDB66-F497-C140-9024-096CA0C1E34F}"/>
                  </a:ext>
                </a:extLst>
              </p:cNvPr>
              <p:cNvSpPr txBox="1"/>
              <p:nvPr/>
            </p:nvSpPr>
            <p:spPr>
              <a:xfrm>
                <a:off x="6770451" y="2090617"/>
                <a:ext cx="4507692" cy="276999"/>
              </a:xfrm>
              <a:prstGeom prst="rect">
                <a:avLst/>
              </a:prstGeom>
              <a:noFill/>
            </p:spPr>
            <p:txBody>
              <a:bodyPr wrap="square" rtlCol="0" anchor="t">
                <a:spAutoFit/>
              </a:bodyPr>
              <a:lstStyle/>
              <a:p>
                <a:r>
                  <a:rPr lang="en-US" altLang="ko-KR" sz="1200">
                    <a:solidFill>
                      <a:schemeClr val="tx2"/>
                    </a:solidFill>
                    <a:latin typeface="Calibri"/>
                    <a:cs typeface="Arial"/>
                  </a:rPr>
                  <a:t>Discuss history and development over the years</a:t>
                </a:r>
              </a:p>
            </p:txBody>
          </p:sp>
          <p:sp>
            <p:nvSpPr>
              <p:cNvPr id="47" name="TextBox 46">
                <a:extLst>
                  <a:ext uri="{FF2B5EF4-FFF2-40B4-BE49-F238E27FC236}">
                    <a16:creationId xmlns:a16="http://schemas.microsoft.com/office/drawing/2014/main" id="{0A09206E-E1D3-F84C-A88C-0031DBAEA747}"/>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a:cs typeface="Arial" pitchFamily="34" charset="0"/>
                  </a:rPr>
                  <a:t>Legacy SIEM</a:t>
                </a:r>
                <a:endParaRPr lang="ko-KR" altLang="en-US" sz="2700" b="1">
                  <a:cs typeface="Arial" pitchFamily="34" charset="0"/>
                </a:endParaRPr>
              </a:p>
            </p:txBody>
          </p:sp>
        </p:grpSp>
        <p:sp>
          <p:nvSpPr>
            <p:cNvPr id="33" name="TextBox 32">
              <a:extLst>
                <a:ext uri="{FF2B5EF4-FFF2-40B4-BE49-F238E27FC236}">
                  <a16:creationId xmlns:a16="http://schemas.microsoft.com/office/drawing/2014/main" id="{80A234F2-106C-0944-8364-D0CF999F71E0}"/>
                </a:ext>
              </a:extLst>
            </p:cNvPr>
            <p:cNvSpPr txBox="1"/>
            <p:nvPr/>
          </p:nvSpPr>
          <p:spPr>
            <a:xfrm>
              <a:off x="5885014" y="654503"/>
              <a:ext cx="958096" cy="830997"/>
            </a:xfrm>
            <a:prstGeom prst="rect">
              <a:avLst/>
            </a:prstGeom>
            <a:noFill/>
          </p:spPr>
          <p:txBody>
            <a:bodyPr wrap="square" lIns="108000" rIns="108000" rtlCol="0">
              <a:spAutoFit/>
            </a:bodyPr>
            <a:lstStyle/>
            <a:p>
              <a:pPr algn="ctr"/>
              <a:r>
                <a:rPr lang="en-US" altLang="ko-KR" sz="4800" b="1">
                  <a:solidFill>
                    <a:schemeClr val="accent4"/>
                  </a:solidFill>
                  <a:cs typeface="Arial" pitchFamily="34" charset="0"/>
                </a:rPr>
                <a:t>01</a:t>
              </a:r>
              <a:endParaRPr lang="ko-KR" altLang="en-US" sz="4800" b="1">
                <a:solidFill>
                  <a:schemeClr val="accent4"/>
                </a:solidFill>
                <a:cs typeface="Arial" pitchFamily="34" charset="0"/>
              </a:endParaRPr>
            </a:p>
          </p:txBody>
        </p:sp>
        <p:grpSp>
          <p:nvGrpSpPr>
            <p:cNvPr id="34" name="Group 33">
              <a:extLst>
                <a:ext uri="{FF2B5EF4-FFF2-40B4-BE49-F238E27FC236}">
                  <a16:creationId xmlns:a16="http://schemas.microsoft.com/office/drawing/2014/main" id="{46D58249-3CCF-4848-98F1-D645529BDD50}"/>
                </a:ext>
              </a:extLst>
            </p:cNvPr>
            <p:cNvGrpSpPr/>
            <p:nvPr/>
          </p:nvGrpSpPr>
          <p:grpSpPr>
            <a:xfrm>
              <a:off x="6903916" y="1889512"/>
              <a:ext cx="4726109" cy="701496"/>
              <a:chOff x="6751979" y="1666120"/>
              <a:chExt cx="4526164" cy="701496"/>
            </a:xfrm>
          </p:grpSpPr>
          <p:sp>
            <p:nvSpPr>
              <p:cNvPr id="44" name="TextBox 43">
                <a:extLst>
                  <a:ext uri="{FF2B5EF4-FFF2-40B4-BE49-F238E27FC236}">
                    <a16:creationId xmlns:a16="http://schemas.microsoft.com/office/drawing/2014/main" id="{7D35160C-9AFE-B942-A1D3-BE03AE488FD5}"/>
                  </a:ext>
                </a:extLst>
              </p:cNvPr>
              <p:cNvSpPr txBox="1"/>
              <p:nvPr/>
            </p:nvSpPr>
            <p:spPr>
              <a:xfrm>
                <a:off x="6770451" y="2090617"/>
                <a:ext cx="4507692" cy="276999"/>
              </a:xfrm>
              <a:prstGeom prst="rect">
                <a:avLst/>
              </a:prstGeom>
              <a:noFill/>
            </p:spPr>
            <p:txBody>
              <a:bodyPr wrap="square" rtlCol="0">
                <a:spAutoFit/>
              </a:bodyPr>
              <a:lstStyle/>
              <a:p>
                <a:r>
                  <a:rPr lang="en-US" altLang="ko-KR" sz="1200">
                    <a:solidFill>
                      <a:schemeClr val="tx2"/>
                    </a:solidFill>
                    <a:cs typeface="Arial" pitchFamily="34" charset="0"/>
                  </a:rPr>
                  <a:t>Needs for a SIEM and sophistication of threats</a:t>
                </a:r>
              </a:p>
            </p:txBody>
          </p:sp>
          <p:sp>
            <p:nvSpPr>
              <p:cNvPr id="45" name="TextBox 44">
                <a:extLst>
                  <a:ext uri="{FF2B5EF4-FFF2-40B4-BE49-F238E27FC236}">
                    <a16:creationId xmlns:a16="http://schemas.microsoft.com/office/drawing/2014/main" id="{A97B8D2E-8D87-BF41-98DC-C22C2F9925C2}"/>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a:cs typeface="Arial" pitchFamily="34" charset="0"/>
                  </a:rPr>
                  <a:t>Use Cases and Threats</a:t>
                </a:r>
                <a:endParaRPr lang="ko-KR" altLang="en-US" sz="2700" b="1">
                  <a:cs typeface="Arial" pitchFamily="34" charset="0"/>
                </a:endParaRPr>
              </a:p>
            </p:txBody>
          </p:sp>
        </p:grpSp>
        <p:sp>
          <p:nvSpPr>
            <p:cNvPr id="35" name="TextBox 34">
              <a:extLst>
                <a:ext uri="{FF2B5EF4-FFF2-40B4-BE49-F238E27FC236}">
                  <a16:creationId xmlns:a16="http://schemas.microsoft.com/office/drawing/2014/main" id="{CD2A7C3C-EE56-574C-A125-AC24E14D1ECE}"/>
                </a:ext>
              </a:extLst>
            </p:cNvPr>
            <p:cNvSpPr txBox="1"/>
            <p:nvPr/>
          </p:nvSpPr>
          <p:spPr>
            <a:xfrm>
              <a:off x="5885014" y="1825714"/>
              <a:ext cx="958096" cy="830997"/>
            </a:xfrm>
            <a:prstGeom prst="rect">
              <a:avLst/>
            </a:prstGeom>
            <a:noFill/>
          </p:spPr>
          <p:txBody>
            <a:bodyPr wrap="square" lIns="108000" rIns="108000" rtlCol="0">
              <a:spAutoFit/>
            </a:bodyPr>
            <a:lstStyle/>
            <a:p>
              <a:pPr algn="ctr"/>
              <a:r>
                <a:rPr lang="en-US" altLang="ko-KR" sz="4800" b="1">
                  <a:solidFill>
                    <a:schemeClr val="accent4"/>
                  </a:solidFill>
                  <a:cs typeface="Arial" pitchFamily="34" charset="0"/>
                </a:rPr>
                <a:t>02</a:t>
              </a:r>
              <a:endParaRPr lang="ko-KR" altLang="en-US" sz="4800" b="1">
                <a:solidFill>
                  <a:schemeClr val="accent4"/>
                </a:solidFill>
                <a:cs typeface="Arial" pitchFamily="34" charset="0"/>
              </a:endParaRPr>
            </a:p>
          </p:txBody>
        </p:sp>
        <p:grpSp>
          <p:nvGrpSpPr>
            <p:cNvPr id="36" name="Group 35">
              <a:extLst>
                <a:ext uri="{FF2B5EF4-FFF2-40B4-BE49-F238E27FC236}">
                  <a16:creationId xmlns:a16="http://schemas.microsoft.com/office/drawing/2014/main" id="{0093B01C-5494-664E-B6D3-3A0BD2D16F50}"/>
                </a:ext>
              </a:extLst>
            </p:cNvPr>
            <p:cNvGrpSpPr/>
            <p:nvPr/>
          </p:nvGrpSpPr>
          <p:grpSpPr>
            <a:xfrm>
              <a:off x="6903916" y="3060723"/>
              <a:ext cx="4726109" cy="886162"/>
              <a:chOff x="6751979" y="1666120"/>
              <a:chExt cx="4526164" cy="886162"/>
            </a:xfrm>
          </p:grpSpPr>
          <p:sp>
            <p:nvSpPr>
              <p:cNvPr id="42" name="TextBox 41">
                <a:extLst>
                  <a:ext uri="{FF2B5EF4-FFF2-40B4-BE49-F238E27FC236}">
                    <a16:creationId xmlns:a16="http://schemas.microsoft.com/office/drawing/2014/main" id="{3FEEA48E-63A6-BE45-9A9E-C7D02D180B0E}"/>
                  </a:ext>
                </a:extLst>
              </p:cNvPr>
              <p:cNvSpPr txBox="1"/>
              <p:nvPr/>
            </p:nvSpPr>
            <p:spPr>
              <a:xfrm>
                <a:off x="6770451" y="2090617"/>
                <a:ext cx="4507692" cy="461665"/>
              </a:xfrm>
              <a:prstGeom prst="rect">
                <a:avLst/>
              </a:prstGeom>
              <a:noFill/>
            </p:spPr>
            <p:txBody>
              <a:bodyPr wrap="square" rtlCol="0" anchor="t">
                <a:spAutoFit/>
              </a:bodyPr>
              <a:lstStyle/>
              <a:p>
                <a:r>
                  <a:rPr lang="en-US" altLang="ko-KR" sz="1200">
                    <a:solidFill>
                      <a:schemeClr val="tx2"/>
                    </a:solidFill>
                    <a:latin typeface="Calibri"/>
                    <a:cs typeface="Arial"/>
                  </a:rPr>
                  <a:t>New capabilities to address change in environments and limitations of Legacy </a:t>
                </a:r>
                <a:endParaRPr lang="en-US" altLang="ko-KR" sz="1200">
                  <a:solidFill>
                    <a:schemeClr val="tx2"/>
                  </a:solidFill>
                  <a:cs typeface="Arial" pitchFamily="34" charset="0"/>
                </a:endParaRPr>
              </a:p>
            </p:txBody>
          </p:sp>
          <p:sp>
            <p:nvSpPr>
              <p:cNvPr id="43" name="TextBox 42">
                <a:extLst>
                  <a:ext uri="{FF2B5EF4-FFF2-40B4-BE49-F238E27FC236}">
                    <a16:creationId xmlns:a16="http://schemas.microsoft.com/office/drawing/2014/main" id="{03724812-A14F-834B-BB6F-0643A9BC2232}"/>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a:cs typeface="Arial" pitchFamily="34" charset="0"/>
                  </a:rPr>
                  <a:t>NG SIEM</a:t>
                </a:r>
                <a:endParaRPr lang="ko-KR" altLang="en-US" sz="2700" b="1">
                  <a:cs typeface="Arial" pitchFamily="34" charset="0"/>
                </a:endParaRPr>
              </a:p>
            </p:txBody>
          </p:sp>
        </p:grpSp>
        <p:sp>
          <p:nvSpPr>
            <p:cNvPr id="37" name="TextBox 36">
              <a:extLst>
                <a:ext uri="{FF2B5EF4-FFF2-40B4-BE49-F238E27FC236}">
                  <a16:creationId xmlns:a16="http://schemas.microsoft.com/office/drawing/2014/main" id="{3B81D2D2-5E2C-7A44-A678-B138FCC414F6}"/>
                </a:ext>
              </a:extLst>
            </p:cNvPr>
            <p:cNvSpPr txBox="1"/>
            <p:nvPr/>
          </p:nvSpPr>
          <p:spPr>
            <a:xfrm>
              <a:off x="5885014" y="2996925"/>
              <a:ext cx="958096" cy="830997"/>
            </a:xfrm>
            <a:prstGeom prst="rect">
              <a:avLst/>
            </a:prstGeom>
            <a:noFill/>
          </p:spPr>
          <p:txBody>
            <a:bodyPr wrap="square" lIns="108000" rIns="108000" rtlCol="0">
              <a:spAutoFit/>
            </a:bodyPr>
            <a:lstStyle/>
            <a:p>
              <a:pPr algn="ctr"/>
              <a:r>
                <a:rPr lang="en-US" altLang="ko-KR" sz="4800" b="1">
                  <a:solidFill>
                    <a:schemeClr val="accent4"/>
                  </a:solidFill>
                  <a:cs typeface="Arial" pitchFamily="34" charset="0"/>
                </a:rPr>
                <a:t>03</a:t>
              </a:r>
              <a:endParaRPr lang="ko-KR" altLang="en-US" sz="4800" b="1">
                <a:solidFill>
                  <a:schemeClr val="accent4"/>
                </a:solidFill>
                <a:cs typeface="Arial" pitchFamily="34" charset="0"/>
              </a:endParaRPr>
            </a:p>
          </p:txBody>
        </p:sp>
        <p:grpSp>
          <p:nvGrpSpPr>
            <p:cNvPr id="38" name="Group 37">
              <a:extLst>
                <a:ext uri="{FF2B5EF4-FFF2-40B4-BE49-F238E27FC236}">
                  <a16:creationId xmlns:a16="http://schemas.microsoft.com/office/drawing/2014/main" id="{EBD55455-C6C8-D344-80FF-E5F501C8B3DE}"/>
                </a:ext>
              </a:extLst>
            </p:cNvPr>
            <p:cNvGrpSpPr/>
            <p:nvPr/>
          </p:nvGrpSpPr>
          <p:grpSpPr>
            <a:xfrm>
              <a:off x="6903916" y="4231934"/>
              <a:ext cx="4726109" cy="886162"/>
              <a:chOff x="6751979" y="1666120"/>
              <a:chExt cx="4526164" cy="886162"/>
            </a:xfrm>
          </p:grpSpPr>
          <p:sp>
            <p:nvSpPr>
              <p:cNvPr id="40" name="TextBox 39">
                <a:extLst>
                  <a:ext uri="{FF2B5EF4-FFF2-40B4-BE49-F238E27FC236}">
                    <a16:creationId xmlns:a16="http://schemas.microsoft.com/office/drawing/2014/main" id="{FDB09806-73BA-6741-B85E-3F34E02D9D1B}"/>
                  </a:ext>
                </a:extLst>
              </p:cNvPr>
              <p:cNvSpPr txBox="1"/>
              <p:nvPr/>
            </p:nvSpPr>
            <p:spPr>
              <a:xfrm>
                <a:off x="6770451" y="2090617"/>
                <a:ext cx="4507692" cy="461665"/>
              </a:xfrm>
              <a:prstGeom prst="rect">
                <a:avLst/>
              </a:prstGeom>
              <a:noFill/>
            </p:spPr>
            <p:txBody>
              <a:bodyPr wrap="square" rtlCol="0">
                <a:spAutoFit/>
              </a:bodyPr>
              <a:lstStyle/>
              <a:p>
                <a:r>
                  <a:rPr lang="en-US" altLang="ko-KR" sz="1200">
                    <a:solidFill>
                      <a:schemeClr val="tx2"/>
                    </a:solidFill>
                    <a:cs typeface="Arial" pitchFamily="34" charset="0"/>
                  </a:rPr>
                  <a:t>High Level recommendations to for SIEM models based on company size, needs and data sensitivity </a:t>
                </a:r>
              </a:p>
            </p:txBody>
          </p:sp>
          <p:sp>
            <p:nvSpPr>
              <p:cNvPr id="41" name="TextBox 40">
                <a:extLst>
                  <a:ext uri="{FF2B5EF4-FFF2-40B4-BE49-F238E27FC236}">
                    <a16:creationId xmlns:a16="http://schemas.microsoft.com/office/drawing/2014/main" id="{B047781D-35A6-E74F-A1A9-01ACAEE4516B}"/>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a:cs typeface="Arial" pitchFamily="34" charset="0"/>
                  </a:rPr>
                  <a:t>Recommendations</a:t>
                </a:r>
                <a:endParaRPr lang="ko-KR" altLang="en-US" sz="2700" b="1">
                  <a:cs typeface="Arial" pitchFamily="34" charset="0"/>
                </a:endParaRPr>
              </a:p>
            </p:txBody>
          </p:sp>
        </p:grpSp>
        <p:sp>
          <p:nvSpPr>
            <p:cNvPr id="39" name="TextBox 38">
              <a:extLst>
                <a:ext uri="{FF2B5EF4-FFF2-40B4-BE49-F238E27FC236}">
                  <a16:creationId xmlns:a16="http://schemas.microsoft.com/office/drawing/2014/main" id="{43644FD2-264E-C54C-89C7-BC78EDDB58A8}"/>
                </a:ext>
              </a:extLst>
            </p:cNvPr>
            <p:cNvSpPr txBox="1"/>
            <p:nvPr/>
          </p:nvSpPr>
          <p:spPr>
            <a:xfrm>
              <a:off x="5885014" y="4168136"/>
              <a:ext cx="958096" cy="830997"/>
            </a:xfrm>
            <a:prstGeom prst="rect">
              <a:avLst/>
            </a:prstGeom>
            <a:noFill/>
          </p:spPr>
          <p:txBody>
            <a:bodyPr wrap="square" lIns="108000" rIns="108000" rtlCol="0">
              <a:spAutoFit/>
            </a:bodyPr>
            <a:lstStyle/>
            <a:p>
              <a:pPr algn="ctr"/>
              <a:r>
                <a:rPr lang="en-US" altLang="ko-KR" sz="4800" b="1">
                  <a:solidFill>
                    <a:schemeClr val="accent4"/>
                  </a:solidFill>
                  <a:cs typeface="Arial" pitchFamily="34" charset="0"/>
                </a:rPr>
                <a:t>04</a:t>
              </a:r>
              <a:endParaRPr lang="ko-KR" altLang="en-US" sz="4800" b="1">
                <a:solidFill>
                  <a:schemeClr val="accent4"/>
                </a:solidFill>
                <a:cs typeface="Arial" pitchFamily="34" charset="0"/>
              </a:endParaRPr>
            </a:p>
          </p:txBody>
        </p:sp>
      </p:grpSp>
      <p:sp>
        <p:nvSpPr>
          <p:cNvPr id="6" name="TextBox 5">
            <a:extLst>
              <a:ext uri="{FF2B5EF4-FFF2-40B4-BE49-F238E27FC236}">
                <a16:creationId xmlns:a16="http://schemas.microsoft.com/office/drawing/2014/main" id="{D7170FAA-2669-664A-9463-86FD2DBC7A0F}"/>
              </a:ext>
            </a:extLst>
          </p:cNvPr>
          <p:cNvSpPr txBox="1"/>
          <p:nvPr/>
        </p:nvSpPr>
        <p:spPr>
          <a:xfrm>
            <a:off x="18070" y="352700"/>
            <a:ext cx="4472247" cy="707886"/>
          </a:xfrm>
          <a:prstGeom prst="rect">
            <a:avLst/>
          </a:prstGeom>
          <a:noFill/>
        </p:spPr>
        <p:txBody>
          <a:bodyPr wrap="square" rtlCol="0">
            <a:spAutoFit/>
          </a:bodyPr>
          <a:lstStyle/>
          <a:p>
            <a:r>
              <a:rPr lang="en-US" sz="4000">
                <a:solidFill>
                  <a:schemeClr val="bg1"/>
                </a:solidFill>
                <a:latin typeface="+mj-lt"/>
              </a:rPr>
              <a:t>Agenda</a:t>
            </a:r>
            <a:endParaRPr lang="en-US">
              <a:solidFill>
                <a:schemeClr val="bg1"/>
              </a:solidFill>
              <a:latin typeface="+mj-lt"/>
            </a:endParaRPr>
          </a:p>
        </p:txBody>
      </p:sp>
    </p:spTree>
    <p:extLst>
      <p:ext uri="{BB962C8B-B14F-4D97-AF65-F5344CB8AC3E}">
        <p14:creationId xmlns:p14="http://schemas.microsoft.com/office/powerpoint/2010/main" val="42609707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0">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2">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extBox 12">
            <a:extLst>
              <a:ext uri="{FF2B5EF4-FFF2-40B4-BE49-F238E27FC236}">
                <a16:creationId xmlns:a16="http://schemas.microsoft.com/office/drawing/2014/main" id="{7640C60C-CBE6-7946-8E5E-AAA26C92B035}"/>
              </a:ext>
            </a:extLst>
          </p:cNvPr>
          <p:cNvSpPr txBox="1"/>
          <p:nvPr/>
        </p:nvSpPr>
        <p:spPr>
          <a:xfrm>
            <a:off x="1551596" y="3853356"/>
            <a:ext cx="2980647" cy="723275"/>
          </a:xfrm>
          <a:prstGeom prst="rect">
            <a:avLst/>
          </a:prstGeom>
          <a:noFill/>
        </p:spPr>
        <p:txBody>
          <a:bodyPr wrap="square" rtlCol="0">
            <a:spAutoFit/>
          </a:bodyPr>
          <a:lstStyle/>
          <a:p>
            <a:pPr>
              <a:spcAft>
                <a:spcPts val="600"/>
              </a:spcAft>
            </a:pPr>
            <a:endParaRPr lang="en-US"/>
          </a:p>
          <a:p>
            <a:pPr>
              <a:spcAft>
                <a:spcPts val="600"/>
              </a:spcAft>
            </a:pPr>
            <a:endParaRPr lang="en-US"/>
          </a:p>
        </p:txBody>
      </p:sp>
      <p:graphicFrame>
        <p:nvGraphicFramePr>
          <p:cNvPr id="16" name="Diagram 15">
            <a:extLst>
              <a:ext uri="{FF2B5EF4-FFF2-40B4-BE49-F238E27FC236}">
                <a16:creationId xmlns:a16="http://schemas.microsoft.com/office/drawing/2014/main" id="{DF01E7B7-4E31-BD4D-A20B-478F67ADB299}"/>
              </a:ext>
            </a:extLst>
          </p:cNvPr>
          <p:cNvGraphicFramePr/>
          <p:nvPr>
            <p:extLst>
              <p:ext uri="{D42A27DB-BD31-4B8C-83A1-F6EECF244321}">
                <p14:modId xmlns:p14="http://schemas.microsoft.com/office/powerpoint/2010/main" val="3075285692"/>
              </p:ext>
            </p:extLst>
          </p:nvPr>
        </p:nvGraphicFramePr>
        <p:xfrm>
          <a:off x="2207264" y="848698"/>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7" name="TextBox 36">
            <a:extLst>
              <a:ext uri="{FF2B5EF4-FFF2-40B4-BE49-F238E27FC236}">
                <a16:creationId xmlns:a16="http://schemas.microsoft.com/office/drawing/2014/main" id="{31461DEC-6533-3F4F-9376-BD705956F5F4}"/>
              </a:ext>
            </a:extLst>
          </p:cNvPr>
          <p:cNvSpPr txBox="1"/>
          <p:nvPr/>
        </p:nvSpPr>
        <p:spPr>
          <a:xfrm>
            <a:off x="350528" y="1974729"/>
            <a:ext cx="4413448" cy="1754326"/>
          </a:xfrm>
          <a:prstGeom prst="rect">
            <a:avLst/>
          </a:prstGeom>
          <a:noFill/>
        </p:spPr>
        <p:txBody>
          <a:bodyPr wrap="square" rtlCol="0" anchor="ctr">
            <a:spAutoFit/>
          </a:bodyPr>
          <a:lstStyle/>
          <a:p>
            <a:r>
              <a:rPr lang="en-US" altLang="ko-KR" sz="5400" b="1">
                <a:solidFill>
                  <a:schemeClr val="tx1">
                    <a:lumMod val="85000"/>
                    <a:lumOff val="15000"/>
                  </a:schemeClr>
                </a:solidFill>
                <a:cs typeface="Arial" pitchFamily="34" charset="0"/>
              </a:rPr>
              <a:t>History of SIEM</a:t>
            </a:r>
            <a:endParaRPr lang="ko-KR" altLang="en-US" sz="5400" b="1">
              <a:solidFill>
                <a:schemeClr val="tx1">
                  <a:lumMod val="85000"/>
                  <a:lumOff val="15000"/>
                </a:schemeClr>
              </a:solidFill>
              <a:cs typeface="Arial" pitchFamily="34" charset="0"/>
            </a:endParaRPr>
          </a:p>
        </p:txBody>
      </p:sp>
      <p:cxnSp>
        <p:nvCxnSpPr>
          <p:cNvPr id="41" name="Straight Connector 40">
            <a:extLst>
              <a:ext uri="{FF2B5EF4-FFF2-40B4-BE49-F238E27FC236}">
                <a16:creationId xmlns:a16="http://schemas.microsoft.com/office/drawing/2014/main" id="{B80BD914-CE42-F449-99D6-FFC4E120E884}"/>
              </a:ext>
            </a:extLst>
          </p:cNvPr>
          <p:cNvCxnSpPr>
            <a:cxnSpLocks/>
          </p:cNvCxnSpPr>
          <p:nvPr/>
        </p:nvCxnSpPr>
        <p:spPr>
          <a:xfrm>
            <a:off x="9472310" y="839222"/>
            <a:ext cx="0" cy="5428143"/>
          </a:xfrm>
          <a:prstGeom prst="line">
            <a:avLst/>
          </a:prstGeom>
          <a:ln w="22225">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2E0927E4-45E2-524B-B771-1637D12ABB4D}"/>
              </a:ext>
            </a:extLst>
          </p:cNvPr>
          <p:cNvGrpSpPr/>
          <p:nvPr/>
        </p:nvGrpSpPr>
        <p:grpSpPr>
          <a:xfrm>
            <a:off x="9256286" y="5642488"/>
            <a:ext cx="432048" cy="432048"/>
            <a:chOff x="1293084" y="4919532"/>
            <a:chExt cx="432048" cy="432048"/>
          </a:xfrm>
        </p:grpSpPr>
        <p:sp>
          <p:nvSpPr>
            <p:cNvPr id="43" name="Oval 42">
              <a:extLst>
                <a:ext uri="{FF2B5EF4-FFF2-40B4-BE49-F238E27FC236}">
                  <a16:creationId xmlns:a16="http://schemas.microsoft.com/office/drawing/2014/main" id="{A797B080-1234-8248-87B3-2C34ECF162E0}"/>
                </a:ext>
              </a:extLst>
            </p:cNvPr>
            <p:cNvSpPr/>
            <p:nvPr/>
          </p:nvSpPr>
          <p:spPr>
            <a:xfrm rot="18900000">
              <a:off x="1293084" y="4919532"/>
              <a:ext cx="432048" cy="432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solidFill>
              </a:endParaRPr>
            </a:p>
          </p:txBody>
        </p:sp>
        <p:sp>
          <p:nvSpPr>
            <p:cNvPr id="44" name="Oval 43">
              <a:extLst>
                <a:ext uri="{FF2B5EF4-FFF2-40B4-BE49-F238E27FC236}">
                  <a16:creationId xmlns:a16="http://schemas.microsoft.com/office/drawing/2014/main" id="{67E2EABD-5945-7348-8C1F-EBD0DA094FC5}"/>
                </a:ext>
              </a:extLst>
            </p:cNvPr>
            <p:cNvSpPr/>
            <p:nvPr/>
          </p:nvSpPr>
          <p:spPr>
            <a:xfrm>
              <a:off x="1406583" y="5034948"/>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46" name="Oval 45">
            <a:extLst>
              <a:ext uri="{FF2B5EF4-FFF2-40B4-BE49-F238E27FC236}">
                <a16:creationId xmlns:a16="http://schemas.microsoft.com/office/drawing/2014/main" id="{56A29F08-A96F-AA49-B196-9E321AA7C413}"/>
              </a:ext>
            </a:extLst>
          </p:cNvPr>
          <p:cNvSpPr/>
          <p:nvPr/>
        </p:nvSpPr>
        <p:spPr>
          <a:xfrm rot="18900000">
            <a:off x="9258203" y="4607130"/>
            <a:ext cx="432048" cy="432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7" name="Oval 46">
            <a:extLst>
              <a:ext uri="{FF2B5EF4-FFF2-40B4-BE49-F238E27FC236}">
                <a16:creationId xmlns:a16="http://schemas.microsoft.com/office/drawing/2014/main" id="{6B9543ED-76A9-BF42-9D7F-F3E5560AD588}"/>
              </a:ext>
            </a:extLst>
          </p:cNvPr>
          <p:cNvSpPr/>
          <p:nvPr/>
        </p:nvSpPr>
        <p:spPr>
          <a:xfrm>
            <a:off x="9371702" y="4722546"/>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8" name="Oval 47">
            <a:extLst>
              <a:ext uri="{FF2B5EF4-FFF2-40B4-BE49-F238E27FC236}">
                <a16:creationId xmlns:a16="http://schemas.microsoft.com/office/drawing/2014/main" id="{C1C5BB5D-232B-2E4E-9587-F0E0211E2ABD}"/>
              </a:ext>
            </a:extLst>
          </p:cNvPr>
          <p:cNvSpPr/>
          <p:nvPr/>
        </p:nvSpPr>
        <p:spPr>
          <a:xfrm rot="18900000">
            <a:off x="9256286" y="3263527"/>
            <a:ext cx="432048" cy="432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9" name="Oval 48">
            <a:extLst>
              <a:ext uri="{FF2B5EF4-FFF2-40B4-BE49-F238E27FC236}">
                <a16:creationId xmlns:a16="http://schemas.microsoft.com/office/drawing/2014/main" id="{237AF26F-1C94-C64C-BD9C-F0C291D6A6B3}"/>
              </a:ext>
            </a:extLst>
          </p:cNvPr>
          <p:cNvSpPr/>
          <p:nvPr/>
        </p:nvSpPr>
        <p:spPr>
          <a:xfrm>
            <a:off x="9369785" y="3378943"/>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0" name="Oval 49">
            <a:extLst>
              <a:ext uri="{FF2B5EF4-FFF2-40B4-BE49-F238E27FC236}">
                <a16:creationId xmlns:a16="http://schemas.microsoft.com/office/drawing/2014/main" id="{99421196-355D-944D-9CE4-FC315B1B8C54}"/>
              </a:ext>
            </a:extLst>
          </p:cNvPr>
          <p:cNvSpPr/>
          <p:nvPr/>
        </p:nvSpPr>
        <p:spPr>
          <a:xfrm rot="18900000">
            <a:off x="9252388" y="1658097"/>
            <a:ext cx="432048" cy="432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1" name="Oval 50">
            <a:extLst>
              <a:ext uri="{FF2B5EF4-FFF2-40B4-BE49-F238E27FC236}">
                <a16:creationId xmlns:a16="http://schemas.microsoft.com/office/drawing/2014/main" id="{21E997C8-F72E-C344-B207-23A4E73ACEE1}"/>
              </a:ext>
            </a:extLst>
          </p:cNvPr>
          <p:cNvSpPr/>
          <p:nvPr/>
        </p:nvSpPr>
        <p:spPr>
          <a:xfrm>
            <a:off x="9365887" y="1773513"/>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2" name="TextBox 51">
            <a:extLst>
              <a:ext uri="{FF2B5EF4-FFF2-40B4-BE49-F238E27FC236}">
                <a16:creationId xmlns:a16="http://schemas.microsoft.com/office/drawing/2014/main" id="{54799C81-9E74-3641-8E68-4987C8E1BB80}"/>
              </a:ext>
            </a:extLst>
          </p:cNvPr>
          <p:cNvSpPr txBox="1"/>
          <p:nvPr/>
        </p:nvSpPr>
        <p:spPr>
          <a:xfrm>
            <a:off x="9756782" y="5673846"/>
            <a:ext cx="1096955" cy="369332"/>
          </a:xfrm>
          <a:prstGeom prst="rect">
            <a:avLst/>
          </a:prstGeom>
          <a:noFill/>
        </p:spPr>
        <p:txBody>
          <a:bodyPr wrap="square" lIns="0" tIns="0" rIns="0" bIns="0" rtlCol="0">
            <a:spAutoFit/>
          </a:bodyPr>
          <a:lstStyle/>
          <a:p>
            <a:pPr algn="ctr"/>
            <a:r>
              <a:rPr lang="en-US" altLang="ko-KR" sz="2400" b="1">
                <a:solidFill>
                  <a:schemeClr val="tx1">
                    <a:lumMod val="75000"/>
                    <a:lumOff val="25000"/>
                  </a:schemeClr>
                </a:solidFill>
                <a:cs typeface="Arial" pitchFamily="34" charset="0"/>
              </a:rPr>
              <a:t>1996</a:t>
            </a:r>
            <a:endParaRPr lang="ko-KR" altLang="en-US" sz="2400" b="1">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3625AC25-F17F-804F-89F4-DCC917359A84}"/>
              </a:ext>
            </a:extLst>
          </p:cNvPr>
          <p:cNvSpPr txBox="1"/>
          <p:nvPr/>
        </p:nvSpPr>
        <p:spPr>
          <a:xfrm>
            <a:off x="9756781" y="4639292"/>
            <a:ext cx="1096955" cy="369332"/>
          </a:xfrm>
          <a:prstGeom prst="rect">
            <a:avLst/>
          </a:prstGeom>
          <a:noFill/>
        </p:spPr>
        <p:txBody>
          <a:bodyPr wrap="square" lIns="0" tIns="0" rIns="0" bIns="0" rtlCol="0">
            <a:spAutoFit/>
          </a:bodyPr>
          <a:lstStyle/>
          <a:p>
            <a:pPr algn="ctr"/>
            <a:r>
              <a:rPr lang="en-US" altLang="ko-KR" sz="2400" b="1">
                <a:solidFill>
                  <a:schemeClr val="tx1">
                    <a:lumMod val="75000"/>
                    <a:lumOff val="25000"/>
                  </a:schemeClr>
                </a:solidFill>
                <a:cs typeface="Arial" pitchFamily="34" charset="0"/>
              </a:rPr>
              <a:t>2006</a:t>
            </a:r>
            <a:endParaRPr lang="ko-KR" altLang="en-US" sz="2400" b="1">
              <a:solidFill>
                <a:schemeClr val="tx1">
                  <a:lumMod val="75000"/>
                  <a:lumOff val="25000"/>
                </a:schemeClr>
              </a:solidFill>
              <a:cs typeface="Arial" pitchFamily="34" charset="0"/>
            </a:endParaRPr>
          </a:p>
        </p:txBody>
      </p:sp>
      <p:sp>
        <p:nvSpPr>
          <p:cNvPr id="54" name="TextBox 53">
            <a:extLst>
              <a:ext uri="{FF2B5EF4-FFF2-40B4-BE49-F238E27FC236}">
                <a16:creationId xmlns:a16="http://schemas.microsoft.com/office/drawing/2014/main" id="{298D32C4-E648-664E-BBAB-3380CDAB7D44}"/>
              </a:ext>
            </a:extLst>
          </p:cNvPr>
          <p:cNvSpPr txBox="1"/>
          <p:nvPr/>
        </p:nvSpPr>
        <p:spPr>
          <a:xfrm>
            <a:off x="9756780" y="3333495"/>
            <a:ext cx="1096955" cy="369332"/>
          </a:xfrm>
          <a:prstGeom prst="rect">
            <a:avLst/>
          </a:prstGeom>
          <a:noFill/>
        </p:spPr>
        <p:txBody>
          <a:bodyPr wrap="square" lIns="0" tIns="0" rIns="0" bIns="0" rtlCol="0">
            <a:spAutoFit/>
          </a:bodyPr>
          <a:lstStyle/>
          <a:p>
            <a:pPr algn="ctr"/>
            <a:r>
              <a:rPr lang="en-US" altLang="ko-KR" sz="2400" b="1">
                <a:solidFill>
                  <a:schemeClr val="tx1">
                    <a:lumMod val="75000"/>
                    <a:lumOff val="25000"/>
                  </a:schemeClr>
                </a:solidFill>
                <a:cs typeface="Arial" pitchFamily="34" charset="0"/>
              </a:rPr>
              <a:t>2011</a:t>
            </a:r>
            <a:endParaRPr lang="ko-KR" altLang="en-US" sz="2400" b="1">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CEF010C0-4A94-B043-B7D3-575FB3AAAB0F}"/>
              </a:ext>
            </a:extLst>
          </p:cNvPr>
          <p:cNvSpPr txBox="1"/>
          <p:nvPr/>
        </p:nvSpPr>
        <p:spPr>
          <a:xfrm>
            <a:off x="9756780" y="1617703"/>
            <a:ext cx="1096955" cy="369332"/>
          </a:xfrm>
          <a:prstGeom prst="rect">
            <a:avLst/>
          </a:prstGeom>
          <a:noFill/>
        </p:spPr>
        <p:txBody>
          <a:bodyPr wrap="square" lIns="0" tIns="0" rIns="0" bIns="0" rtlCol="0">
            <a:spAutoFit/>
          </a:bodyPr>
          <a:lstStyle/>
          <a:p>
            <a:pPr algn="ctr"/>
            <a:r>
              <a:rPr lang="en-US" altLang="ko-KR" sz="2400" b="1">
                <a:solidFill>
                  <a:schemeClr val="tx1">
                    <a:lumMod val="75000"/>
                    <a:lumOff val="25000"/>
                  </a:schemeClr>
                </a:solidFill>
                <a:cs typeface="Arial" pitchFamily="34" charset="0"/>
              </a:rPr>
              <a:t>2017</a:t>
            </a:r>
            <a:endParaRPr lang="ko-KR" altLang="en-US" sz="2400" b="1">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24672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2" name="Picture 21">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4" name="Rectangle 23">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0B029-A737-433D-A363-2109EC97DA34}"/>
              </a:ext>
            </a:extLst>
          </p:cNvPr>
          <p:cNvSpPr>
            <a:spLocks noGrp="1"/>
          </p:cNvSpPr>
          <p:nvPr>
            <p:ph type="title" idx="4294967295"/>
          </p:nvPr>
        </p:nvSpPr>
        <p:spPr/>
        <p:txBody>
          <a:bodyPr/>
          <a:lstStyle/>
          <a:p>
            <a:endParaRPr lang="en-US"/>
          </a:p>
        </p:txBody>
      </p:sp>
      <p:sp>
        <p:nvSpPr>
          <p:cNvPr id="3" name="Content Placeholder 2">
            <a:extLst>
              <a:ext uri="{FF2B5EF4-FFF2-40B4-BE49-F238E27FC236}">
                <a16:creationId xmlns:a16="http://schemas.microsoft.com/office/drawing/2014/main" id="{723D6D98-B5F1-4D12-9199-AE3A97B66F1C}"/>
              </a:ext>
            </a:extLst>
          </p:cNvPr>
          <p:cNvSpPr>
            <a:spLocks noGrp="1"/>
          </p:cNvSpPr>
          <p:nvPr>
            <p:ph idx="1"/>
          </p:nvPr>
        </p:nvSpPr>
        <p:spPr/>
        <p:txBody>
          <a:bodyPr/>
          <a:lstStyle/>
          <a:p>
            <a:endParaRPr lang="en-US"/>
          </a:p>
        </p:txBody>
      </p:sp>
      <p:sp>
        <p:nvSpPr>
          <p:cNvPr id="4" name="Right Arrow 8">
            <a:extLst>
              <a:ext uri="{FF2B5EF4-FFF2-40B4-BE49-F238E27FC236}">
                <a16:creationId xmlns:a16="http://schemas.microsoft.com/office/drawing/2014/main" id="{BCE5094A-9796-F148-B711-0606F0CBCB95}"/>
              </a:ext>
            </a:extLst>
          </p:cNvPr>
          <p:cNvSpPr/>
          <p:nvPr/>
        </p:nvSpPr>
        <p:spPr>
          <a:xfrm>
            <a:off x="514404" y="2391177"/>
            <a:ext cx="8810625" cy="1647423"/>
          </a:xfrm>
          <a:prstGeom prst="rightArrow">
            <a:avLst>
              <a:gd name="adj1" fmla="val 50000"/>
              <a:gd name="adj2" fmla="val 62720"/>
            </a:avLst>
          </a:prstGeom>
          <a:solidFill>
            <a:schemeClr val="accent4">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9" name="Rectangle 8">
            <a:extLst>
              <a:ext uri="{FF2B5EF4-FFF2-40B4-BE49-F238E27FC236}">
                <a16:creationId xmlns:a16="http://schemas.microsoft.com/office/drawing/2014/main" id="{5F3CDD52-F655-AD4B-A0DE-F36EC68727D3}"/>
              </a:ext>
            </a:extLst>
          </p:cNvPr>
          <p:cNvSpPr/>
          <p:nvPr/>
        </p:nvSpPr>
        <p:spPr>
          <a:xfrm rot="2700000">
            <a:off x="274684" y="2890891"/>
            <a:ext cx="2244813" cy="647981"/>
          </a:xfrm>
          <a:prstGeom prst="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ko-KR" sz="1400">
                <a:solidFill>
                  <a:schemeClr val="tx1">
                    <a:lumMod val="65000"/>
                    <a:lumOff val="35000"/>
                  </a:schemeClr>
                </a:solidFill>
              </a:rPr>
              <a:t>Access Control</a:t>
            </a:r>
            <a:endParaRPr lang="ko-KR" altLang="en-US" sz="1400">
              <a:solidFill>
                <a:schemeClr val="tx1">
                  <a:lumMod val="65000"/>
                  <a:lumOff val="35000"/>
                </a:schemeClr>
              </a:solidFill>
            </a:endParaRPr>
          </a:p>
        </p:txBody>
      </p:sp>
      <p:sp>
        <p:nvSpPr>
          <p:cNvPr id="11" name="Rectangle 10">
            <a:extLst>
              <a:ext uri="{FF2B5EF4-FFF2-40B4-BE49-F238E27FC236}">
                <a16:creationId xmlns:a16="http://schemas.microsoft.com/office/drawing/2014/main" id="{273EF27C-20F6-8C43-AE96-50D65BE5C756}"/>
              </a:ext>
            </a:extLst>
          </p:cNvPr>
          <p:cNvSpPr/>
          <p:nvPr/>
        </p:nvSpPr>
        <p:spPr>
          <a:xfrm rot="2700000">
            <a:off x="3140829" y="2890895"/>
            <a:ext cx="2244813" cy="647981"/>
          </a:xfrm>
          <a:prstGeom prst="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ko-KR" sz="1400">
                <a:solidFill>
                  <a:schemeClr val="tx1">
                    <a:lumMod val="65000"/>
                    <a:lumOff val="35000"/>
                  </a:schemeClr>
                </a:solidFill>
              </a:rPr>
              <a:t>Compliance</a:t>
            </a:r>
            <a:endParaRPr lang="ko-KR" altLang="en-US" sz="1400">
              <a:solidFill>
                <a:schemeClr val="tx1">
                  <a:lumMod val="65000"/>
                  <a:lumOff val="35000"/>
                </a:schemeClr>
              </a:solidFill>
            </a:endParaRPr>
          </a:p>
        </p:txBody>
      </p:sp>
      <p:sp>
        <p:nvSpPr>
          <p:cNvPr id="15" name="Rectangle 14">
            <a:extLst>
              <a:ext uri="{FF2B5EF4-FFF2-40B4-BE49-F238E27FC236}">
                <a16:creationId xmlns:a16="http://schemas.microsoft.com/office/drawing/2014/main" id="{FACBB825-576A-7C49-A120-2B831C806265}"/>
              </a:ext>
            </a:extLst>
          </p:cNvPr>
          <p:cNvSpPr/>
          <p:nvPr/>
        </p:nvSpPr>
        <p:spPr>
          <a:xfrm rot="2700000">
            <a:off x="4531112" y="2890894"/>
            <a:ext cx="2244813" cy="647981"/>
          </a:xfrm>
          <a:prstGeom prst="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ko-KR" sz="1400">
                <a:solidFill>
                  <a:schemeClr val="tx1">
                    <a:lumMod val="65000"/>
                    <a:lumOff val="35000"/>
                  </a:schemeClr>
                </a:solidFill>
              </a:rPr>
              <a:t>Disparate Network And Data</a:t>
            </a:r>
            <a:endParaRPr lang="ko-KR" altLang="en-US" sz="1400">
              <a:solidFill>
                <a:schemeClr val="tx1">
                  <a:lumMod val="65000"/>
                  <a:lumOff val="35000"/>
                </a:schemeClr>
              </a:solidFill>
            </a:endParaRPr>
          </a:p>
        </p:txBody>
      </p:sp>
      <p:sp>
        <p:nvSpPr>
          <p:cNvPr id="16" name="Rectangle 15">
            <a:extLst>
              <a:ext uri="{FF2B5EF4-FFF2-40B4-BE49-F238E27FC236}">
                <a16:creationId xmlns:a16="http://schemas.microsoft.com/office/drawing/2014/main" id="{9C4FB004-EB62-A143-986B-733981CD9CEC}"/>
              </a:ext>
            </a:extLst>
          </p:cNvPr>
          <p:cNvSpPr/>
          <p:nvPr/>
        </p:nvSpPr>
        <p:spPr>
          <a:xfrm rot="2700000">
            <a:off x="1735019" y="2890896"/>
            <a:ext cx="2244813" cy="647981"/>
          </a:xfrm>
          <a:prstGeom prst="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ko-KR" sz="1400">
                <a:solidFill>
                  <a:schemeClr val="tx1">
                    <a:lumMod val="65000"/>
                    <a:lumOff val="35000"/>
                  </a:schemeClr>
                </a:solidFill>
              </a:rPr>
              <a:t>Log Management</a:t>
            </a:r>
            <a:endParaRPr lang="ko-KR" altLang="en-US" sz="1400">
              <a:solidFill>
                <a:schemeClr val="tx1">
                  <a:lumMod val="65000"/>
                  <a:lumOff val="35000"/>
                </a:schemeClr>
              </a:solidFill>
            </a:endParaRPr>
          </a:p>
        </p:txBody>
      </p:sp>
      <p:sp>
        <p:nvSpPr>
          <p:cNvPr id="17" name="Rectangle 16">
            <a:extLst>
              <a:ext uri="{FF2B5EF4-FFF2-40B4-BE49-F238E27FC236}">
                <a16:creationId xmlns:a16="http://schemas.microsoft.com/office/drawing/2014/main" id="{13AE9CF7-1576-2A45-864D-00CBCCFD90D2}"/>
              </a:ext>
            </a:extLst>
          </p:cNvPr>
          <p:cNvSpPr/>
          <p:nvPr/>
        </p:nvSpPr>
        <p:spPr>
          <a:xfrm rot="2700000">
            <a:off x="5979071" y="2890891"/>
            <a:ext cx="2244813" cy="647981"/>
          </a:xfrm>
          <a:prstGeom prst="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ko-KR" sz="1400">
                <a:solidFill>
                  <a:schemeClr val="tx1">
                    <a:lumMod val="65000"/>
                    <a:lumOff val="35000"/>
                  </a:schemeClr>
                </a:solidFill>
              </a:rPr>
              <a:t>IOT</a:t>
            </a:r>
            <a:endParaRPr lang="ko-KR" altLang="en-US" sz="1400">
              <a:solidFill>
                <a:schemeClr val="tx1">
                  <a:lumMod val="65000"/>
                  <a:lumOff val="35000"/>
                </a:schemeClr>
              </a:solidFill>
            </a:endParaRPr>
          </a:p>
        </p:txBody>
      </p:sp>
      <p:sp>
        <p:nvSpPr>
          <p:cNvPr id="6" name="Rectangle 5">
            <a:extLst>
              <a:ext uri="{FF2B5EF4-FFF2-40B4-BE49-F238E27FC236}">
                <a16:creationId xmlns:a16="http://schemas.microsoft.com/office/drawing/2014/main" id="{15F3AA66-9591-EF4C-AAEC-FC9EE6BFEC30}"/>
              </a:ext>
            </a:extLst>
          </p:cNvPr>
          <p:cNvSpPr/>
          <p:nvPr/>
        </p:nvSpPr>
        <p:spPr>
          <a:xfrm>
            <a:off x="-1234003" y="748876"/>
            <a:ext cx="5031422" cy="707886"/>
          </a:xfrm>
          <a:prstGeom prst="rect">
            <a:avLst/>
          </a:prstGeom>
        </p:spPr>
        <p:txBody>
          <a:bodyPr wrap="square">
            <a:spAutoFit/>
          </a:bodyPr>
          <a:lstStyle/>
          <a:p>
            <a:pPr algn="ctr"/>
            <a:r>
              <a:rPr lang="en-US" sz="4000"/>
              <a:t>Use Cases</a:t>
            </a:r>
          </a:p>
        </p:txBody>
      </p:sp>
    </p:spTree>
    <p:extLst>
      <p:ext uri="{BB962C8B-B14F-4D97-AF65-F5344CB8AC3E}">
        <p14:creationId xmlns:p14="http://schemas.microsoft.com/office/powerpoint/2010/main" val="84703387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5106BB-1851-4449-9BB6-0A33E75AEA47}"/>
              </a:ext>
            </a:extLst>
          </p:cNvPr>
          <p:cNvSpPr>
            <a:spLocks noGrp="1"/>
          </p:cNvSpPr>
          <p:nvPr>
            <p:ph type="body" sz="quarter" idx="4294967295"/>
          </p:nvPr>
        </p:nvSpPr>
        <p:spPr>
          <a:xfrm>
            <a:off x="619125" y="340230"/>
            <a:ext cx="11572875" cy="723900"/>
          </a:xfrm>
          <a:prstGeom prst="rect">
            <a:avLst/>
          </a:prstGeom>
        </p:spPr>
        <p:txBody>
          <a:bodyPr anchor="t"/>
          <a:lstStyle/>
          <a:p>
            <a:pPr marL="0" indent="0">
              <a:buNone/>
            </a:pPr>
            <a:r>
              <a:rPr lang="en-US" sz="3600">
                <a:solidFill>
                  <a:schemeClr val="tx2">
                    <a:lumMod val="20000"/>
                    <a:lumOff val="80000"/>
                  </a:schemeClr>
                </a:solidFill>
                <a:cs typeface="Arial"/>
              </a:rPr>
              <a:t>Threats </a:t>
            </a:r>
          </a:p>
        </p:txBody>
      </p:sp>
      <p:sp>
        <p:nvSpPr>
          <p:cNvPr id="5" name="TextBox 4">
            <a:extLst>
              <a:ext uri="{FF2B5EF4-FFF2-40B4-BE49-F238E27FC236}">
                <a16:creationId xmlns:a16="http://schemas.microsoft.com/office/drawing/2014/main" id="{2B6FCF93-1495-412F-A0F2-9708025A1B74}"/>
              </a:ext>
            </a:extLst>
          </p:cNvPr>
          <p:cNvSpPr txBox="1"/>
          <p:nvPr/>
        </p:nvSpPr>
        <p:spPr>
          <a:xfrm>
            <a:off x="7780629" y="702180"/>
            <a:ext cx="386682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Calibri"/>
                <a:cs typeface="Calibri"/>
              </a:rPr>
              <a:t>Enterprises - must distinguish clatter and real threats thus they need SIEM to see what is occurring</a:t>
            </a:r>
          </a:p>
          <a:p>
            <a:pPr marL="285750" indent="-285750">
              <a:buFont typeface="Arial"/>
              <a:buChar char="•"/>
            </a:pPr>
            <a:endParaRPr lang="en-US">
              <a:solidFill>
                <a:schemeClr val="bg1"/>
              </a:solidFill>
              <a:cs typeface="Calibri"/>
            </a:endParaRPr>
          </a:p>
          <a:p>
            <a:pPr marL="285750" indent="-285750">
              <a:buFont typeface="Arial"/>
              <a:buChar char="•"/>
            </a:pPr>
            <a:endParaRPr lang="en-US">
              <a:solidFill>
                <a:schemeClr val="bg1"/>
              </a:solidFill>
              <a:latin typeface="Calibri"/>
              <a:cs typeface="Calibri"/>
            </a:endParaRPr>
          </a:p>
        </p:txBody>
      </p:sp>
      <p:sp>
        <p:nvSpPr>
          <p:cNvPr id="7" name="TextBox 1">
            <a:extLst>
              <a:ext uri="{FF2B5EF4-FFF2-40B4-BE49-F238E27FC236}">
                <a16:creationId xmlns:a16="http://schemas.microsoft.com/office/drawing/2014/main" id="{37BDF26D-F88B-43B4-B894-134DB23DE282}"/>
              </a:ext>
            </a:extLst>
          </p:cNvPr>
          <p:cNvSpPr txBox="1"/>
          <p:nvPr/>
        </p:nvSpPr>
        <p:spPr>
          <a:xfrm>
            <a:off x="6500672" y="1825809"/>
            <a:ext cx="3866827"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a:cs typeface="Calibri"/>
            </a:endParaRPr>
          </a:p>
          <a:p>
            <a:r>
              <a:rPr lang="en-US">
                <a:solidFill>
                  <a:schemeClr val="bg1"/>
                </a:solidFill>
                <a:latin typeface="Calibri"/>
                <a:cs typeface="Calibri"/>
              </a:rPr>
              <a:t>SIEM – best used for finding threats </a:t>
            </a:r>
          </a:p>
          <a:p>
            <a:pPr marL="285750" indent="-285750">
              <a:buFont typeface="Arial,Sans-Serif"/>
              <a:buChar char="•"/>
            </a:pPr>
            <a:r>
              <a:rPr lang="en-US">
                <a:solidFill>
                  <a:schemeClr val="bg1"/>
                </a:solidFill>
                <a:latin typeface="Calibri"/>
                <a:cs typeface="Calibri"/>
              </a:rPr>
              <a:t>Known and unknown threats</a:t>
            </a:r>
          </a:p>
          <a:p>
            <a:pPr marL="285750" indent="-285750">
              <a:buFont typeface="Arial,Sans-Serif"/>
              <a:buChar char="•"/>
            </a:pPr>
            <a:r>
              <a:rPr lang="en-US">
                <a:solidFill>
                  <a:schemeClr val="bg1"/>
                </a:solidFill>
                <a:latin typeface="Calibri"/>
                <a:cs typeface="Calibri"/>
              </a:rPr>
              <a:t>Machine learning and AI help detect/ identify suspicious  activities and attacks</a:t>
            </a:r>
            <a:endParaRPr lang="en-US">
              <a:solidFill>
                <a:schemeClr val="bg1"/>
              </a:solidFill>
              <a:cs typeface="Calibri"/>
            </a:endParaRPr>
          </a:p>
          <a:p>
            <a:endParaRPr lang="en-US">
              <a:solidFill>
                <a:schemeClr val="bg1"/>
              </a:solidFill>
              <a:cs typeface="Calibri"/>
            </a:endParaRPr>
          </a:p>
        </p:txBody>
      </p:sp>
      <p:sp>
        <p:nvSpPr>
          <p:cNvPr id="8" name="TextBox 1">
            <a:extLst>
              <a:ext uri="{FF2B5EF4-FFF2-40B4-BE49-F238E27FC236}">
                <a16:creationId xmlns:a16="http://schemas.microsoft.com/office/drawing/2014/main" id="{37BDF26D-F88B-43B4-B894-134DB23DE282}"/>
              </a:ext>
            </a:extLst>
          </p:cNvPr>
          <p:cNvSpPr txBox="1"/>
          <p:nvPr/>
        </p:nvSpPr>
        <p:spPr>
          <a:xfrm>
            <a:off x="5154474" y="4123173"/>
            <a:ext cx="3866827"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a:solidFill>
                  <a:schemeClr val="bg1"/>
                </a:solidFill>
                <a:latin typeface="Calibri"/>
                <a:cs typeface="Calibri"/>
              </a:rPr>
              <a:t>Setting up a sophisticated algorithms  and automated rules of SIEM will help reduce false alarms and detect potential infractions for enterprises</a:t>
            </a:r>
            <a:endParaRPr lang="en-US">
              <a:solidFill>
                <a:schemeClr val="bg1"/>
              </a:solidFill>
              <a:cs typeface="Calibri"/>
            </a:endParaRPr>
          </a:p>
        </p:txBody>
      </p:sp>
    </p:spTree>
    <p:extLst>
      <p:ext uri="{BB962C8B-B14F-4D97-AF65-F5344CB8AC3E}">
        <p14:creationId xmlns:p14="http://schemas.microsoft.com/office/powerpoint/2010/main" val="372633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69A464-2D22-4B6F-81DD-D0B2D2A87079}"/>
              </a:ext>
            </a:extLst>
          </p:cNvPr>
          <p:cNvSpPr txBox="1"/>
          <p:nvPr/>
        </p:nvSpPr>
        <p:spPr>
          <a:xfrm>
            <a:off x="7698532" y="715095"/>
            <a:ext cx="3866827" cy="59093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a:solidFill>
                  <a:schemeClr val="bg1"/>
                </a:solidFill>
                <a:latin typeface="Calibri"/>
                <a:cs typeface="Calibri"/>
              </a:rPr>
              <a:t>Advanced Inside Threat : </a:t>
            </a:r>
            <a:endParaRPr lang="en-US">
              <a:solidFill>
                <a:schemeClr val="bg1"/>
              </a:solidFill>
              <a:cs typeface="Calibri"/>
            </a:endParaRPr>
          </a:p>
          <a:p>
            <a:pPr marL="285750" indent="-285750">
              <a:buFont typeface="Arial"/>
              <a:buChar char="•"/>
            </a:pPr>
            <a:r>
              <a:rPr lang="en-US">
                <a:solidFill>
                  <a:schemeClr val="bg1"/>
                </a:solidFill>
                <a:latin typeface="Calibri"/>
                <a:cs typeface="Calibri"/>
              </a:rPr>
              <a:t>Machine learning algorithms and AI help detect threats with minimal clatter and identify high risk activities and quickly uncover serious incidents of alert to help enterprises focus on real threats.</a:t>
            </a:r>
            <a:endParaRPr lang="en-US">
              <a:solidFill>
                <a:schemeClr val="bg1"/>
              </a:solidFill>
              <a:cs typeface="Calibri"/>
            </a:endParaRPr>
          </a:p>
          <a:p>
            <a:pPr marL="285750" indent="-285750">
              <a:buFont typeface="Arial"/>
              <a:buChar char="•"/>
            </a:pPr>
            <a:endParaRPr lang="en-US">
              <a:solidFill>
                <a:schemeClr val="bg1"/>
              </a:solidFill>
              <a:cs typeface="Calibri"/>
            </a:endParaRPr>
          </a:p>
          <a:p>
            <a:pPr marL="285750" indent="-285750">
              <a:buFont typeface="Arial"/>
              <a:buChar char="•"/>
            </a:pPr>
            <a:endParaRPr lang="en-US">
              <a:solidFill>
                <a:schemeClr val="bg1"/>
              </a:solidFill>
              <a:cs typeface="Calibri"/>
            </a:endParaRPr>
          </a:p>
          <a:p>
            <a:pPr marL="285750" indent="-285750">
              <a:buFont typeface="Arial"/>
              <a:buChar char="•"/>
            </a:pPr>
            <a:r>
              <a:rPr lang="en-US">
                <a:solidFill>
                  <a:schemeClr val="bg1"/>
                </a:solidFill>
                <a:latin typeface="Calibri"/>
                <a:cs typeface="Calibri"/>
              </a:rPr>
              <a:t>Zero-Day and Unusual Networks are some of the insider threats that can go unnoticed by solutions since they do not have presently known network attack signatures.</a:t>
            </a:r>
            <a:endParaRPr lang="en-US">
              <a:solidFill>
                <a:schemeClr val="bg1"/>
              </a:solidFill>
              <a:cs typeface="Calibri"/>
            </a:endParaRPr>
          </a:p>
          <a:p>
            <a:pPr marL="285750" indent="-285750">
              <a:buFont typeface="Arial"/>
              <a:buChar char="•"/>
            </a:pPr>
            <a:endParaRPr lang="en-US">
              <a:solidFill>
                <a:schemeClr val="bg1"/>
              </a:solidFill>
              <a:cs typeface="Calibri"/>
            </a:endParaRPr>
          </a:p>
          <a:p>
            <a:pPr marL="285750" indent="-285750">
              <a:buFont typeface="Arial"/>
              <a:buChar char="•"/>
            </a:pPr>
            <a:r>
              <a:rPr lang="en-US">
                <a:solidFill>
                  <a:schemeClr val="bg1"/>
                </a:solidFill>
                <a:latin typeface="Calibri"/>
                <a:cs typeface="Calibri"/>
              </a:rPr>
              <a:t>Host-Based Security Solution: Firewall &amp; anti-malware intend to solve the issue and detect the threat. </a:t>
            </a:r>
            <a:endParaRPr lang="en-US">
              <a:solidFill>
                <a:schemeClr val="bg1"/>
              </a:solidFill>
              <a:cs typeface="Calibri"/>
            </a:endParaRPr>
          </a:p>
          <a:p>
            <a:pPr marL="285750" indent="-285750">
              <a:buFont typeface="Arial"/>
              <a:buChar char="•"/>
            </a:pPr>
            <a:endParaRPr lang="en-US">
              <a:solidFill>
                <a:schemeClr val="bg1"/>
              </a:solidFill>
              <a:cs typeface="Calibri"/>
            </a:endParaRPr>
          </a:p>
          <a:p>
            <a:pPr marL="285750" indent="-285750">
              <a:buFont typeface="Arial"/>
              <a:buChar char="•"/>
            </a:pPr>
            <a:endParaRPr lang="en-US">
              <a:solidFill>
                <a:schemeClr val="bg1"/>
              </a:solidFill>
              <a:cs typeface="Calibri"/>
            </a:endParaRPr>
          </a:p>
        </p:txBody>
      </p:sp>
      <p:sp>
        <p:nvSpPr>
          <p:cNvPr id="4" name="TextBox 3">
            <a:extLst>
              <a:ext uri="{FF2B5EF4-FFF2-40B4-BE49-F238E27FC236}">
                <a16:creationId xmlns:a16="http://schemas.microsoft.com/office/drawing/2014/main" id="{EEC46A31-D446-45A7-B06D-9E9A81936B4E}"/>
              </a:ext>
            </a:extLst>
          </p:cNvPr>
          <p:cNvSpPr txBox="1"/>
          <p:nvPr/>
        </p:nvSpPr>
        <p:spPr>
          <a:xfrm>
            <a:off x="449452" y="281551"/>
            <a:ext cx="448675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2"/>
                </a:solidFill>
                <a:latin typeface="Calibri"/>
                <a:cs typeface="Calibri"/>
              </a:rPr>
              <a:t>Advanced Insider Threat</a:t>
            </a:r>
          </a:p>
        </p:txBody>
      </p:sp>
      <p:sp>
        <p:nvSpPr>
          <p:cNvPr id="5" name="TextBox 4">
            <a:extLst>
              <a:ext uri="{FF2B5EF4-FFF2-40B4-BE49-F238E27FC236}">
                <a16:creationId xmlns:a16="http://schemas.microsoft.com/office/drawing/2014/main" id="{6E1EB31E-C68D-43C0-8CFD-99769F0DE36A}"/>
              </a:ext>
            </a:extLst>
          </p:cNvPr>
          <p:cNvSpPr txBox="1"/>
          <p:nvPr/>
        </p:nvSpPr>
        <p:spPr>
          <a:xfrm>
            <a:off x="4273174" y="798969"/>
            <a:ext cx="2743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latin typeface="Calibri"/>
                <a:cs typeface="Calibri"/>
              </a:rPr>
              <a:t>Advanced inside threat, Outside threat, and Advanced Persistent Threats</a:t>
            </a:r>
          </a:p>
        </p:txBody>
      </p:sp>
    </p:spTree>
    <p:extLst>
      <p:ext uri="{BB962C8B-B14F-4D97-AF65-F5344CB8AC3E}">
        <p14:creationId xmlns:p14="http://schemas.microsoft.com/office/powerpoint/2010/main" val="327208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45ABD4-D7BE-4E2C-9E05-9075CE86B779}"/>
              </a:ext>
            </a:extLst>
          </p:cNvPr>
          <p:cNvSpPr>
            <a:spLocks noGrp="1"/>
          </p:cNvSpPr>
          <p:nvPr>
            <p:ph type="body" sz="quarter" idx="10"/>
          </p:nvPr>
        </p:nvSpPr>
        <p:spPr/>
        <p:txBody>
          <a:bodyPr/>
          <a:lstStyle/>
          <a:p>
            <a:r>
              <a:rPr lang="en-US">
                <a:cs typeface="Arial"/>
              </a:rPr>
              <a:t>Disadvantages of Legacy SIEM</a:t>
            </a:r>
            <a:endParaRPr lang="en-US"/>
          </a:p>
        </p:txBody>
      </p:sp>
      <p:sp>
        <p:nvSpPr>
          <p:cNvPr id="5" name="Oval 4">
            <a:extLst>
              <a:ext uri="{FF2B5EF4-FFF2-40B4-BE49-F238E27FC236}">
                <a16:creationId xmlns:a16="http://schemas.microsoft.com/office/drawing/2014/main" id="{7FBDFCAC-4487-4AF6-85B3-37F7289C9791}"/>
              </a:ext>
            </a:extLst>
          </p:cNvPr>
          <p:cNvSpPr/>
          <p:nvPr/>
        </p:nvSpPr>
        <p:spPr>
          <a:xfrm>
            <a:off x="7347830" y="1441753"/>
            <a:ext cx="3369733" cy="19896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Arial"/>
              </a:rPr>
              <a:t>Unable to analyze complex data</a:t>
            </a:r>
          </a:p>
        </p:txBody>
      </p:sp>
      <p:sp>
        <p:nvSpPr>
          <p:cNvPr id="7" name="Oval 6">
            <a:extLst>
              <a:ext uri="{FF2B5EF4-FFF2-40B4-BE49-F238E27FC236}">
                <a16:creationId xmlns:a16="http://schemas.microsoft.com/office/drawing/2014/main" id="{521D10AE-51B0-42EE-89FF-F4FE31DE6257}"/>
              </a:ext>
            </a:extLst>
          </p:cNvPr>
          <p:cNvSpPr/>
          <p:nvPr/>
        </p:nvSpPr>
        <p:spPr>
          <a:xfrm>
            <a:off x="1252008" y="1439334"/>
            <a:ext cx="3369733" cy="198966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Arial"/>
              </a:rPr>
              <a:t>High Cost</a:t>
            </a:r>
            <a:endParaRPr lang="en-US">
              <a:solidFill>
                <a:schemeClr val="tx1"/>
              </a:solidFill>
              <a:cs typeface="Arial"/>
            </a:endParaRPr>
          </a:p>
        </p:txBody>
      </p:sp>
      <p:sp>
        <p:nvSpPr>
          <p:cNvPr id="10" name="Arrow: Down 9">
            <a:extLst>
              <a:ext uri="{FF2B5EF4-FFF2-40B4-BE49-F238E27FC236}">
                <a16:creationId xmlns:a16="http://schemas.microsoft.com/office/drawing/2014/main" id="{C3D22379-69F9-4EE7-9896-30A531BEAA08}"/>
              </a:ext>
            </a:extLst>
          </p:cNvPr>
          <p:cNvSpPr/>
          <p:nvPr/>
        </p:nvSpPr>
        <p:spPr>
          <a:xfrm>
            <a:off x="8791616" y="3429000"/>
            <a:ext cx="482600" cy="982133"/>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248278D-2157-4BF8-9D71-1EFE95372E47}"/>
              </a:ext>
            </a:extLst>
          </p:cNvPr>
          <p:cNvSpPr/>
          <p:nvPr/>
        </p:nvSpPr>
        <p:spPr>
          <a:xfrm>
            <a:off x="1232916" y="4411133"/>
            <a:ext cx="3369733" cy="172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chemeClr val="bg1"/>
                </a:solidFill>
                <a:cs typeface="Arial"/>
              </a:rPr>
              <a:t>Legacy SIEM solutions are typically charged by amount of data or logs they store</a:t>
            </a:r>
            <a:endParaRPr lang="en-US"/>
          </a:p>
        </p:txBody>
      </p:sp>
      <p:sp>
        <p:nvSpPr>
          <p:cNvPr id="13" name="Rectangle: Rounded Corners 12">
            <a:extLst>
              <a:ext uri="{FF2B5EF4-FFF2-40B4-BE49-F238E27FC236}">
                <a16:creationId xmlns:a16="http://schemas.microsoft.com/office/drawing/2014/main" id="{A19E6A9B-24FD-4E02-B281-6DD571C19271}"/>
              </a:ext>
            </a:extLst>
          </p:cNvPr>
          <p:cNvSpPr/>
          <p:nvPr/>
        </p:nvSpPr>
        <p:spPr>
          <a:xfrm>
            <a:off x="7348050" y="4411133"/>
            <a:ext cx="3369733" cy="172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chemeClr val="bg1"/>
                </a:solidFill>
                <a:cs typeface="Arial"/>
              </a:rPr>
              <a:t>Legacy SIEM are unable to incorporate non-IT information threat detection frameworks</a:t>
            </a:r>
            <a:endParaRPr lang="en-US"/>
          </a:p>
        </p:txBody>
      </p:sp>
      <p:sp>
        <p:nvSpPr>
          <p:cNvPr id="9" name="Arrow: Down 9">
            <a:extLst>
              <a:ext uri="{FF2B5EF4-FFF2-40B4-BE49-F238E27FC236}">
                <a16:creationId xmlns:a16="http://schemas.microsoft.com/office/drawing/2014/main" id="{CE7A829D-734C-A742-987F-BCD8A40BA4A9}"/>
              </a:ext>
            </a:extLst>
          </p:cNvPr>
          <p:cNvSpPr/>
          <p:nvPr/>
        </p:nvSpPr>
        <p:spPr>
          <a:xfrm>
            <a:off x="2676482" y="3429000"/>
            <a:ext cx="482600" cy="982133"/>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7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45ABD4-D7BE-4E2C-9E05-9075CE86B779}"/>
              </a:ext>
            </a:extLst>
          </p:cNvPr>
          <p:cNvSpPr>
            <a:spLocks noGrp="1"/>
          </p:cNvSpPr>
          <p:nvPr>
            <p:ph type="body" sz="quarter" idx="10"/>
          </p:nvPr>
        </p:nvSpPr>
        <p:spPr/>
        <p:txBody>
          <a:bodyPr/>
          <a:lstStyle/>
          <a:p>
            <a:r>
              <a:rPr lang="en-US">
                <a:cs typeface="Arial"/>
              </a:rPr>
              <a:t>Disadvantages of Legacy SIEM</a:t>
            </a:r>
            <a:endParaRPr lang="en-US"/>
          </a:p>
        </p:txBody>
      </p:sp>
      <p:sp>
        <p:nvSpPr>
          <p:cNvPr id="5" name="Oval 4">
            <a:extLst>
              <a:ext uri="{FF2B5EF4-FFF2-40B4-BE49-F238E27FC236}">
                <a16:creationId xmlns:a16="http://schemas.microsoft.com/office/drawing/2014/main" id="{7FBDFCAC-4487-4AF6-85B3-37F7289C9791}"/>
              </a:ext>
            </a:extLst>
          </p:cNvPr>
          <p:cNvSpPr/>
          <p:nvPr/>
        </p:nvSpPr>
        <p:spPr>
          <a:xfrm>
            <a:off x="7348050" y="1161040"/>
            <a:ext cx="3369733" cy="19896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Arial"/>
              </a:rPr>
              <a:t>Event data has limited enrichment for additional context</a:t>
            </a:r>
            <a:endParaRPr lang="en-US">
              <a:solidFill>
                <a:schemeClr val="tx1"/>
              </a:solidFill>
            </a:endParaRPr>
          </a:p>
        </p:txBody>
      </p:sp>
      <p:sp>
        <p:nvSpPr>
          <p:cNvPr id="7" name="Oval 6">
            <a:extLst>
              <a:ext uri="{FF2B5EF4-FFF2-40B4-BE49-F238E27FC236}">
                <a16:creationId xmlns:a16="http://schemas.microsoft.com/office/drawing/2014/main" id="{521D10AE-51B0-42EE-89FF-F4FE31DE6257}"/>
              </a:ext>
            </a:extLst>
          </p:cNvPr>
          <p:cNvSpPr/>
          <p:nvPr/>
        </p:nvSpPr>
        <p:spPr>
          <a:xfrm>
            <a:off x="1252008" y="1161040"/>
            <a:ext cx="3369733" cy="198966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Arial"/>
              </a:rPr>
              <a:t>Lacks scalability and flexibility</a:t>
            </a:r>
            <a:endParaRPr lang="en-US">
              <a:solidFill>
                <a:schemeClr val="tx1"/>
              </a:solidFill>
            </a:endParaRPr>
          </a:p>
        </p:txBody>
      </p:sp>
      <p:sp>
        <p:nvSpPr>
          <p:cNvPr id="10" name="Arrow: Down 9">
            <a:extLst>
              <a:ext uri="{FF2B5EF4-FFF2-40B4-BE49-F238E27FC236}">
                <a16:creationId xmlns:a16="http://schemas.microsoft.com/office/drawing/2014/main" id="{C3D22379-69F9-4EE7-9896-30A531BEAA08}"/>
              </a:ext>
            </a:extLst>
          </p:cNvPr>
          <p:cNvSpPr/>
          <p:nvPr/>
        </p:nvSpPr>
        <p:spPr>
          <a:xfrm>
            <a:off x="8791616" y="3150706"/>
            <a:ext cx="482600" cy="982133"/>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248278D-2157-4BF8-9D71-1EFE95372E47}"/>
              </a:ext>
            </a:extLst>
          </p:cNvPr>
          <p:cNvSpPr/>
          <p:nvPr/>
        </p:nvSpPr>
        <p:spPr>
          <a:xfrm>
            <a:off x="1249849" y="4142735"/>
            <a:ext cx="3359837" cy="233064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solidFill>
                <a:schemeClr val="bg1"/>
              </a:solidFill>
              <a:cs typeface="Arial"/>
            </a:endParaRPr>
          </a:p>
          <a:p>
            <a:r>
              <a:rPr lang="en-US" sz="1700">
                <a:solidFill>
                  <a:schemeClr val="bg1"/>
                </a:solidFill>
                <a:cs typeface="Arial"/>
              </a:rPr>
              <a:t>Built on RDBMS (Relational database management system) or flat file database.</a:t>
            </a:r>
          </a:p>
          <a:p>
            <a:r>
              <a:rPr lang="en-US" sz="1700">
                <a:solidFill>
                  <a:schemeClr val="bg1"/>
                </a:solidFill>
                <a:cs typeface="Arial"/>
              </a:rPr>
              <a:t>Data formats and structure are closed systems and don't allow flexibility for effective analysis. </a:t>
            </a:r>
          </a:p>
          <a:p>
            <a:endParaRPr lang="en-US" sz="1600">
              <a:solidFill>
                <a:schemeClr val="bg1"/>
              </a:solidFill>
              <a:cs typeface="Arial"/>
            </a:endParaRPr>
          </a:p>
        </p:txBody>
      </p:sp>
      <p:sp>
        <p:nvSpPr>
          <p:cNvPr id="13" name="Rectangle: Rounded Corners 12">
            <a:extLst>
              <a:ext uri="{FF2B5EF4-FFF2-40B4-BE49-F238E27FC236}">
                <a16:creationId xmlns:a16="http://schemas.microsoft.com/office/drawing/2014/main" id="{A19E6A9B-24FD-4E02-B281-6DD571C19271}"/>
              </a:ext>
            </a:extLst>
          </p:cNvPr>
          <p:cNvSpPr/>
          <p:nvPr/>
        </p:nvSpPr>
        <p:spPr>
          <a:xfrm>
            <a:off x="7348050" y="4142735"/>
            <a:ext cx="3369733" cy="232330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chemeClr val="bg1"/>
                </a:solidFill>
                <a:cs typeface="Arial"/>
              </a:rPr>
              <a:t>Legacy SIEM don't add necessary relevant context for threat detection and incident response. Data is also limited to the IT technology that generated it. Example: OS log event will only have OS field and no additional context</a:t>
            </a:r>
            <a:endParaRPr lang="en-US">
              <a:solidFill>
                <a:schemeClr val="bg1"/>
              </a:solidFill>
            </a:endParaRPr>
          </a:p>
        </p:txBody>
      </p:sp>
      <p:sp>
        <p:nvSpPr>
          <p:cNvPr id="9" name="Arrow: Down 9">
            <a:extLst>
              <a:ext uri="{FF2B5EF4-FFF2-40B4-BE49-F238E27FC236}">
                <a16:creationId xmlns:a16="http://schemas.microsoft.com/office/drawing/2014/main" id="{CE7A829D-734C-A742-987F-BCD8A40BA4A9}"/>
              </a:ext>
            </a:extLst>
          </p:cNvPr>
          <p:cNvSpPr/>
          <p:nvPr/>
        </p:nvSpPr>
        <p:spPr>
          <a:xfrm>
            <a:off x="2676482" y="3150706"/>
            <a:ext cx="482600" cy="982133"/>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62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85754A9-DFB2-46B5-8FE3-03A9EF7D589C}"/>
              </a:ext>
            </a:extLst>
          </p:cNvPr>
          <p:cNvSpPr txBox="1"/>
          <p:nvPr/>
        </p:nvSpPr>
        <p:spPr>
          <a:xfrm>
            <a:off x="1128712" y="374650"/>
            <a:ext cx="99345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a:latin typeface="Arial"/>
                <a:cs typeface="Calibri"/>
              </a:rPr>
              <a:t>Advantages of Next-Gen SIEM</a:t>
            </a:r>
          </a:p>
        </p:txBody>
      </p:sp>
      <p:sp>
        <p:nvSpPr>
          <p:cNvPr id="49" name="Oval 48">
            <a:extLst>
              <a:ext uri="{FF2B5EF4-FFF2-40B4-BE49-F238E27FC236}">
                <a16:creationId xmlns:a16="http://schemas.microsoft.com/office/drawing/2014/main" id="{AC8C0A1C-AAB2-482F-9A21-6D0421FDF9AE}"/>
              </a:ext>
            </a:extLst>
          </p:cNvPr>
          <p:cNvSpPr/>
          <p:nvPr/>
        </p:nvSpPr>
        <p:spPr>
          <a:xfrm>
            <a:off x="1431925" y="1304925"/>
            <a:ext cx="3238499" cy="1801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More Predictable Cost </a:t>
            </a:r>
            <a:endParaRPr lang="en-US"/>
          </a:p>
        </p:txBody>
      </p:sp>
      <p:sp>
        <p:nvSpPr>
          <p:cNvPr id="52" name="Rectangle: Rounded Corners 51">
            <a:extLst>
              <a:ext uri="{FF2B5EF4-FFF2-40B4-BE49-F238E27FC236}">
                <a16:creationId xmlns:a16="http://schemas.microsoft.com/office/drawing/2014/main" id="{8D2D3B3E-8F4B-4E8A-A552-79C48F2A9E6D}"/>
              </a:ext>
            </a:extLst>
          </p:cNvPr>
          <p:cNvSpPr/>
          <p:nvPr/>
        </p:nvSpPr>
        <p:spPr>
          <a:xfrm>
            <a:off x="1431925" y="4146550"/>
            <a:ext cx="3238499" cy="166687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700">
                <a:latin typeface="Arial"/>
                <a:cs typeface="Calibri"/>
              </a:rPr>
              <a:t>NG-SIEM services are charged with more predictable and cost-efficient pricing models, like number of users</a:t>
            </a:r>
            <a:endParaRPr lang="en-US" sz="1700">
              <a:latin typeface="Arial"/>
              <a:cs typeface="Arial"/>
            </a:endParaRPr>
          </a:p>
        </p:txBody>
      </p:sp>
      <p:sp>
        <p:nvSpPr>
          <p:cNvPr id="54" name="Rectangle: Rounded Corners 53">
            <a:extLst>
              <a:ext uri="{FF2B5EF4-FFF2-40B4-BE49-F238E27FC236}">
                <a16:creationId xmlns:a16="http://schemas.microsoft.com/office/drawing/2014/main" id="{BD26E7A6-7154-47F5-B8D3-81487EE936A0}"/>
              </a:ext>
            </a:extLst>
          </p:cNvPr>
          <p:cNvSpPr/>
          <p:nvPr/>
        </p:nvSpPr>
        <p:spPr>
          <a:xfrm>
            <a:off x="7519986" y="4146550"/>
            <a:ext cx="3238499" cy="166687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700">
                <a:latin typeface="Arial"/>
                <a:cs typeface="Calibri"/>
              </a:rPr>
              <a:t>NG-SIEMs are built on platforms that can sustain the analysis of large, complex data</a:t>
            </a:r>
            <a:endParaRPr lang="en-US" sz="1700">
              <a:latin typeface="Arial"/>
              <a:ea typeface="+mn-lt"/>
              <a:cs typeface="+mn-lt"/>
            </a:endParaRPr>
          </a:p>
        </p:txBody>
      </p:sp>
      <p:sp>
        <p:nvSpPr>
          <p:cNvPr id="68" name="Arrow: Down 67">
            <a:extLst>
              <a:ext uri="{FF2B5EF4-FFF2-40B4-BE49-F238E27FC236}">
                <a16:creationId xmlns:a16="http://schemas.microsoft.com/office/drawing/2014/main" id="{5BB6C097-A10E-4FA6-8E60-5F81EF685121}"/>
              </a:ext>
            </a:extLst>
          </p:cNvPr>
          <p:cNvSpPr/>
          <p:nvPr/>
        </p:nvSpPr>
        <p:spPr>
          <a:xfrm>
            <a:off x="2805682" y="3106484"/>
            <a:ext cx="492125" cy="1039813"/>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E0450ED-6DE7-48FC-9C43-03E4BADBBE13}"/>
              </a:ext>
            </a:extLst>
          </p:cNvPr>
          <p:cNvSpPr/>
          <p:nvPr/>
        </p:nvSpPr>
        <p:spPr>
          <a:xfrm>
            <a:off x="7519986" y="1304925"/>
            <a:ext cx="3238499" cy="1801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Handles Large </a:t>
            </a:r>
          </a:p>
          <a:p>
            <a:pPr algn="ctr"/>
            <a:r>
              <a:rPr lang="en-US">
                <a:cs typeface="Arial"/>
              </a:rPr>
              <a:t>Amounts of Data</a:t>
            </a:r>
            <a:endParaRPr lang="en-US"/>
          </a:p>
        </p:txBody>
      </p:sp>
      <p:sp>
        <p:nvSpPr>
          <p:cNvPr id="73" name="Arrow: Down 72">
            <a:extLst>
              <a:ext uri="{FF2B5EF4-FFF2-40B4-BE49-F238E27FC236}">
                <a16:creationId xmlns:a16="http://schemas.microsoft.com/office/drawing/2014/main" id="{87A69709-6D9A-4833-936E-377E31EE59D6}"/>
              </a:ext>
            </a:extLst>
          </p:cNvPr>
          <p:cNvSpPr/>
          <p:nvPr/>
        </p:nvSpPr>
        <p:spPr>
          <a:xfrm>
            <a:off x="8893745" y="3106484"/>
            <a:ext cx="492125" cy="1039813"/>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6415561"/>
      </p:ext>
    </p:extLst>
  </p:cSld>
  <p:clrMapOvr>
    <a:masterClrMapping/>
  </p:clrMapOvr>
</p:sld>
</file>

<file path=ppt/theme/theme1.xml><?xml version="1.0" encoding="utf-8"?>
<a:theme xmlns:a="http://schemas.openxmlformats.org/drawingml/2006/main" name="Cover and End Slide Master">
  <a:themeElements>
    <a:clrScheme name="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s Slide Master">
  <a:themeElements>
    <a:clrScheme name="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Section Break Slide Master">
  <a:themeElements>
    <a:clrScheme name="ALLPPT-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D06310C41ABE418F91053DFAB0DE57" ma:contentTypeVersion="11" ma:contentTypeDescription="Create a new document." ma:contentTypeScope="" ma:versionID="3746a041007abacb3b61024df4cb85fd">
  <xsd:schema xmlns:xsd="http://www.w3.org/2001/XMLSchema" xmlns:xs="http://www.w3.org/2001/XMLSchema" xmlns:p="http://schemas.microsoft.com/office/2006/metadata/properties" xmlns:ns2="3de398ed-6d2a-4346-bf6a-7744672ff1a1" xmlns:ns3="58277839-cf12-409b-82e7-3c6fdbe9a736" targetNamespace="http://schemas.microsoft.com/office/2006/metadata/properties" ma:root="true" ma:fieldsID="eacd5ac5ec197348c0d883f068bb9310" ns2:_="" ns3:_="">
    <xsd:import namespace="3de398ed-6d2a-4346-bf6a-7744672ff1a1"/>
    <xsd:import namespace="58277839-cf12-409b-82e7-3c6fdbe9a73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e398ed-6d2a-4346-bf6a-7744672ff1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277839-cf12-409b-82e7-3c6fdbe9a73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E2BA49-D9B6-4F2E-A280-4869FE2A6974}">
  <ds:schemaRefs>
    <ds:schemaRef ds:uri="3de398ed-6d2a-4346-bf6a-7744672ff1a1"/>
    <ds:schemaRef ds:uri="58277839-cf12-409b-82e7-3c6fdbe9a73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AFDCA69-56A1-4458-A3A4-54283FA3BE67}">
  <ds:schemaRefs>
    <ds:schemaRef ds:uri="3de398ed-6d2a-4346-bf6a-7744672ff1a1"/>
    <ds:schemaRef ds:uri="58277839-cf12-409b-82e7-3c6fdbe9a73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68D0A41-1EA6-4A28-887B-F8A887D93D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13</Notes>
  <HiddenSlides>0</HiddenSlides>
  <ScaleCrop>false</ScaleCrop>
  <HeadingPairs>
    <vt:vector size="4" baseType="variant">
      <vt:variant>
        <vt:lpstr>Theme</vt:lpstr>
      </vt:variant>
      <vt:variant>
        <vt:i4>5</vt:i4>
      </vt:variant>
      <vt:variant>
        <vt:lpstr>Slide Titles</vt:lpstr>
      </vt:variant>
      <vt:variant>
        <vt:i4>16</vt:i4>
      </vt:variant>
    </vt:vector>
  </HeadingPairs>
  <TitlesOfParts>
    <vt:vector size="21" baseType="lpstr">
      <vt:lpstr>Cover and End Slide Master</vt:lpstr>
      <vt:lpstr>Contents Slide Master</vt:lpstr>
      <vt:lpstr>Section Break Slide Master</vt:lpstr>
      <vt:lpstr>1_Contents Slide Master</vt:lpstr>
      <vt:lpstr>1_Section Break Slide Master</vt:lpstr>
      <vt:lpstr>  The Future of SIEM</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Future of SIEM</dc:title>
  <dc:creator>Tanner Lyon</dc:creator>
  <cp:revision>1</cp:revision>
  <dcterms:created xsi:type="dcterms:W3CDTF">2020-06-29T01:48:39Z</dcterms:created>
  <dcterms:modified xsi:type="dcterms:W3CDTF">2020-06-29T02:43:29Z</dcterms:modified>
</cp:coreProperties>
</file>