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4" r:id="rId2"/>
    <p:sldId id="267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6" r:id="rId11"/>
    <p:sldId id="260" r:id="rId12"/>
  </p:sldIdLst>
  <p:sldSz cx="12192000" cy="6858000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en Dinh" initials="" lastIdx="2" clrIdx="1"/>
  <p:cmAuthor id="1" name="Sung Ki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87A"/>
    <a:srgbClr val="E58DA2"/>
    <a:srgbClr val="E3E2A6"/>
    <a:srgbClr val="78BEDA"/>
    <a:srgbClr val="DFB3CE"/>
    <a:srgbClr val="F4A8A8"/>
    <a:srgbClr val="4BE4AF"/>
    <a:srgbClr val="C1FFC1"/>
    <a:srgbClr val="80C3D3"/>
    <a:srgbClr val="727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114"/>
      </p:cViewPr>
      <p:guideLst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A0F65-8270-4AAC-8833-B15D354148D9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8476F-060A-4C44-8BFB-FD1C7EACF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0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6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2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1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0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1CF5-ADF5-44DF-874C-41EC4280B64B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E1CA-28B3-429D-B662-EBCE2DD31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99856" y="2767789"/>
            <a:ext cx="2592288" cy="1249397"/>
          </a:xfrm>
          <a:prstGeom prst="rect">
            <a:avLst/>
          </a:prstGeom>
          <a:noFill/>
          <a:ln w="38100" cap="flat" cmpd="sng" algn="ctr">
            <a:solidFill>
              <a:srgbClr val="49587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6715" y="2449845"/>
            <a:ext cx="2038570" cy="6358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CNN</a:t>
            </a:r>
            <a:endParaRPr kumimoji="0" lang="ko-KR" altLang="en-US" sz="5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0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689"/>
            <a:ext cx="12192000" cy="4440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380" y="205249"/>
            <a:ext cx="2895915" cy="584775"/>
          </a:xfrm>
          <a:prstGeom prst="rect">
            <a:avLst/>
          </a:prstGeom>
          <a:solidFill>
            <a:srgbClr val="49587A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Overal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CNN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2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5703" y="2930823"/>
            <a:ext cx="3240593" cy="923330"/>
          </a:xfrm>
          <a:prstGeom prst="rect">
            <a:avLst/>
          </a:prstGeom>
          <a:solidFill>
            <a:srgbClr val="49587A"/>
          </a:solidFill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7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4813" y="974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97" y="159769"/>
            <a:ext cx="6824541" cy="63831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0380" y="205249"/>
            <a:ext cx="2895915" cy="584775"/>
          </a:xfrm>
          <a:prstGeom prst="rect">
            <a:avLst/>
          </a:prstGeom>
          <a:solidFill>
            <a:srgbClr val="49587A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5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4813" y="974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02" y="1344022"/>
            <a:ext cx="9603857" cy="5572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380" y="205249"/>
            <a:ext cx="2895915" cy="584775"/>
          </a:xfrm>
          <a:prstGeom prst="rect">
            <a:avLst/>
          </a:prstGeom>
          <a:solidFill>
            <a:srgbClr val="49587A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Why</a:t>
            </a:r>
          </a:p>
        </p:txBody>
      </p:sp>
    </p:spTree>
    <p:extLst>
      <p:ext uri="{BB962C8B-B14F-4D97-AF65-F5344CB8AC3E}">
        <p14:creationId xmlns:p14="http://schemas.microsoft.com/office/powerpoint/2010/main" val="34634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4813" y="974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9" y="1614102"/>
            <a:ext cx="9462828" cy="3731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187" y="389915"/>
            <a:ext cx="2895915" cy="584775"/>
          </a:xfrm>
          <a:prstGeom prst="rect">
            <a:avLst/>
          </a:prstGeom>
          <a:solidFill>
            <a:srgbClr val="49587A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Image-Pixel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4813" y="974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98" y="0"/>
            <a:ext cx="7668695" cy="6744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381" y="205249"/>
            <a:ext cx="2483932" cy="1077218"/>
          </a:xfrm>
          <a:prstGeom prst="rect">
            <a:avLst/>
          </a:prstGeom>
          <a:solidFill>
            <a:srgbClr val="49587A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Operatio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9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07" y="857150"/>
            <a:ext cx="7519185" cy="5262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380" y="205249"/>
            <a:ext cx="2895915" cy="584775"/>
          </a:xfrm>
          <a:prstGeom prst="rect">
            <a:avLst/>
          </a:prstGeom>
          <a:solidFill>
            <a:srgbClr val="49587A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Filters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7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3" y="1276573"/>
            <a:ext cx="11291345" cy="45414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33" y="386119"/>
            <a:ext cx="4439524" cy="584775"/>
          </a:xfrm>
          <a:prstGeom prst="rect">
            <a:avLst/>
          </a:prstGeom>
          <a:solidFill>
            <a:srgbClr val="49587A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Activation Function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8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47" y="314687"/>
            <a:ext cx="7328277" cy="6248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123" y="314687"/>
            <a:ext cx="3207413" cy="1077218"/>
          </a:xfrm>
          <a:prstGeom prst="rect">
            <a:avLst/>
          </a:prstGeom>
          <a:solidFill>
            <a:srgbClr val="49587A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Pooling (</a:t>
            </a:r>
            <a:r>
              <a:rPr lang="en-US" altLang="ko-KR" sz="3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SubSampling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1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18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이영서</dc:creator>
  <cp:lastModifiedBy>Windows 사용자</cp:lastModifiedBy>
  <cp:revision>101</cp:revision>
  <dcterms:created xsi:type="dcterms:W3CDTF">2016-12-02T03:22:26Z</dcterms:created>
  <dcterms:modified xsi:type="dcterms:W3CDTF">2018-04-13T05:39:49Z</dcterms:modified>
</cp:coreProperties>
</file>