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22" r:id="rId4"/>
    <p:sldId id="350" r:id="rId5"/>
    <p:sldId id="384" r:id="rId6"/>
    <p:sldId id="318" r:id="rId7"/>
    <p:sldId id="385" r:id="rId8"/>
    <p:sldId id="386" r:id="rId9"/>
    <p:sldId id="398" r:id="rId10"/>
    <p:sldId id="399" r:id="rId11"/>
    <p:sldId id="402" r:id="rId12"/>
    <p:sldId id="408" r:id="rId13"/>
    <p:sldId id="389" r:id="rId14"/>
    <p:sldId id="403" r:id="rId15"/>
    <p:sldId id="404" r:id="rId16"/>
    <p:sldId id="405" r:id="rId17"/>
    <p:sldId id="406" r:id="rId18"/>
    <p:sldId id="407" r:id="rId19"/>
    <p:sldId id="400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2" r:id="rId33"/>
    <p:sldId id="421" r:id="rId34"/>
    <p:sldId id="424" r:id="rId35"/>
    <p:sldId id="423" r:id="rId36"/>
    <p:sldId id="425" r:id="rId37"/>
    <p:sldId id="427" r:id="rId38"/>
    <p:sldId id="426" r:id="rId39"/>
    <p:sldId id="428" r:id="rId40"/>
    <p:sldId id="429" r:id="rId41"/>
    <p:sldId id="430" r:id="rId42"/>
    <p:sldId id="431" r:id="rId43"/>
    <p:sldId id="432" r:id="rId44"/>
    <p:sldId id="434" r:id="rId45"/>
    <p:sldId id="435" r:id="rId46"/>
    <p:sldId id="305" r:id="rId47"/>
    <p:sldId id="309" r:id="rId48"/>
  </p:sldIdLst>
  <p:sldSz cx="12192000" cy="6858000"/>
  <p:notesSz cx="6858000" cy="9144000"/>
  <p:embeddedFontLst>
    <p:embeddedFont>
      <p:font typeface="a옛날목욕탕L" panose="02020600000000000000" pitchFamily="18" charset="-127"/>
      <p:regular r:id="rId49"/>
    </p:embeddedFont>
    <p:embeddedFont>
      <p:font typeface="a옛날목욕탕B" panose="02020600000000000000" pitchFamily="18" charset="-127"/>
      <p:regular r:id="rId50"/>
    </p:embeddedFont>
    <p:embeddedFont>
      <p:font typeface="Cambria Math" panose="02040503050406030204" pitchFamily="18" charset="0"/>
      <p:regular r:id="rId51"/>
    </p:embeddedFont>
    <p:embeddedFont>
      <p:font typeface="나눔스퀘어라운드 Bold" panose="020B0600000101010101" pitchFamily="50" charset="-127"/>
      <p:bold r:id="rId52"/>
    </p:embeddedFont>
    <p:embeddedFont>
      <p:font typeface="맑은 고딕" panose="020B0503020000020004" pitchFamily="50" charset="-127"/>
      <p:regular r:id="rId53"/>
      <p:bold r:id="rId54"/>
    </p:embeddedFont>
    <p:embeddedFont>
      <p:font typeface="메이플스토리" panose="02000300000000000000" pitchFamily="2" charset="-127"/>
      <p:regular r:id="rId55"/>
      <p:bold r:id="rId5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CFFF"/>
    <a:srgbClr val="FFE3E2"/>
    <a:srgbClr val="E1F8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CB609-D922-4322-AC4D-B410EC1896AC}" v="1041" dt="2019-06-27T10:34:57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56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용우" userId="5fec0c1f-fbad-4bae-b61b-9d64b9ac64ce" providerId="ADAL" clId="{5D0CB609-D922-4322-AC4D-B410EC1896AC}"/>
    <pc:docChg chg="undo custSel addSld delSld modSld sldOrd">
      <pc:chgData name="송용우" userId="5fec0c1f-fbad-4bae-b61b-9d64b9ac64ce" providerId="ADAL" clId="{5D0CB609-D922-4322-AC4D-B410EC1896AC}" dt="2019-06-27T10:43:56.697" v="9683" actId="20577"/>
      <pc:docMkLst>
        <pc:docMk/>
      </pc:docMkLst>
      <pc:sldChg chg="modSp ord">
        <pc:chgData name="송용우" userId="5fec0c1f-fbad-4bae-b61b-9d64b9ac64ce" providerId="ADAL" clId="{5D0CB609-D922-4322-AC4D-B410EC1896AC}" dt="2019-06-27T10:04:18.757" v="9645" actId="1076"/>
        <pc:sldMkLst>
          <pc:docMk/>
          <pc:sldMk cId="3436897007" sldId="257"/>
        </pc:sldMkLst>
        <pc:spChg chg="mod">
          <ac:chgData name="송용우" userId="5fec0c1f-fbad-4bae-b61b-9d64b9ac64ce" providerId="ADAL" clId="{5D0CB609-D922-4322-AC4D-B410EC1896AC}" dt="2019-06-27T10:04:18.757" v="9645" actId="1076"/>
          <ac:spMkLst>
            <pc:docMk/>
            <pc:sldMk cId="3436897007" sldId="257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04:13.523" v="9644" actId="2711"/>
          <ac:spMkLst>
            <pc:docMk/>
            <pc:sldMk cId="3436897007" sldId="257"/>
            <ac:spMk id="7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57:46.283" v="8980"/>
        <pc:sldMkLst>
          <pc:docMk/>
          <pc:sldMk cId="4291407074" sldId="259"/>
        </pc:sldMkLst>
        <pc:spChg chg="mod">
          <ac:chgData name="송용우" userId="5fec0c1f-fbad-4bae-b61b-9d64b9ac64ce" providerId="ADAL" clId="{5D0CB609-D922-4322-AC4D-B410EC1896AC}" dt="2019-06-27T08:57:46.283" v="8980"/>
          <ac:spMkLst>
            <pc:docMk/>
            <pc:sldMk cId="4291407074" sldId="259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8:47:43.303" v="111" actId="14100"/>
          <ac:spMkLst>
            <pc:docMk/>
            <pc:sldMk cId="4291407074" sldId="259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8:51:52.109" v="125" actId="478"/>
          <ac:spMkLst>
            <pc:docMk/>
            <pc:sldMk cId="4291407074" sldId="259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49:50.431" v="579"/>
          <ac:spMkLst>
            <pc:docMk/>
            <pc:sldMk cId="4291407074" sldId="259"/>
            <ac:spMk id="7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08:54:28.543" v="154" actId="1076"/>
          <ac:spMkLst>
            <pc:docMk/>
            <pc:sldMk cId="4291407074" sldId="259"/>
            <ac:spMk id="9" creationId="{400371EB-0687-4E6E-B370-8E68108D4D0B}"/>
          </ac:spMkLst>
        </pc:spChg>
        <pc:spChg chg="add mod">
          <ac:chgData name="송용우" userId="5fec0c1f-fbad-4bae-b61b-9d64b9ac64ce" providerId="ADAL" clId="{5D0CB609-D922-4322-AC4D-B410EC1896AC}" dt="2019-06-26T08:55:39.059" v="192" actId="1076"/>
          <ac:spMkLst>
            <pc:docMk/>
            <pc:sldMk cId="4291407074" sldId="259"/>
            <ac:spMk id="10" creationId="{ACA8DEC6-101C-49AD-9678-4F41C87C24CB}"/>
          </ac:spMkLst>
        </pc:spChg>
        <pc:spChg chg="add mod">
          <ac:chgData name="송용우" userId="5fec0c1f-fbad-4bae-b61b-9d64b9ac64ce" providerId="ADAL" clId="{5D0CB609-D922-4322-AC4D-B410EC1896AC}" dt="2019-06-26T08:55:59.016" v="224" actId="20577"/>
          <ac:spMkLst>
            <pc:docMk/>
            <pc:sldMk cId="4291407074" sldId="259"/>
            <ac:spMk id="11" creationId="{408C3DA8-B864-4523-B6F6-26ED6288A078}"/>
          </ac:spMkLst>
        </pc:spChg>
        <pc:picChg chg="add del mod">
          <ac:chgData name="송용우" userId="5fec0c1f-fbad-4bae-b61b-9d64b9ac64ce" providerId="ADAL" clId="{5D0CB609-D922-4322-AC4D-B410EC1896AC}" dt="2019-06-26T08:53:11.720" v="135" actId="478"/>
          <ac:picMkLst>
            <pc:docMk/>
            <pc:sldMk cId="4291407074" sldId="259"/>
            <ac:picMk id="2050" creationId="{C5705689-7C4F-466C-8033-1998246C7A3E}"/>
          </ac:picMkLst>
        </pc:picChg>
        <pc:picChg chg="add mod">
          <ac:chgData name="송용우" userId="5fec0c1f-fbad-4bae-b61b-9d64b9ac64ce" providerId="ADAL" clId="{5D0CB609-D922-4322-AC4D-B410EC1896AC}" dt="2019-06-26T08:54:15.781" v="142" actId="1076"/>
          <ac:picMkLst>
            <pc:docMk/>
            <pc:sldMk cId="4291407074" sldId="259"/>
            <ac:picMk id="2052" creationId="{9353140A-40B4-4A77-8AC0-3AAB398644BC}"/>
          </ac:picMkLst>
        </pc:picChg>
        <pc:picChg chg="add mod">
          <ac:chgData name="송용우" userId="5fec0c1f-fbad-4bae-b61b-9d64b9ac64ce" providerId="ADAL" clId="{5D0CB609-D922-4322-AC4D-B410EC1896AC}" dt="2019-06-26T08:55:41.323" v="193" actId="1076"/>
          <ac:picMkLst>
            <pc:docMk/>
            <pc:sldMk cId="4291407074" sldId="259"/>
            <ac:picMk id="2054" creationId="{6E99A3C4-8FC0-47D3-B11C-9845D12D11A9}"/>
          </ac:picMkLst>
        </pc:picChg>
      </pc:sldChg>
      <pc:sldChg chg="modSp del">
        <pc:chgData name="송용우" userId="5fec0c1f-fbad-4bae-b61b-9d64b9ac64ce" providerId="ADAL" clId="{5D0CB609-D922-4322-AC4D-B410EC1896AC}" dt="2019-06-27T05:43:16.688" v="4367" actId="2696"/>
        <pc:sldMkLst>
          <pc:docMk/>
          <pc:sldMk cId="986253177" sldId="260"/>
        </pc:sldMkLst>
        <pc:spChg chg="mod">
          <ac:chgData name="송용우" userId="5fec0c1f-fbad-4bae-b61b-9d64b9ac64ce" providerId="ADAL" clId="{5D0CB609-D922-4322-AC4D-B410EC1896AC}" dt="2019-06-27T02:13:42.700" v="3989" actId="1076"/>
          <ac:spMkLst>
            <pc:docMk/>
            <pc:sldMk cId="986253177" sldId="260"/>
            <ac:spMk id="4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54:51.085" v="8939"/>
        <pc:sldMkLst>
          <pc:docMk/>
          <pc:sldMk cId="980747138" sldId="261"/>
        </pc:sldMkLst>
        <pc:spChg chg="mod">
          <ac:chgData name="송용우" userId="5fec0c1f-fbad-4bae-b61b-9d64b9ac64ce" providerId="ADAL" clId="{5D0CB609-D922-4322-AC4D-B410EC1896AC}" dt="2019-06-27T08:36:31.043" v="8166" actId="2085"/>
          <ac:spMkLst>
            <pc:docMk/>
            <pc:sldMk cId="980747138" sldId="261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34:57.528" v="8082" actId="2711"/>
          <ac:spMkLst>
            <pc:docMk/>
            <pc:sldMk cId="980747138" sldId="261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5:51.140" v="8154" actId="1076"/>
          <ac:spMkLst>
            <pc:docMk/>
            <pc:sldMk cId="980747138" sldId="261"/>
            <ac:spMk id="7" creationId="{58AB9395-CD89-4F3F-9825-5F3F242D3C0B}"/>
          </ac:spMkLst>
        </pc:spChg>
        <pc:spChg chg="add">
          <ac:chgData name="송용우" userId="5fec0c1f-fbad-4bae-b61b-9d64b9ac64ce" providerId="ADAL" clId="{5D0CB609-D922-4322-AC4D-B410EC1896AC}" dt="2019-06-27T08:54:51.085" v="8939"/>
          <ac:spMkLst>
            <pc:docMk/>
            <pc:sldMk cId="980747138" sldId="261"/>
            <ac:spMk id="8" creationId="{90FF8A9E-260B-4D4D-9056-5DC74E90D5CE}"/>
          </ac:spMkLst>
        </pc:spChg>
        <pc:picChg chg="add del mod">
          <ac:chgData name="송용우" userId="5fec0c1f-fbad-4bae-b61b-9d64b9ac64ce" providerId="ADAL" clId="{5D0CB609-D922-4322-AC4D-B410EC1896AC}" dt="2019-06-27T07:30:19.830" v="4396" actId="478"/>
          <ac:picMkLst>
            <pc:docMk/>
            <pc:sldMk cId="980747138" sldId="261"/>
            <ac:picMk id="2" creationId="{68886635-30B5-4A3C-9AF1-E37419001688}"/>
          </ac:picMkLst>
        </pc:picChg>
      </pc:sldChg>
      <pc:sldChg chg="del ord">
        <pc:chgData name="송용우" userId="5fec0c1f-fbad-4bae-b61b-9d64b9ac64ce" providerId="ADAL" clId="{5D0CB609-D922-4322-AC4D-B410EC1896AC}" dt="2019-06-27T08:37:09.919" v="8204" actId="2696"/>
        <pc:sldMkLst>
          <pc:docMk/>
          <pc:sldMk cId="1069333272" sldId="263"/>
        </pc:sldMkLst>
      </pc:sldChg>
      <pc:sldChg chg="del">
        <pc:chgData name="송용우" userId="5fec0c1f-fbad-4bae-b61b-9d64b9ac64ce" providerId="ADAL" clId="{5D0CB609-D922-4322-AC4D-B410EC1896AC}" dt="2019-06-27T05:43:19.268" v="4369" actId="2696"/>
        <pc:sldMkLst>
          <pc:docMk/>
          <pc:sldMk cId="3163413456" sldId="265"/>
        </pc:sldMkLst>
      </pc:sldChg>
      <pc:sldChg chg="addSp delSp modSp del">
        <pc:chgData name="송용우" userId="5fec0c1f-fbad-4bae-b61b-9d64b9ac64ce" providerId="ADAL" clId="{5D0CB609-D922-4322-AC4D-B410EC1896AC}" dt="2019-06-26T09:56:40.030" v="632" actId="2696"/>
        <pc:sldMkLst>
          <pc:docMk/>
          <pc:sldMk cId="3300538654" sldId="266"/>
        </pc:sldMkLst>
        <pc:graphicFrameChg chg="add del modGraphic">
          <ac:chgData name="송용우" userId="5fec0c1f-fbad-4bae-b61b-9d64b9ac64ce" providerId="ADAL" clId="{5D0CB609-D922-4322-AC4D-B410EC1896AC}" dt="2019-06-26T09:55:19.232" v="583" actId="27309"/>
          <ac:graphicFrameMkLst>
            <pc:docMk/>
            <pc:sldMk cId="3300538654" sldId="266"/>
            <ac:graphicFrameMk id="3" creationId="{A0179CD6-8734-40FD-B770-3C9D5F2CF66F}"/>
          </ac:graphicFrameMkLst>
        </pc:graphicFrameChg>
      </pc:sldChg>
      <pc:sldChg chg="addSp delSp modSp">
        <pc:chgData name="송용우" userId="5fec0c1f-fbad-4bae-b61b-9d64b9ac64ce" providerId="ADAL" clId="{5D0CB609-D922-4322-AC4D-B410EC1896AC}" dt="2019-06-27T09:18:15.781" v="9604" actId="2085"/>
        <pc:sldMkLst>
          <pc:docMk/>
          <pc:sldMk cId="1229590576" sldId="267"/>
        </pc:sldMkLst>
        <pc:spChg chg="add mod">
          <ac:chgData name="송용우" userId="5fec0c1f-fbad-4bae-b61b-9d64b9ac64ce" providerId="ADAL" clId="{5D0CB609-D922-4322-AC4D-B410EC1896AC}" dt="2019-06-27T09:16:52.765" v="9590" actId="1076"/>
          <ac:spMkLst>
            <pc:docMk/>
            <pc:sldMk cId="1229590576" sldId="267"/>
            <ac:spMk id="2" creationId="{9DA7CF5F-CE68-45EA-A2F4-1E48A87D2244}"/>
          </ac:spMkLst>
        </pc:spChg>
        <pc:spChg chg="add del">
          <ac:chgData name="송용우" userId="5fec0c1f-fbad-4bae-b61b-9d64b9ac64ce" providerId="ADAL" clId="{5D0CB609-D922-4322-AC4D-B410EC1896AC}" dt="2019-06-27T09:16:39.121" v="9583"/>
          <ac:spMkLst>
            <pc:docMk/>
            <pc:sldMk cId="1229590576" sldId="267"/>
            <ac:spMk id="3" creationId="{B532BA91-32A7-45D1-AEA7-4CF19AF51E60}"/>
          </ac:spMkLst>
        </pc:spChg>
        <pc:spChg chg="mod">
          <ac:chgData name="송용우" userId="5fec0c1f-fbad-4bae-b61b-9d64b9ac64ce" providerId="ADAL" clId="{5D0CB609-D922-4322-AC4D-B410EC1896AC}" dt="2019-06-27T09:18:15.781" v="9604" actId="2085"/>
          <ac:spMkLst>
            <pc:docMk/>
            <pc:sldMk cId="1229590576" sldId="267"/>
            <ac:spMk id="5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7T09:16:50.759" v="9589" actId="1076"/>
          <ac:spMkLst>
            <pc:docMk/>
            <pc:sldMk cId="1229590576" sldId="267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9:16:55.613" v="9591" actId="1076"/>
          <ac:spMkLst>
            <pc:docMk/>
            <pc:sldMk cId="1229590576" sldId="267"/>
            <ac:spMk id="7" creationId="{F159E829-ECEF-4A14-B1C1-91FA8CAA495C}"/>
          </ac:spMkLst>
        </pc:spChg>
        <pc:spChg chg="add del mod">
          <ac:chgData name="송용우" userId="5fec0c1f-fbad-4bae-b61b-9d64b9ac64ce" providerId="ADAL" clId="{5D0CB609-D922-4322-AC4D-B410EC1896AC}" dt="2019-06-27T09:16:28.670" v="9579" actId="478"/>
          <ac:spMkLst>
            <pc:docMk/>
            <pc:sldMk cId="1229590576" sldId="267"/>
            <ac:spMk id="8" creationId="{9687054E-8661-4930-9A77-DE86DEE0EA34}"/>
          </ac:spMkLst>
        </pc:spChg>
        <pc:spChg chg="add mod">
          <ac:chgData name="송용우" userId="5fec0c1f-fbad-4bae-b61b-9d64b9ac64ce" providerId="ADAL" clId="{5D0CB609-D922-4322-AC4D-B410EC1896AC}" dt="2019-06-27T09:17:18.387" v="9597" actId="403"/>
          <ac:spMkLst>
            <pc:docMk/>
            <pc:sldMk cId="1229590576" sldId="267"/>
            <ac:spMk id="9" creationId="{56AA0616-8A92-4015-A0BE-69FB33B657C7}"/>
          </ac:spMkLst>
        </pc:spChg>
        <pc:spChg chg="add mod">
          <ac:chgData name="송용우" userId="5fec0c1f-fbad-4bae-b61b-9d64b9ac64ce" providerId="ADAL" clId="{5D0CB609-D922-4322-AC4D-B410EC1896AC}" dt="2019-06-27T09:17:41.491" v="9602" actId="1076"/>
          <ac:spMkLst>
            <pc:docMk/>
            <pc:sldMk cId="1229590576" sldId="267"/>
            <ac:spMk id="10" creationId="{38B525D8-FC52-4202-9DFE-D16F9F201AF4}"/>
          </ac:spMkLst>
        </pc:spChg>
      </pc:sldChg>
      <pc:sldChg chg="addSp delSp modSp">
        <pc:chgData name="송용우" userId="5fec0c1f-fbad-4bae-b61b-9d64b9ac64ce" providerId="ADAL" clId="{5D0CB609-D922-4322-AC4D-B410EC1896AC}" dt="2019-06-26T10:03:46.569" v="779" actId="1076"/>
        <pc:sldMkLst>
          <pc:docMk/>
          <pc:sldMk cId="3157884792" sldId="268"/>
        </pc:sldMkLst>
        <pc:spChg chg="add mod">
          <ac:chgData name="송용우" userId="5fec0c1f-fbad-4bae-b61b-9d64b9ac64ce" providerId="ADAL" clId="{5D0CB609-D922-4322-AC4D-B410EC1896AC}" dt="2019-06-26T10:03:34.562" v="775" actId="13822"/>
          <ac:spMkLst>
            <pc:docMk/>
            <pc:sldMk cId="3157884792" sldId="268"/>
            <ac:spMk id="2" creationId="{DB56C8DF-B7F9-4226-A06F-3DA9780C7177}"/>
          </ac:spMkLst>
        </pc:spChg>
        <pc:spChg chg="del mod">
          <ac:chgData name="송용우" userId="5fec0c1f-fbad-4bae-b61b-9d64b9ac64ce" providerId="ADAL" clId="{5D0CB609-D922-4322-AC4D-B410EC1896AC}" dt="2019-06-26T09:56:44.460" v="634" actId="478"/>
          <ac:spMkLst>
            <pc:docMk/>
            <pc:sldMk cId="3157884792" sldId="268"/>
            <ac:spMk id="13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5.636" v="635" actId="478"/>
          <ac:spMkLst>
            <pc:docMk/>
            <pc:sldMk cId="3157884792" sldId="268"/>
            <ac:spMk id="1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7.843" v="636" actId="478"/>
          <ac:spMkLst>
            <pc:docMk/>
            <pc:sldMk cId="3157884792" sldId="268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9.339" v="637" actId="478"/>
          <ac:spMkLst>
            <pc:docMk/>
            <pc:sldMk cId="3157884792" sldId="268"/>
            <ac:spMk id="1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10:03:41.550" v="777" actId="1076"/>
          <ac:spMkLst>
            <pc:docMk/>
            <pc:sldMk cId="3157884792" sldId="268"/>
            <ac:spMk id="24" creationId="{CE6AB683-093C-4B58-88BC-9509207ACFA8}"/>
          </ac:spMkLst>
        </pc:spChg>
        <pc:spChg chg="add mod">
          <ac:chgData name="송용우" userId="5fec0c1f-fbad-4bae-b61b-9d64b9ac64ce" providerId="ADAL" clId="{5D0CB609-D922-4322-AC4D-B410EC1896AC}" dt="2019-06-26T10:03:46.569" v="779" actId="1076"/>
          <ac:spMkLst>
            <pc:docMk/>
            <pc:sldMk cId="3157884792" sldId="268"/>
            <ac:spMk id="25" creationId="{67AB1AE1-E80E-4649-98C7-96B551A0E307}"/>
          </ac:spMkLst>
        </pc:spChg>
        <pc:spChg chg="del">
          <ac:chgData name="송용우" userId="5fec0c1f-fbad-4bae-b61b-9d64b9ac64ce" providerId="ADAL" clId="{5D0CB609-D922-4322-AC4D-B410EC1896AC}" dt="2019-06-26T09:56:56.748" v="644" actId="478"/>
          <ac:spMkLst>
            <pc:docMk/>
            <pc:sldMk cId="3157884792" sldId="268"/>
            <ac:spMk id="2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55.452" v="643" actId="478"/>
          <ac:spMkLst>
            <pc:docMk/>
            <pc:sldMk cId="3157884792" sldId="268"/>
            <ac:spMk id="28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56:21.654" v="628" actId="1076"/>
          <ac:spMkLst>
            <pc:docMk/>
            <pc:sldMk cId="3157884792" sldId="268"/>
            <ac:spMk id="29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56:25.058" v="629" actId="14100"/>
          <ac:spMkLst>
            <pc:docMk/>
            <pc:sldMk cId="3157884792" sldId="268"/>
            <ac:spMk id="30" creationId="{00000000-0000-0000-0000-000000000000}"/>
          </ac:spMkLst>
        </pc:spChg>
        <pc:cxnChg chg="del">
          <ac:chgData name="송용우" userId="5fec0c1f-fbad-4bae-b61b-9d64b9ac64ce" providerId="ADAL" clId="{5D0CB609-D922-4322-AC4D-B410EC1896AC}" dt="2019-06-26T09:56:53.122" v="641" actId="478"/>
          <ac:cxnSpMkLst>
            <pc:docMk/>
            <pc:sldMk cId="3157884792" sldId="268"/>
            <ac:cxnSpMk id="3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0.193" v="638" actId="478"/>
          <ac:cxnSpMkLst>
            <pc:docMk/>
            <pc:sldMk cId="3157884792" sldId="268"/>
            <ac:cxnSpMk id="18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0.947" v="639" actId="478"/>
          <ac:cxnSpMkLst>
            <pc:docMk/>
            <pc:sldMk cId="3157884792" sldId="268"/>
            <ac:cxnSpMk id="19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1.921" v="640" actId="478"/>
          <ac:cxnSpMkLst>
            <pc:docMk/>
            <pc:sldMk cId="3157884792" sldId="268"/>
            <ac:cxnSpMk id="20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4.091" v="642" actId="478"/>
          <ac:cxnSpMkLst>
            <pc:docMk/>
            <pc:sldMk cId="3157884792" sldId="268"/>
            <ac:cxnSpMk id="26" creationId="{00000000-0000-0000-0000-000000000000}"/>
          </ac:cxnSpMkLst>
        </pc:cxnChg>
      </pc:sldChg>
      <pc:sldChg chg="del">
        <pc:chgData name="송용우" userId="5fec0c1f-fbad-4bae-b61b-9d64b9ac64ce" providerId="ADAL" clId="{5D0CB609-D922-4322-AC4D-B410EC1896AC}" dt="2019-06-26T09:59:11.407" v="750" actId="2696"/>
        <pc:sldMkLst>
          <pc:docMk/>
          <pc:sldMk cId="1074184429" sldId="269"/>
        </pc:sldMkLst>
      </pc:sldChg>
      <pc:sldChg chg="addSp modSp">
        <pc:chgData name="송용우" userId="5fec0c1f-fbad-4bae-b61b-9d64b9ac64ce" providerId="ADAL" clId="{5D0CB609-D922-4322-AC4D-B410EC1896AC}" dt="2019-06-27T08:00:54.426" v="5653" actId="1076"/>
        <pc:sldMkLst>
          <pc:docMk/>
          <pc:sldMk cId="3671828286" sldId="270"/>
        </pc:sldMkLst>
        <pc:spChg chg="mod">
          <ac:chgData name="송용우" userId="5fec0c1f-fbad-4bae-b61b-9d64b9ac64ce" providerId="ADAL" clId="{5D0CB609-D922-4322-AC4D-B410EC1896AC}" dt="2019-06-26T08:46:44.112" v="19" actId="1076"/>
          <ac:spMkLst>
            <pc:docMk/>
            <pc:sldMk cId="3671828286" sldId="270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8:46:29.344" v="14" actId="1076"/>
          <ac:spMkLst>
            <pc:docMk/>
            <pc:sldMk cId="3671828286" sldId="270"/>
            <ac:spMk id="7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00:50.341" v="5652" actId="1076"/>
          <ac:spMkLst>
            <pc:docMk/>
            <pc:sldMk cId="3671828286" sldId="270"/>
            <ac:spMk id="8" creationId="{00000000-0000-0000-0000-000000000000}"/>
          </ac:spMkLst>
        </pc:spChg>
        <pc:picChg chg="add mod">
          <ac:chgData name="송용우" userId="5fec0c1f-fbad-4bae-b61b-9d64b9ac64ce" providerId="ADAL" clId="{5D0CB609-D922-4322-AC4D-B410EC1896AC}" dt="2019-06-27T08:00:54.426" v="5653" actId="1076"/>
          <ac:picMkLst>
            <pc:docMk/>
            <pc:sldMk cId="3671828286" sldId="270"/>
            <ac:picMk id="1026" creationId="{E4C19952-89D5-4BB2-A925-81438BBFBD7B}"/>
          </ac:picMkLst>
        </pc:picChg>
      </pc:sldChg>
      <pc:sldChg chg="modSp ord">
        <pc:chgData name="송용우" userId="5fec0c1f-fbad-4bae-b61b-9d64b9ac64ce" providerId="ADAL" clId="{5D0CB609-D922-4322-AC4D-B410EC1896AC}" dt="2019-06-27T09:41:46.923" v="9619" actId="20577"/>
        <pc:sldMkLst>
          <pc:docMk/>
          <pc:sldMk cId="2034249273" sldId="272"/>
        </pc:sldMkLst>
        <pc:spChg chg="mod">
          <ac:chgData name="송용우" userId="5fec0c1f-fbad-4bae-b61b-9d64b9ac64ce" providerId="ADAL" clId="{5D0CB609-D922-4322-AC4D-B410EC1896AC}" dt="2019-06-27T01:40:16.439" v="2674"/>
          <ac:spMkLst>
            <pc:docMk/>
            <pc:sldMk cId="2034249273" sldId="272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10:50.910" v="6296" actId="207"/>
          <ac:spMkLst>
            <pc:docMk/>
            <pc:sldMk cId="2034249273" sldId="272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9:41:46.923" v="9619" actId="20577"/>
          <ac:spMkLst>
            <pc:docMk/>
            <pc:sldMk cId="2034249273" sldId="272"/>
            <ac:spMk id="7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1:35:53.480" v="2595" actId="403"/>
          <ac:spMkLst>
            <pc:docMk/>
            <pc:sldMk cId="2034249273" sldId="272"/>
            <ac:spMk id="19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10:03.499" v="6289" actId="1076"/>
        <pc:sldMkLst>
          <pc:docMk/>
          <pc:sldMk cId="440471612" sldId="273"/>
        </pc:sldMkLst>
        <pc:spChg chg="add del mod">
          <ac:chgData name="송용우" userId="5fec0c1f-fbad-4bae-b61b-9d64b9ac64ce" providerId="ADAL" clId="{5D0CB609-D922-4322-AC4D-B410EC1896AC}" dt="2019-06-26T10:05:48.118" v="813" actId="1076"/>
          <ac:spMkLst>
            <pc:docMk/>
            <pc:sldMk cId="440471612" sldId="273"/>
            <ac:spMk id="5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10:33:57.978" v="1309"/>
          <ac:spMkLst>
            <pc:docMk/>
            <pc:sldMk cId="440471612" sldId="273"/>
            <ac:spMk id="6" creationId="{51B1F457-E983-44BA-BC4F-21C8ED8A6958}"/>
          </ac:spMkLst>
        </pc:spChg>
        <pc:spChg chg="add del mod">
          <ac:chgData name="송용우" userId="5fec0c1f-fbad-4bae-b61b-9d64b9ac64ce" providerId="ADAL" clId="{5D0CB609-D922-4322-AC4D-B410EC1896AC}" dt="2019-06-26T10:05:54.575" v="814" actId="1076"/>
          <ac:spMkLst>
            <pc:docMk/>
            <pc:sldMk cId="440471612" sldId="273"/>
            <ac:spMk id="7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6T10:23:36.899" v="1045" actId="478"/>
          <ac:spMkLst>
            <pc:docMk/>
            <pc:sldMk cId="440471612" sldId="273"/>
            <ac:spMk id="8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5:44.464" v="812"/>
          <ac:spMkLst>
            <pc:docMk/>
            <pc:sldMk cId="440471612" sldId="273"/>
            <ac:spMk id="9" creationId="{F1560556-659D-4D77-BFE5-1054DBE6C502}"/>
          </ac:spMkLst>
        </pc:spChg>
        <pc:spChg chg="add mod">
          <ac:chgData name="송용우" userId="5fec0c1f-fbad-4bae-b61b-9d64b9ac64ce" providerId="ADAL" clId="{5D0CB609-D922-4322-AC4D-B410EC1896AC}" dt="2019-06-26T10:24:14.937" v="1047" actId="1076"/>
          <ac:spMkLst>
            <pc:docMk/>
            <pc:sldMk cId="440471612" sldId="273"/>
            <ac:spMk id="10" creationId="{2A63EC9B-02A9-4FEE-9BBA-43B594B74E6C}"/>
          </ac:spMkLst>
        </pc:spChg>
        <pc:spChg chg="add mod">
          <ac:chgData name="송용우" userId="5fec0c1f-fbad-4bae-b61b-9d64b9ac64ce" providerId="ADAL" clId="{5D0CB609-D922-4322-AC4D-B410EC1896AC}" dt="2019-06-26T10:24:18.307" v="1049" actId="1076"/>
          <ac:spMkLst>
            <pc:docMk/>
            <pc:sldMk cId="440471612" sldId="273"/>
            <ac:spMk id="11" creationId="{12127A09-BE35-4923-9453-6990A85AE03C}"/>
          </ac:spMkLst>
        </pc:spChg>
        <pc:spChg chg="add mod">
          <ac:chgData name="송용우" userId="5fec0c1f-fbad-4bae-b61b-9d64b9ac64ce" providerId="ADAL" clId="{5D0CB609-D922-4322-AC4D-B410EC1896AC}" dt="2019-06-26T10:24:23.879" v="1051" actId="1076"/>
          <ac:spMkLst>
            <pc:docMk/>
            <pc:sldMk cId="440471612" sldId="273"/>
            <ac:spMk id="12" creationId="{E429B60E-F403-4F61-A92D-60D1502D714E}"/>
          </ac:spMkLst>
        </pc:spChg>
        <pc:spChg chg="add mod">
          <ac:chgData name="송용우" userId="5fec0c1f-fbad-4bae-b61b-9d64b9ac64ce" providerId="ADAL" clId="{5D0CB609-D922-4322-AC4D-B410EC1896AC}" dt="2019-06-27T08:10:03.499" v="6289" actId="1076"/>
          <ac:spMkLst>
            <pc:docMk/>
            <pc:sldMk cId="440471612" sldId="273"/>
            <ac:spMk id="13" creationId="{4026B2AE-04F8-40A7-9555-891AA8945BFE}"/>
          </ac:spMkLst>
        </pc:spChg>
        <pc:spChg chg="add mod">
          <ac:chgData name="송용우" userId="5fec0c1f-fbad-4bae-b61b-9d64b9ac64ce" providerId="ADAL" clId="{5D0CB609-D922-4322-AC4D-B410EC1896AC}" dt="2019-06-27T08:09:35.302" v="6272" actId="2711"/>
          <ac:spMkLst>
            <pc:docMk/>
            <pc:sldMk cId="440471612" sldId="273"/>
            <ac:spMk id="14" creationId="{6A2C75A2-7A2D-4080-8FC2-C13A34CAABB8}"/>
          </ac:spMkLst>
        </pc:spChg>
        <pc:spChg chg="add mod">
          <ac:chgData name="송용우" userId="5fec0c1f-fbad-4bae-b61b-9d64b9ac64ce" providerId="ADAL" clId="{5D0CB609-D922-4322-AC4D-B410EC1896AC}" dt="2019-06-27T08:09:41.278" v="6273" actId="2711"/>
          <ac:spMkLst>
            <pc:docMk/>
            <pc:sldMk cId="440471612" sldId="273"/>
            <ac:spMk id="15" creationId="{965AAF7D-4329-40F2-AAF1-3B8F57EB0F7B}"/>
          </ac:spMkLst>
        </pc:spChg>
        <pc:picChg chg="add del mod">
          <ac:chgData name="송용우" userId="5fec0c1f-fbad-4bae-b61b-9d64b9ac64ce" providerId="ADAL" clId="{5D0CB609-D922-4322-AC4D-B410EC1896AC}" dt="2019-06-26T10:05:48.118" v="813" actId="1076"/>
          <ac:picMkLst>
            <pc:docMk/>
            <pc:sldMk cId="440471612" sldId="273"/>
            <ac:picMk id="4" creationId="{00000000-0000-0000-0000-000000000000}"/>
          </ac:picMkLst>
        </pc:picChg>
      </pc:sldChg>
      <pc:sldChg chg="addSp modSp">
        <pc:chgData name="송용우" userId="5fec0c1f-fbad-4bae-b61b-9d64b9ac64ce" providerId="ADAL" clId="{5D0CB609-D922-4322-AC4D-B410EC1896AC}" dt="2019-06-27T10:35:05.457" v="9677" actId="14100"/>
        <pc:sldMkLst>
          <pc:docMk/>
          <pc:sldMk cId="3931330579" sldId="274"/>
        </pc:sldMkLst>
        <pc:spChg chg="mod">
          <ac:chgData name="송용우" userId="5fec0c1f-fbad-4bae-b61b-9d64b9ac64ce" providerId="ADAL" clId="{5D0CB609-D922-4322-AC4D-B410EC1896AC}" dt="2019-06-27T08:36:40.250" v="8170" actId="2085"/>
          <ac:spMkLst>
            <pc:docMk/>
            <pc:sldMk cId="3931330579" sldId="274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35:05.457" v="9677" actId="14100"/>
          <ac:spMkLst>
            <pc:docMk/>
            <pc:sldMk cId="3931330579" sldId="274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54:55.800" v="8941"/>
          <ac:spMkLst>
            <pc:docMk/>
            <pc:sldMk cId="3931330579" sldId="274"/>
            <ac:spMk id="7" creationId="{8B23B960-17C4-4B6D-9C47-E741DC645E78}"/>
          </ac:spMkLst>
        </pc:spChg>
      </pc:sldChg>
      <pc:sldChg chg="del">
        <pc:chgData name="송용우" userId="5fec0c1f-fbad-4bae-b61b-9d64b9ac64ce" providerId="ADAL" clId="{5D0CB609-D922-4322-AC4D-B410EC1896AC}" dt="2019-06-26T10:01:19.284" v="751" actId="2696"/>
        <pc:sldMkLst>
          <pc:docMk/>
          <pc:sldMk cId="3783282328" sldId="275"/>
        </pc:sldMkLst>
      </pc:sldChg>
      <pc:sldChg chg="addSp delSp modSp ord">
        <pc:chgData name="송용우" userId="5fec0c1f-fbad-4bae-b61b-9d64b9ac64ce" providerId="ADAL" clId="{5D0CB609-D922-4322-AC4D-B410EC1896AC}" dt="2019-06-27T08:44:51.871" v="8403" actId="403"/>
        <pc:sldMkLst>
          <pc:docMk/>
          <pc:sldMk cId="302916578" sldId="276"/>
        </pc:sldMkLst>
        <pc:spChg chg="add mod">
          <ac:chgData name="송용우" userId="5fec0c1f-fbad-4bae-b61b-9d64b9ac64ce" providerId="ADAL" clId="{5D0CB609-D922-4322-AC4D-B410EC1896AC}" dt="2019-06-27T08:37:47.435" v="8211" actId="404"/>
          <ac:spMkLst>
            <pc:docMk/>
            <pc:sldMk cId="302916578" sldId="276"/>
            <ac:spMk id="2" creationId="{1BB93103-E2DA-4A9C-BE80-58E850E9202E}"/>
          </ac:spMkLst>
        </pc:spChg>
        <pc:spChg chg="add mod">
          <ac:chgData name="송용우" userId="5fec0c1f-fbad-4bae-b61b-9d64b9ac64ce" providerId="ADAL" clId="{5D0CB609-D922-4322-AC4D-B410EC1896AC}" dt="2019-06-27T07:41:16.155" v="4877" actId="1076"/>
          <ac:spMkLst>
            <pc:docMk/>
            <pc:sldMk cId="302916578" sldId="276"/>
            <ac:spMk id="3" creationId="{BD7FEDD1-E2DC-4407-9E16-B10F0D12214E}"/>
          </ac:spMkLst>
        </pc:spChg>
        <pc:spChg chg="del">
          <ac:chgData name="송용우" userId="5fec0c1f-fbad-4bae-b61b-9d64b9ac64ce" providerId="ADAL" clId="{5D0CB609-D922-4322-AC4D-B410EC1896AC}" dt="2019-06-27T08:37:38.450" v="8209" actId="478"/>
          <ac:spMkLst>
            <pc:docMk/>
            <pc:sldMk cId="302916578" sldId="276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7:37.193" v="8208" actId="478"/>
          <ac:spMkLst>
            <pc:docMk/>
            <pc:sldMk cId="302916578" sldId="276"/>
            <ac:spMk id="5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8:44:12.865" v="8259" actId="478"/>
          <ac:spMkLst>
            <pc:docMk/>
            <pc:sldMk cId="302916578" sldId="276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43:58.636" v="8250"/>
          <ac:spMkLst>
            <pc:docMk/>
            <pc:sldMk cId="302916578" sldId="276"/>
            <ac:spMk id="7" creationId="{5157F18A-5A11-46D4-AE48-8171AD08745D}"/>
          </ac:spMkLst>
        </pc:spChg>
        <pc:spChg chg="add mod">
          <ac:chgData name="송용우" userId="5fec0c1f-fbad-4bae-b61b-9d64b9ac64ce" providerId="ADAL" clId="{5D0CB609-D922-4322-AC4D-B410EC1896AC}" dt="2019-06-27T08:44:03.258" v="8258"/>
          <ac:spMkLst>
            <pc:docMk/>
            <pc:sldMk cId="302916578" sldId="276"/>
            <ac:spMk id="8" creationId="{076E575F-2AA5-4B31-8467-E10B2E78D242}"/>
          </ac:spMkLst>
        </pc:spChg>
        <pc:spChg chg="add mod">
          <ac:chgData name="송용우" userId="5fec0c1f-fbad-4bae-b61b-9d64b9ac64ce" providerId="ADAL" clId="{5D0CB609-D922-4322-AC4D-B410EC1896AC}" dt="2019-06-27T07:41:12.123" v="4876" actId="1076"/>
          <ac:spMkLst>
            <pc:docMk/>
            <pc:sldMk cId="302916578" sldId="276"/>
            <ac:spMk id="9" creationId="{44BD464D-020F-4CA3-AF53-7481D1C1C1C1}"/>
          </ac:spMkLst>
        </pc:spChg>
        <pc:spChg chg="add mod">
          <ac:chgData name="송용우" userId="5fec0c1f-fbad-4bae-b61b-9d64b9ac64ce" providerId="ADAL" clId="{5D0CB609-D922-4322-AC4D-B410EC1896AC}" dt="2019-06-27T08:44:01.467" v="8254"/>
          <ac:spMkLst>
            <pc:docMk/>
            <pc:sldMk cId="302916578" sldId="276"/>
            <ac:spMk id="10" creationId="{2FDC556C-6858-43E8-BECB-0F19549C9538}"/>
          </ac:spMkLst>
        </pc:spChg>
        <pc:spChg chg="add">
          <ac:chgData name="송용우" userId="5fec0c1f-fbad-4bae-b61b-9d64b9ac64ce" providerId="ADAL" clId="{5D0CB609-D922-4322-AC4D-B410EC1896AC}" dt="2019-06-27T08:37:39.262" v="8210"/>
          <ac:spMkLst>
            <pc:docMk/>
            <pc:sldMk cId="302916578" sldId="276"/>
            <ac:spMk id="11" creationId="{5C85B1EB-9CCE-4225-8363-4B2C9594A107}"/>
          </ac:spMkLst>
        </pc:spChg>
        <pc:spChg chg="add">
          <ac:chgData name="송용우" userId="5fec0c1f-fbad-4bae-b61b-9d64b9ac64ce" providerId="ADAL" clId="{5D0CB609-D922-4322-AC4D-B410EC1896AC}" dt="2019-06-27T08:37:39.262" v="8210"/>
          <ac:spMkLst>
            <pc:docMk/>
            <pc:sldMk cId="302916578" sldId="276"/>
            <ac:spMk id="12" creationId="{80A9556A-700D-489D-B9E9-2389A18A6BDC}"/>
          </ac:spMkLst>
        </pc:spChg>
        <pc:spChg chg="add mod">
          <ac:chgData name="송용우" userId="5fec0c1f-fbad-4bae-b61b-9d64b9ac64ce" providerId="ADAL" clId="{5D0CB609-D922-4322-AC4D-B410EC1896AC}" dt="2019-06-27T08:44:51.871" v="8403" actId="403"/>
          <ac:spMkLst>
            <pc:docMk/>
            <pc:sldMk cId="302916578" sldId="276"/>
            <ac:spMk id="13" creationId="{B21AF5EE-492E-45CF-BC61-994840663AB2}"/>
          </ac:spMkLst>
        </pc:spChg>
      </pc:sldChg>
      <pc:sldChg chg="addSp delSp modSp ord">
        <pc:chgData name="송용우" userId="5fec0c1f-fbad-4bae-b61b-9d64b9ac64ce" providerId="ADAL" clId="{5D0CB609-D922-4322-AC4D-B410EC1896AC}" dt="2019-06-27T08:43:33.376" v="8245" actId="2085"/>
        <pc:sldMkLst>
          <pc:docMk/>
          <pc:sldMk cId="2453280698" sldId="277"/>
        </pc:sldMkLst>
        <pc:spChg chg="add mod">
          <ac:chgData name="송용우" userId="5fec0c1f-fbad-4bae-b61b-9d64b9ac64ce" providerId="ADAL" clId="{5D0CB609-D922-4322-AC4D-B410EC1896AC}" dt="2019-06-27T08:37:16.792" v="8207" actId="1076"/>
          <ac:spMkLst>
            <pc:docMk/>
            <pc:sldMk cId="2453280698" sldId="277"/>
            <ac:spMk id="2" creationId="{F0660CF6-DAB9-435D-BDF0-287DC38059BB}"/>
          </ac:spMkLst>
        </pc:spChg>
        <pc:spChg chg="mod">
          <ac:chgData name="송용우" userId="5fec0c1f-fbad-4bae-b61b-9d64b9ac64ce" providerId="ADAL" clId="{5D0CB609-D922-4322-AC4D-B410EC1896AC}" dt="2019-06-27T08:43:33.376" v="8245" actId="2085"/>
          <ac:spMkLst>
            <pc:docMk/>
            <pc:sldMk cId="2453280698" sldId="277"/>
            <ac:spMk id="5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7:50:55.075" v="5288" actId="478"/>
          <ac:spMkLst>
            <pc:docMk/>
            <pc:sldMk cId="2453280698" sldId="277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7:14.774" v="8206" actId="1076"/>
          <ac:spMkLst>
            <pc:docMk/>
            <pc:sldMk cId="2453280698" sldId="277"/>
            <ac:spMk id="7" creationId="{B4F6C3BB-3C09-4B73-B384-2BB0958D5A8B}"/>
          </ac:spMkLst>
        </pc:spChg>
        <pc:spChg chg="add mod">
          <ac:chgData name="송용우" userId="5fec0c1f-fbad-4bae-b61b-9d64b9ac64ce" providerId="ADAL" clId="{5D0CB609-D922-4322-AC4D-B410EC1896AC}" dt="2019-06-27T08:37:13.082" v="8205" actId="1076"/>
          <ac:spMkLst>
            <pc:docMk/>
            <pc:sldMk cId="2453280698" sldId="277"/>
            <ac:spMk id="8" creationId="{0F877ABD-511E-46EC-9937-EA25883A407C}"/>
          </ac:spMkLst>
        </pc:spChg>
        <pc:spChg chg="add mod">
          <ac:chgData name="송용우" userId="5fec0c1f-fbad-4bae-b61b-9d64b9ac64ce" providerId="ADAL" clId="{5D0CB609-D922-4322-AC4D-B410EC1896AC}" dt="2019-06-27T07:51:55.529" v="5352" actId="1076"/>
          <ac:spMkLst>
            <pc:docMk/>
            <pc:sldMk cId="2453280698" sldId="277"/>
            <ac:spMk id="9" creationId="{E3B15F6E-5519-45E0-BB5B-50E4CEF34A72}"/>
          </ac:spMkLst>
        </pc:spChg>
      </pc:sldChg>
      <pc:sldChg chg="addSp modSp ord">
        <pc:chgData name="송용우" userId="5fec0c1f-fbad-4bae-b61b-9d64b9ac64ce" providerId="ADAL" clId="{5D0CB609-D922-4322-AC4D-B410EC1896AC}" dt="2019-06-27T08:43:23.648" v="8241" actId="2085"/>
        <pc:sldMkLst>
          <pc:docMk/>
          <pc:sldMk cId="1513403971" sldId="278"/>
        </pc:sldMkLst>
        <pc:spChg chg="mod">
          <ac:chgData name="송용우" userId="5fec0c1f-fbad-4bae-b61b-9d64b9ac64ce" providerId="ADAL" clId="{5D0CB609-D922-4322-AC4D-B410EC1896AC}" dt="2019-06-27T08:43:23.648" v="8241" actId="2085"/>
          <ac:spMkLst>
            <pc:docMk/>
            <pc:sldMk cId="1513403971" sldId="278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7:57:14.669" v="5415" actId="1076"/>
          <ac:spMkLst>
            <pc:docMk/>
            <pc:sldMk cId="1513403971" sldId="278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9:11.692" v="8226" actId="2711"/>
          <ac:spMkLst>
            <pc:docMk/>
            <pc:sldMk cId="1513403971" sldId="278"/>
            <ac:spMk id="7" creationId="{FAF60E16-227E-4849-97A6-DBB037800894}"/>
          </ac:spMkLst>
        </pc:spChg>
        <pc:spChg chg="add mod">
          <ac:chgData name="송용우" userId="5fec0c1f-fbad-4bae-b61b-9d64b9ac64ce" providerId="ADAL" clId="{5D0CB609-D922-4322-AC4D-B410EC1896AC}" dt="2019-06-27T07:57:12.311" v="5414" actId="1076"/>
          <ac:spMkLst>
            <pc:docMk/>
            <pc:sldMk cId="1513403971" sldId="278"/>
            <ac:spMk id="8" creationId="{540FDCFA-3F1E-4D4A-A7F7-2B8AF817CAEF}"/>
          </ac:spMkLst>
        </pc:spChg>
        <pc:spChg chg="add mod">
          <ac:chgData name="송용우" userId="5fec0c1f-fbad-4bae-b61b-9d64b9ac64ce" providerId="ADAL" clId="{5D0CB609-D922-4322-AC4D-B410EC1896AC}" dt="2019-06-27T08:39:18.075" v="8235" actId="1076"/>
          <ac:spMkLst>
            <pc:docMk/>
            <pc:sldMk cId="1513403971" sldId="278"/>
            <ac:spMk id="9" creationId="{476D1CF1-6379-44FB-BE6E-227257FF0A83}"/>
          </ac:spMkLst>
        </pc:spChg>
        <pc:spChg chg="add mod">
          <ac:chgData name="송용우" userId="5fec0c1f-fbad-4bae-b61b-9d64b9ac64ce" providerId="ADAL" clId="{5D0CB609-D922-4322-AC4D-B410EC1896AC}" dt="2019-06-27T08:39:03.797" v="8225"/>
          <ac:spMkLst>
            <pc:docMk/>
            <pc:sldMk cId="1513403971" sldId="278"/>
            <ac:spMk id="10" creationId="{4ABF3953-9EB5-44D1-A254-F138D0AC371D}"/>
          </ac:spMkLst>
        </pc:spChg>
        <pc:spChg chg="add mod">
          <ac:chgData name="송용우" userId="5fec0c1f-fbad-4bae-b61b-9d64b9ac64ce" providerId="ADAL" clId="{5D0CB609-D922-4322-AC4D-B410EC1896AC}" dt="2019-06-27T08:38:59.916" v="8219" actId="2711"/>
          <ac:spMkLst>
            <pc:docMk/>
            <pc:sldMk cId="1513403971" sldId="278"/>
            <ac:spMk id="11" creationId="{CD364EFD-1778-4EC1-813D-3622C6666927}"/>
          </ac:spMkLst>
        </pc:spChg>
      </pc:sldChg>
      <pc:sldChg chg="addSp delSp modSp ord">
        <pc:chgData name="송용우" userId="5fec0c1f-fbad-4bae-b61b-9d64b9ac64ce" providerId="ADAL" clId="{5D0CB609-D922-4322-AC4D-B410EC1896AC}" dt="2019-06-27T08:43:28.772" v="8243" actId="2085"/>
        <pc:sldMkLst>
          <pc:docMk/>
          <pc:sldMk cId="530125172" sldId="279"/>
        </pc:sldMkLst>
        <pc:spChg chg="add del mod">
          <ac:chgData name="송용우" userId="5fec0c1f-fbad-4bae-b61b-9d64b9ac64ce" providerId="ADAL" clId="{5D0CB609-D922-4322-AC4D-B410EC1896AC}" dt="2019-06-27T07:44:18.168" v="4993" actId="478"/>
          <ac:spMkLst>
            <pc:docMk/>
            <pc:sldMk cId="530125172" sldId="279"/>
            <ac:spMk id="2" creationId="{4D51777F-8809-4C43-8C4A-9268FEB633A2}"/>
          </ac:spMkLst>
        </pc:spChg>
        <pc:spChg chg="add del mod">
          <ac:chgData name="송용우" userId="5fec0c1f-fbad-4bae-b61b-9d64b9ac64ce" providerId="ADAL" clId="{5D0CB609-D922-4322-AC4D-B410EC1896AC}" dt="2019-06-27T07:45:27.655" v="5017" actId="478"/>
          <ac:spMkLst>
            <pc:docMk/>
            <pc:sldMk cId="530125172" sldId="279"/>
            <ac:spMk id="3" creationId="{5D20D559-9199-4354-8E68-868AB0BCF0B9}"/>
          </ac:spMkLst>
        </pc:spChg>
        <pc:spChg chg="mod">
          <ac:chgData name="송용우" userId="5fec0c1f-fbad-4bae-b61b-9d64b9ac64ce" providerId="ADAL" clId="{5D0CB609-D922-4322-AC4D-B410EC1896AC}" dt="2019-06-27T08:43:28.772" v="8243" actId="2085"/>
          <ac:spMkLst>
            <pc:docMk/>
            <pc:sldMk cId="530125172" sldId="279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38:32.541" v="8216" actId="1076"/>
          <ac:spMkLst>
            <pc:docMk/>
            <pc:sldMk cId="530125172" sldId="279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8:29.839" v="8215" actId="2711"/>
          <ac:spMkLst>
            <pc:docMk/>
            <pc:sldMk cId="530125172" sldId="279"/>
            <ac:spMk id="7" creationId="{4F70D8FB-4ACA-4742-93B3-144B112327EC}"/>
          </ac:spMkLst>
        </pc:spChg>
        <pc:spChg chg="add mod">
          <ac:chgData name="송용우" userId="5fec0c1f-fbad-4bae-b61b-9d64b9ac64ce" providerId="ADAL" clId="{5D0CB609-D922-4322-AC4D-B410EC1896AC}" dt="2019-06-27T08:37:01.961" v="8202"/>
          <ac:spMkLst>
            <pc:docMk/>
            <pc:sldMk cId="530125172" sldId="279"/>
            <ac:spMk id="8" creationId="{CE237B59-4538-4B02-A945-336A1528007E}"/>
          </ac:spMkLst>
        </pc:spChg>
        <pc:spChg chg="add mod">
          <ac:chgData name="송용우" userId="5fec0c1f-fbad-4bae-b61b-9d64b9ac64ce" providerId="ADAL" clId="{5D0CB609-D922-4322-AC4D-B410EC1896AC}" dt="2019-06-27T08:38:34.432" v="8217" actId="1076"/>
          <ac:spMkLst>
            <pc:docMk/>
            <pc:sldMk cId="530125172" sldId="279"/>
            <ac:spMk id="9" creationId="{CEE9D984-2317-4709-A84D-018FAD9CCE16}"/>
          </ac:spMkLst>
        </pc:spChg>
      </pc:sldChg>
      <pc:sldChg chg="add del">
        <pc:chgData name="송용우" userId="5fec0c1f-fbad-4bae-b61b-9d64b9ac64ce" providerId="ADAL" clId="{5D0CB609-D922-4322-AC4D-B410EC1896AC}" dt="2019-06-26T09:55:28.328" v="585" actId="2696"/>
        <pc:sldMkLst>
          <pc:docMk/>
          <pc:sldMk cId="2188222628" sldId="280"/>
        </pc:sldMkLst>
      </pc:sldChg>
      <pc:sldChg chg="addSp modSp add del">
        <pc:chgData name="송용우" userId="5fec0c1f-fbad-4bae-b61b-9d64b9ac64ce" providerId="ADAL" clId="{5D0CB609-D922-4322-AC4D-B410EC1896AC}" dt="2019-06-27T08:08:41.041" v="6263"/>
        <pc:sldMkLst>
          <pc:docMk/>
          <pc:sldMk cId="1366628012" sldId="281"/>
        </pc:sldMkLst>
        <pc:spChg chg="add mod">
          <ac:chgData name="송용우" userId="5fec0c1f-fbad-4bae-b61b-9d64b9ac64ce" providerId="ADAL" clId="{5D0CB609-D922-4322-AC4D-B410EC1896AC}" dt="2019-06-26T10:16:36.677" v="1042"/>
          <ac:spMkLst>
            <pc:docMk/>
            <pc:sldMk cId="1366628012" sldId="281"/>
            <ac:spMk id="3" creationId="{1A17EF3F-168B-418D-8491-41064845543C}"/>
          </ac:spMkLst>
        </pc:spChg>
        <pc:spChg chg="add">
          <ac:chgData name="송용우" userId="5fec0c1f-fbad-4bae-b61b-9d64b9ac64ce" providerId="ADAL" clId="{5D0CB609-D922-4322-AC4D-B410EC1896AC}" dt="2019-06-26T10:16:27.047" v="1015"/>
          <ac:spMkLst>
            <pc:docMk/>
            <pc:sldMk cId="1366628012" sldId="281"/>
            <ac:spMk id="4" creationId="{25710FD4-ED12-4945-AF9A-22ABD4BFDD67}"/>
          </ac:spMkLst>
        </pc:spChg>
        <pc:spChg chg="mod">
          <ac:chgData name="송용우" userId="5fec0c1f-fbad-4bae-b61b-9d64b9ac64ce" providerId="ADAL" clId="{5D0CB609-D922-4322-AC4D-B410EC1896AC}" dt="2019-06-26T10:50:30.962" v="1461" actId="1076"/>
          <ac:spMkLst>
            <pc:docMk/>
            <pc:sldMk cId="1366628012" sldId="281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08:41.041" v="6263"/>
          <ac:spMkLst>
            <pc:docMk/>
            <pc:sldMk cId="1366628012" sldId="281"/>
            <ac:spMk id="7" creationId="{DF79D0B8-FFCE-43FF-A759-1BD3B71CD9C9}"/>
          </ac:spMkLst>
        </pc:spChg>
        <pc:picChg chg="add mod">
          <ac:chgData name="송용우" userId="5fec0c1f-fbad-4bae-b61b-9d64b9ac64ce" providerId="ADAL" clId="{5D0CB609-D922-4322-AC4D-B410EC1896AC}" dt="2019-06-26T10:52:12.413" v="1468" actId="1076"/>
          <ac:picMkLst>
            <pc:docMk/>
            <pc:sldMk cId="1366628012" sldId="281"/>
            <ac:picMk id="5" creationId="{FBEC5920-4602-4CBA-9DDA-F560E82CE4A9}"/>
          </ac:picMkLst>
        </pc:picChg>
      </pc:sldChg>
      <pc:sldChg chg="del">
        <pc:chgData name="송용우" userId="5fec0c1f-fbad-4bae-b61b-9d64b9ac64ce" providerId="ADAL" clId="{5D0CB609-D922-4322-AC4D-B410EC1896AC}" dt="2019-06-27T05:43:18.336" v="4368" actId="2696"/>
        <pc:sldMkLst>
          <pc:docMk/>
          <pc:sldMk cId="690325862" sldId="282"/>
        </pc:sldMkLst>
      </pc:sldChg>
      <pc:sldChg chg="addSp delSp modSp add">
        <pc:chgData name="송용우" userId="5fec0c1f-fbad-4bae-b61b-9d64b9ac64ce" providerId="ADAL" clId="{5D0CB609-D922-4322-AC4D-B410EC1896AC}" dt="2019-06-27T08:57:49.649" v="8989"/>
        <pc:sldMkLst>
          <pc:docMk/>
          <pc:sldMk cId="718043481" sldId="283"/>
        </pc:sldMkLst>
        <pc:spChg chg="mod">
          <ac:chgData name="송용우" userId="5fec0c1f-fbad-4bae-b61b-9d64b9ac64ce" providerId="ADAL" clId="{5D0CB609-D922-4322-AC4D-B410EC1896AC}" dt="2019-06-27T08:57:49.649" v="8989"/>
          <ac:spMkLst>
            <pc:docMk/>
            <pc:sldMk cId="718043481" sldId="283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01:33.963" v="431" actId="20577"/>
          <ac:spMkLst>
            <pc:docMk/>
            <pc:sldMk cId="718043481" sldId="283"/>
            <ac:spMk id="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8:59:29.626" v="353" actId="478"/>
          <ac:spMkLst>
            <pc:docMk/>
            <pc:sldMk cId="718043481" sldId="283"/>
            <ac:spMk id="9" creationId="{400371EB-0687-4E6E-B370-8E68108D4D0B}"/>
          </ac:spMkLst>
        </pc:spChg>
        <pc:spChg chg="del mod">
          <ac:chgData name="송용우" userId="5fec0c1f-fbad-4bae-b61b-9d64b9ac64ce" providerId="ADAL" clId="{5D0CB609-D922-4322-AC4D-B410EC1896AC}" dt="2019-06-26T08:59:28.035" v="352" actId="478"/>
          <ac:spMkLst>
            <pc:docMk/>
            <pc:sldMk cId="718043481" sldId="283"/>
            <ac:spMk id="10" creationId="{ACA8DEC6-101C-49AD-9678-4F41C87C24CB}"/>
          </ac:spMkLst>
        </pc:spChg>
        <pc:spChg chg="del">
          <ac:chgData name="송용우" userId="5fec0c1f-fbad-4bae-b61b-9d64b9ac64ce" providerId="ADAL" clId="{5D0CB609-D922-4322-AC4D-B410EC1896AC}" dt="2019-06-26T08:59:25.997" v="351" actId="478"/>
          <ac:spMkLst>
            <pc:docMk/>
            <pc:sldMk cId="718043481" sldId="283"/>
            <ac:spMk id="11" creationId="{408C3DA8-B864-4523-B6F6-26ED6288A078}"/>
          </ac:spMkLst>
        </pc:spChg>
        <pc:picChg chg="del">
          <ac:chgData name="송용우" userId="5fec0c1f-fbad-4bae-b61b-9d64b9ac64ce" providerId="ADAL" clId="{5D0CB609-D922-4322-AC4D-B410EC1896AC}" dt="2019-06-26T08:59:22.653" v="348" actId="478"/>
          <ac:picMkLst>
            <pc:docMk/>
            <pc:sldMk cId="718043481" sldId="283"/>
            <ac:picMk id="2052" creationId="{9353140A-40B4-4A77-8AC0-3AAB398644BC}"/>
          </ac:picMkLst>
        </pc:picChg>
        <pc:picChg chg="del">
          <ac:chgData name="송용우" userId="5fec0c1f-fbad-4bae-b61b-9d64b9ac64ce" providerId="ADAL" clId="{5D0CB609-D922-4322-AC4D-B410EC1896AC}" dt="2019-06-26T08:59:24.304" v="350" actId="478"/>
          <ac:picMkLst>
            <pc:docMk/>
            <pc:sldMk cId="718043481" sldId="283"/>
            <ac:picMk id="2054" creationId="{6E99A3C4-8FC0-47D3-B11C-9845D12D11A9}"/>
          </ac:picMkLst>
        </pc:picChg>
        <pc:picChg chg="add mod">
          <ac:chgData name="송용우" userId="5fec0c1f-fbad-4bae-b61b-9d64b9ac64ce" providerId="ADAL" clId="{5D0CB609-D922-4322-AC4D-B410EC1896AC}" dt="2019-06-26T08:59:42.057" v="357" actId="1076"/>
          <ac:picMkLst>
            <pc:docMk/>
            <pc:sldMk cId="718043481" sldId="283"/>
            <ac:picMk id="3074" creationId="{E6A1392A-44B6-4FAD-A47D-4A2195EEBE80}"/>
          </ac:picMkLst>
        </pc:picChg>
      </pc:sldChg>
      <pc:sldChg chg="addSp delSp modSp add">
        <pc:chgData name="송용우" userId="5fec0c1f-fbad-4bae-b61b-9d64b9ac64ce" providerId="ADAL" clId="{5D0CB609-D922-4322-AC4D-B410EC1896AC}" dt="2019-06-27T08:57:54.116" v="8998"/>
        <pc:sldMkLst>
          <pc:docMk/>
          <pc:sldMk cId="2222693813" sldId="284"/>
        </pc:sldMkLst>
        <pc:spChg chg="mod">
          <ac:chgData name="송용우" userId="5fec0c1f-fbad-4bae-b61b-9d64b9ac64ce" providerId="ADAL" clId="{5D0CB609-D922-4322-AC4D-B410EC1896AC}" dt="2019-06-27T08:57:54.116" v="8998"/>
          <ac:spMkLst>
            <pc:docMk/>
            <pc:sldMk cId="2222693813" sldId="284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03:10.168" v="509"/>
          <ac:spMkLst>
            <pc:docMk/>
            <pc:sldMk cId="2222693813" sldId="284"/>
            <ac:spMk id="7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6T09:01:59.703" v="497" actId="478"/>
          <ac:picMkLst>
            <pc:docMk/>
            <pc:sldMk cId="2222693813" sldId="284"/>
            <ac:picMk id="3074" creationId="{E6A1392A-44B6-4FAD-A47D-4A2195EEBE80}"/>
          </ac:picMkLst>
        </pc:picChg>
        <pc:picChg chg="add mod">
          <ac:chgData name="송용우" userId="5fec0c1f-fbad-4bae-b61b-9d64b9ac64ce" providerId="ADAL" clId="{5D0CB609-D922-4322-AC4D-B410EC1896AC}" dt="2019-06-26T09:03:46.640" v="516" actId="1076"/>
          <ac:picMkLst>
            <pc:docMk/>
            <pc:sldMk cId="2222693813" sldId="284"/>
            <ac:picMk id="4098" creationId="{64A53A10-7A53-443A-AD5C-2C65DA6CE9C2}"/>
          </ac:picMkLst>
        </pc:picChg>
        <pc:picChg chg="add mod">
          <ac:chgData name="송용우" userId="5fec0c1f-fbad-4bae-b61b-9d64b9ac64ce" providerId="ADAL" clId="{5D0CB609-D922-4322-AC4D-B410EC1896AC}" dt="2019-06-26T09:06:39.106" v="525" actId="1076"/>
          <ac:picMkLst>
            <pc:docMk/>
            <pc:sldMk cId="2222693813" sldId="284"/>
            <ac:picMk id="4100" creationId="{8D01B820-7079-4171-AF49-0D965344F040}"/>
          </ac:picMkLst>
        </pc:picChg>
        <pc:picChg chg="add mod">
          <ac:chgData name="송용우" userId="5fec0c1f-fbad-4bae-b61b-9d64b9ac64ce" providerId="ADAL" clId="{5D0CB609-D922-4322-AC4D-B410EC1896AC}" dt="2019-06-26T09:06:40.135" v="526" actId="1076"/>
          <ac:picMkLst>
            <pc:docMk/>
            <pc:sldMk cId="2222693813" sldId="284"/>
            <ac:picMk id="4102" creationId="{1AC23410-B259-4477-BA32-386E7261ABB7}"/>
          </ac:picMkLst>
        </pc:picChg>
        <pc:picChg chg="add mod">
          <ac:chgData name="송용우" userId="5fec0c1f-fbad-4bae-b61b-9d64b9ac64ce" providerId="ADAL" clId="{5D0CB609-D922-4322-AC4D-B410EC1896AC}" dt="2019-06-26T09:06:43.431" v="528" actId="1076"/>
          <ac:picMkLst>
            <pc:docMk/>
            <pc:sldMk cId="2222693813" sldId="284"/>
            <ac:picMk id="4104" creationId="{AC6D68F4-233F-496B-A9EA-80FD8E990FC6}"/>
          </ac:picMkLst>
        </pc:picChg>
        <pc:picChg chg="add mod">
          <ac:chgData name="송용우" userId="5fec0c1f-fbad-4bae-b61b-9d64b9ac64ce" providerId="ADAL" clId="{5D0CB609-D922-4322-AC4D-B410EC1896AC}" dt="2019-06-26T09:06:41.923" v="527" actId="1076"/>
          <ac:picMkLst>
            <pc:docMk/>
            <pc:sldMk cId="2222693813" sldId="284"/>
            <ac:picMk id="4106" creationId="{7041F310-7BFC-4E43-B5EF-08E229C2EC05}"/>
          </ac:picMkLst>
        </pc:picChg>
      </pc:sldChg>
      <pc:sldChg chg="addSp delSp modSp add">
        <pc:chgData name="송용우" userId="5fec0c1f-fbad-4bae-b61b-9d64b9ac64ce" providerId="ADAL" clId="{5D0CB609-D922-4322-AC4D-B410EC1896AC}" dt="2019-06-26T10:14:45.409" v="1007" actId="1076"/>
        <pc:sldMkLst>
          <pc:docMk/>
          <pc:sldMk cId="3579507369" sldId="285"/>
        </pc:sldMkLst>
        <pc:spChg chg="mod">
          <ac:chgData name="송용우" userId="5fec0c1f-fbad-4bae-b61b-9d64b9ac64ce" providerId="ADAL" clId="{5D0CB609-D922-4322-AC4D-B410EC1896AC}" dt="2019-06-26T10:14:07.496" v="994" actId="403"/>
          <ac:spMkLst>
            <pc:docMk/>
            <pc:sldMk cId="3579507369" sldId="285"/>
            <ac:spMk id="13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23.903" v="1001" actId="3062"/>
          <ac:spMkLst>
            <pc:docMk/>
            <pc:sldMk cId="3579507369" sldId="285"/>
            <ac:spMk id="1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39.906" v="1004" actId="1076"/>
          <ac:spMkLst>
            <pc:docMk/>
            <pc:sldMk cId="3579507369" sldId="285"/>
            <ac:spMk id="1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45.409" v="1007" actId="1076"/>
          <ac:spMkLst>
            <pc:docMk/>
            <pc:sldMk cId="3579507369" sldId="285"/>
            <ac:spMk id="1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3" creationId="{60138900-1B8A-4490-823E-CBED9478516B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4" creationId="{8FC6BD13-6420-437D-9924-509101AF5BE4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5" creationId="{67817890-4AE0-43AE-B922-4BA72B852892}"/>
          </ac:spMkLst>
        </pc:spChg>
        <pc:spChg chg="del">
          <ac:chgData name="송용우" userId="5fec0c1f-fbad-4bae-b61b-9d64b9ac64ce" providerId="ADAL" clId="{5D0CB609-D922-4322-AC4D-B410EC1896AC}" dt="2019-06-26T09:57:02.940" v="649" actId="478"/>
          <ac:spMkLst>
            <pc:docMk/>
            <pc:sldMk cId="3579507369" sldId="285"/>
            <ac:spMk id="2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7:04.547" v="650" actId="478"/>
          <ac:spMkLst>
            <pc:docMk/>
            <pc:sldMk cId="3579507369" sldId="285"/>
            <ac:spMk id="28" creationId="{00000000-0000-0000-0000-000000000000}"/>
          </ac:spMkLst>
        </pc:spChg>
        <pc:cxnChg chg="del">
          <ac:chgData name="송용우" userId="5fec0c1f-fbad-4bae-b61b-9d64b9ac64ce" providerId="ADAL" clId="{5D0CB609-D922-4322-AC4D-B410EC1896AC}" dt="2019-06-26T09:56:59.347" v="646" actId="478"/>
          <ac:cxnSpMkLst>
            <pc:docMk/>
            <pc:sldMk cId="3579507369" sldId="285"/>
            <ac:cxnSpMk id="3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0.626" v="647" actId="478"/>
          <ac:cxnSpMkLst>
            <pc:docMk/>
            <pc:sldMk cId="3579507369" sldId="285"/>
            <ac:cxnSpMk id="18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8.249" v="645" actId="478"/>
          <ac:cxnSpMkLst>
            <pc:docMk/>
            <pc:sldMk cId="3579507369" sldId="285"/>
            <ac:cxnSpMk id="19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1.546" v="648" actId="478"/>
          <ac:cxnSpMkLst>
            <pc:docMk/>
            <pc:sldMk cId="3579507369" sldId="285"/>
            <ac:cxnSpMk id="20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5.457" v="651" actId="478"/>
          <ac:cxnSpMkLst>
            <pc:docMk/>
            <pc:sldMk cId="3579507369" sldId="285"/>
            <ac:cxnSpMk id="26" creationId="{00000000-0000-0000-0000-000000000000}"/>
          </ac:cxnSpMkLst>
        </pc:cxnChg>
      </pc:sldChg>
      <pc:sldChg chg="addSp delSp modSp add">
        <pc:chgData name="송용우" userId="5fec0c1f-fbad-4bae-b61b-9d64b9ac64ce" providerId="ADAL" clId="{5D0CB609-D922-4322-AC4D-B410EC1896AC}" dt="2019-06-27T10:05:01.440" v="9653" actId="478"/>
        <pc:sldMkLst>
          <pc:docMk/>
          <pc:sldMk cId="723184811" sldId="286"/>
        </pc:sldMkLst>
        <pc:spChg chg="del mod">
          <ac:chgData name="송용우" userId="5fec0c1f-fbad-4bae-b61b-9d64b9ac64ce" providerId="ADAL" clId="{5D0CB609-D922-4322-AC4D-B410EC1896AC}" dt="2019-06-26T10:15:12.908" v="1009" actId="478"/>
          <ac:spMkLst>
            <pc:docMk/>
            <pc:sldMk cId="723184811" sldId="286"/>
            <ac:spMk id="13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4.307" v="1010" actId="478"/>
          <ac:spMkLst>
            <pc:docMk/>
            <pc:sldMk cId="723184811" sldId="286"/>
            <ac:spMk id="1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5.604" v="1011" actId="478"/>
          <ac:spMkLst>
            <pc:docMk/>
            <pc:sldMk cId="723184811" sldId="286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7.108" v="1012" actId="478"/>
          <ac:spMkLst>
            <pc:docMk/>
            <pc:sldMk cId="723184811" sldId="286"/>
            <ac:spMk id="1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3" creationId="{51A4B28A-70D1-4477-B088-23236083BD39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4" creationId="{E97740AB-43EA-4497-A506-013CC59C8CF5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5" creationId="{82F70767-921C-4BC9-9279-012BE59EF272}"/>
          </ac:spMkLst>
        </pc:spChg>
        <pc:spChg chg="mod">
          <ac:chgData name="송용우" userId="5fec0c1f-fbad-4bae-b61b-9d64b9ac64ce" providerId="ADAL" clId="{5D0CB609-D922-4322-AC4D-B410EC1896AC}" dt="2019-06-27T08:01:36.953" v="5656" actId="2711"/>
          <ac:spMkLst>
            <pc:docMk/>
            <pc:sldMk cId="723184811" sldId="286"/>
            <ac:spMk id="27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1" creationId="{D6C879C3-3800-4C74-BE39-8C35B96C84DB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2" creationId="{AF2FAAB7-8E65-419B-BD00-79C4E936DDA1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3" creationId="{3AF22A86-C76F-4471-954C-749F07D68B87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4" creationId="{D3FEFE92-DD9A-4A93-9A5E-AF65CFC191E2}"/>
          </ac:spMkLst>
        </pc:spChg>
        <pc:spChg chg="add del">
          <ac:chgData name="송용우" userId="5fec0c1f-fbad-4bae-b61b-9d64b9ac64ce" providerId="ADAL" clId="{5D0CB609-D922-4322-AC4D-B410EC1896AC}" dt="2019-06-27T10:05:01.440" v="9653" actId="478"/>
          <ac:spMkLst>
            <pc:docMk/>
            <pc:sldMk cId="723184811" sldId="286"/>
            <ac:spMk id="35" creationId="{692A8E0C-53C4-4F55-803E-F43D834813B9}"/>
          </ac:spMkLst>
        </pc:spChg>
        <pc:cxnChg chg="mod">
          <ac:chgData name="송용우" userId="5fec0c1f-fbad-4bae-b61b-9d64b9ac64ce" providerId="ADAL" clId="{5D0CB609-D922-4322-AC4D-B410EC1896AC}" dt="2019-06-26T10:15:22.538" v="1014" actId="1076"/>
          <ac:cxnSpMkLst>
            <pc:docMk/>
            <pc:sldMk cId="723184811" sldId="286"/>
            <ac:cxnSpMk id="26" creationId="{00000000-0000-0000-0000-000000000000}"/>
          </ac:cxnSpMkLst>
        </pc:cxnChg>
      </pc:sldChg>
      <pc:sldChg chg="addSp delSp modSp add">
        <pc:chgData name="송용우" userId="5fec0c1f-fbad-4bae-b61b-9d64b9ac64ce" providerId="ADAL" clId="{5D0CB609-D922-4322-AC4D-B410EC1896AC}" dt="2019-06-27T08:08:13.342" v="6259"/>
        <pc:sldMkLst>
          <pc:docMk/>
          <pc:sldMk cId="3541056721" sldId="287"/>
        </pc:sldMkLst>
        <pc:spChg chg="mod">
          <ac:chgData name="송용우" userId="5fec0c1f-fbad-4bae-b61b-9d64b9ac64ce" providerId="ADAL" clId="{5D0CB609-D922-4322-AC4D-B410EC1896AC}" dt="2019-06-26T09:57:54.421" v="655" actId="20577"/>
          <ac:spMkLst>
            <pc:docMk/>
            <pc:sldMk cId="3541056721" sldId="287"/>
            <ac:spMk id="4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08:13.342" v="6259"/>
          <ac:spMkLst>
            <pc:docMk/>
            <pc:sldMk cId="3541056721" sldId="287"/>
            <ac:spMk id="6" creationId="{67A32BBB-CCCE-4D12-9FE7-A2D0F59FE749}"/>
          </ac:spMkLst>
        </pc:spChg>
        <pc:spChg chg="mod">
          <ac:chgData name="송용우" userId="5fec0c1f-fbad-4bae-b61b-9d64b9ac64ce" providerId="ADAL" clId="{5D0CB609-D922-4322-AC4D-B410EC1896AC}" dt="2019-06-26T10:02:36.382" v="772" actId="403"/>
          <ac:spMkLst>
            <pc:docMk/>
            <pc:sldMk cId="3541056721" sldId="287"/>
            <ac:spMk id="7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6T09:57:58.849" v="659" actId="478"/>
          <ac:picMkLst>
            <pc:docMk/>
            <pc:sldMk cId="3541056721" sldId="287"/>
            <ac:picMk id="4098" creationId="{64A53A10-7A53-443A-AD5C-2C65DA6CE9C2}"/>
          </ac:picMkLst>
        </pc:picChg>
        <pc:picChg chg="del">
          <ac:chgData name="송용우" userId="5fec0c1f-fbad-4bae-b61b-9d64b9ac64ce" providerId="ADAL" clId="{5D0CB609-D922-4322-AC4D-B410EC1896AC}" dt="2019-06-26T09:57:59.210" v="660" actId="478"/>
          <ac:picMkLst>
            <pc:docMk/>
            <pc:sldMk cId="3541056721" sldId="287"/>
            <ac:picMk id="4100" creationId="{8D01B820-7079-4171-AF49-0D965344F040}"/>
          </ac:picMkLst>
        </pc:picChg>
        <pc:picChg chg="del">
          <ac:chgData name="송용우" userId="5fec0c1f-fbad-4bae-b61b-9d64b9ac64ce" providerId="ADAL" clId="{5D0CB609-D922-4322-AC4D-B410EC1896AC}" dt="2019-06-26T09:57:56.779" v="656" actId="478"/>
          <ac:picMkLst>
            <pc:docMk/>
            <pc:sldMk cId="3541056721" sldId="287"/>
            <ac:picMk id="4102" creationId="{1AC23410-B259-4477-BA32-386E7261ABB7}"/>
          </ac:picMkLst>
        </pc:picChg>
        <pc:picChg chg="del">
          <ac:chgData name="송용우" userId="5fec0c1f-fbad-4bae-b61b-9d64b9ac64ce" providerId="ADAL" clId="{5D0CB609-D922-4322-AC4D-B410EC1896AC}" dt="2019-06-26T09:57:57.809" v="658" actId="478"/>
          <ac:picMkLst>
            <pc:docMk/>
            <pc:sldMk cId="3541056721" sldId="287"/>
            <ac:picMk id="4104" creationId="{AC6D68F4-233F-496B-A9EA-80FD8E990FC6}"/>
          </ac:picMkLst>
        </pc:picChg>
        <pc:picChg chg="del">
          <ac:chgData name="송용우" userId="5fec0c1f-fbad-4bae-b61b-9d64b9ac64ce" providerId="ADAL" clId="{5D0CB609-D922-4322-AC4D-B410EC1896AC}" dt="2019-06-26T09:57:57.269" v="657" actId="478"/>
          <ac:picMkLst>
            <pc:docMk/>
            <pc:sldMk cId="3541056721" sldId="287"/>
            <ac:picMk id="4106" creationId="{7041F310-7BFC-4E43-B5EF-08E229C2EC05}"/>
          </ac:picMkLst>
        </pc:picChg>
      </pc:sldChg>
      <pc:sldChg chg="addSp delSp modSp add">
        <pc:chgData name="송용우" userId="5fec0c1f-fbad-4bae-b61b-9d64b9ac64ce" providerId="ADAL" clId="{5D0CB609-D922-4322-AC4D-B410EC1896AC}" dt="2019-06-27T10:04:44.903" v="9652"/>
        <pc:sldMkLst>
          <pc:docMk/>
          <pc:sldMk cId="1401376941" sldId="288"/>
        </pc:sldMkLst>
        <pc:spChg chg="del">
          <ac:chgData name="송용우" userId="5fec0c1f-fbad-4bae-b61b-9d64b9ac64ce" providerId="ADAL" clId="{5D0CB609-D922-4322-AC4D-B410EC1896AC}" dt="2019-06-26T10:07:55.381" v="820" actId="478"/>
          <ac:spMkLst>
            <pc:docMk/>
            <pc:sldMk cId="1401376941" sldId="288"/>
            <ac:spMk id="2" creationId="{2765FC9C-A0B7-4FD1-BA53-0A2EEB778537}"/>
          </ac:spMkLst>
        </pc:spChg>
        <pc:spChg chg="add mod">
          <ac:chgData name="송용우" userId="5fec0c1f-fbad-4bae-b61b-9d64b9ac64ce" providerId="ADAL" clId="{5D0CB609-D922-4322-AC4D-B410EC1896AC}" dt="2019-06-27T08:06:09.858" v="5988" actId="1076"/>
          <ac:spMkLst>
            <pc:docMk/>
            <pc:sldMk cId="1401376941" sldId="288"/>
            <ac:spMk id="2" creationId="{BFF8A1A0-3901-4737-8338-063561DDA776}"/>
          </ac:spMkLst>
        </pc:spChg>
        <pc:spChg chg="del">
          <ac:chgData name="송용우" userId="5fec0c1f-fbad-4bae-b61b-9d64b9ac64ce" providerId="ADAL" clId="{5D0CB609-D922-4322-AC4D-B410EC1896AC}" dt="2019-06-26T10:07:54.702" v="819" actId="478"/>
          <ac:spMkLst>
            <pc:docMk/>
            <pc:sldMk cId="1401376941" sldId="288"/>
            <ac:spMk id="3" creationId="{D5582152-CE7B-40BD-B2BA-809C711AED36}"/>
          </ac:spMkLst>
        </pc:spChg>
        <pc:spChg chg="add mod">
          <ac:chgData name="송용우" userId="5fec0c1f-fbad-4bae-b61b-9d64b9ac64ce" providerId="ADAL" clId="{5D0CB609-D922-4322-AC4D-B410EC1896AC}" dt="2019-06-27T08:03:54.714" v="5807" actId="2711"/>
          <ac:spMkLst>
            <pc:docMk/>
            <pc:sldMk cId="1401376941" sldId="288"/>
            <ac:spMk id="3" creationId="{FE7DA12E-86CC-4E06-B3F7-1A0B104F9091}"/>
          </ac:spMkLst>
        </pc:spChg>
        <pc:spChg chg="add mod">
          <ac:chgData name="송용우" userId="5fec0c1f-fbad-4bae-b61b-9d64b9ac64ce" providerId="ADAL" clId="{5D0CB609-D922-4322-AC4D-B410EC1896AC}" dt="2019-06-26T10:08:02.812" v="855"/>
          <ac:spMkLst>
            <pc:docMk/>
            <pc:sldMk cId="1401376941" sldId="288"/>
            <ac:spMk id="4" creationId="{21804438-1096-4CED-90A7-EECF145BAE2E}"/>
          </ac:spMkLst>
        </pc:spChg>
        <pc:spChg chg="add">
          <ac:chgData name="송용우" userId="5fec0c1f-fbad-4bae-b61b-9d64b9ac64ce" providerId="ADAL" clId="{5D0CB609-D922-4322-AC4D-B410EC1896AC}" dt="2019-06-26T10:07:52.416" v="818"/>
          <ac:spMkLst>
            <pc:docMk/>
            <pc:sldMk cId="1401376941" sldId="288"/>
            <ac:spMk id="5" creationId="{5DE76C50-DD96-4928-AF20-D7FC4C9F1083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6" creationId="{1F781360-D8CB-4B20-A96C-0F8E94300DD8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7" creationId="{4CC5A9CC-B0CD-4A8A-A594-76B4E84D619F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8" creationId="{F5CF0DB3-AB06-453D-95D6-171DC0009FE3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9" creationId="{93523012-C9B1-4611-94AC-D32A73A630C9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0" creationId="{50AA8563-1EC5-4C71-9C13-1A0F43F2CB30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1" creationId="{7FBC5CA1-44F1-4832-8469-6F4B60BEA9F9}"/>
          </ac:spMkLst>
        </pc:spChg>
        <pc:spChg chg="add mod">
          <ac:chgData name="송용우" userId="5fec0c1f-fbad-4bae-b61b-9d64b9ac64ce" providerId="ADAL" clId="{5D0CB609-D922-4322-AC4D-B410EC1896AC}" dt="2019-06-27T10:04:44.903" v="9652"/>
          <ac:spMkLst>
            <pc:docMk/>
            <pc:sldMk cId="1401376941" sldId="288"/>
            <ac:spMk id="14" creationId="{0A802650-B462-4C32-BFDC-4BDC182B884C}"/>
          </ac:spMkLst>
        </pc:spChg>
        <pc:spChg chg="add mod">
          <ac:chgData name="송용우" userId="5fec0c1f-fbad-4bae-b61b-9d64b9ac64ce" providerId="ADAL" clId="{5D0CB609-D922-4322-AC4D-B410EC1896AC}" dt="2019-06-27T08:57:16.611" v="8971"/>
          <ac:spMkLst>
            <pc:docMk/>
            <pc:sldMk cId="1401376941" sldId="288"/>
            <ac:spMk id="15" creationId="{48D870D8-9C1A-4DA2-90D6-5C81FB1AF67F}"/>
          </ac:spMkLst>
        </pc:spChg>
        <pc:spChg chg="add mod">
          <ac:chgData name="송용우" userId="5fec0c1f-fbad-4bae-b61b-9d64b9ac64ce" providerId="ADAL" clId="{5D0CB609-D922-4322-AC4D-B410EC1896AC}" dt="2019-06-27T08:07:53.791" v="6258" actId="1076"/>
          <ac:spMkLst>
            <pc:docMk/>
            <pc:sldMk cId="1401376941" sldId="288"/>
            <ac:spMk id="16" creationId="{BC5F8176-A839-492C-A074-592F04D65FF6}"/>
          </ac:spMkLst>
        </pc:spChg>
        <pc:picChg chg="add mod">
          <ac:chgData name="송용우" userId="5fec0c1f-fbad-4bae-b61b-9d64b9ac64ce" providerId="ADAL" clId="{5D0CB609-D922-4322-AC4D-B410EC1896AC}" dt="2019-06-26T10:11:29.510" v="984" actId="1076"/>
          <ac:picMkLst>
            <pc:docMk/>
            <pc:sldMk cId="1401376941" sldId="288"/>
            <ac:picMk id="12" creationId="{2497722C-CE08-42B5-B032-0715B3F3E9C5}"/>
          </ac:picMkLst>
        </pc:picChg>
        <pc:picChg chg="add del mod">
          <ac:chgData name="송용우" userId="5fec0c1f-fbad-4bae-b61b-9d64b9ac64ce" providerId="ADAL" clId="{5D0CB609-D922-4322-AC4D-B410EC1896AC}" dt="2019-06-27T07:59:48.713" v="5635" actId="478"/>
          <ac:picMkLst>
            <pc:docMk/>
            <pc:sldMk cId="1401376941" sldId="288"/>
            <ac:picMk id="13" creationId="{ADCCD9B1-24D6-4068-8899-019FB22C8941}"/>
          </ac:picMkLst>
        </pc:picChg>
      </pc:sldChg>
      <pc:sldChg chg="addSp delSp modSp add del">
        <pc:chgData name="송용우" userId="5fec0c1f-fbad-4bae-b61b-9d64b9ac64ce" providerId="ADAL" clId="{5D0CB609-D922-4322-AC4D-B410EC1896AC}" dt="2019-06-26T10:06:02.398" v="816" actId="2696"/>
        <pc:sldMkLst>
          <pc:docMk/>
          <pc:sldMk cId="3671688912" sldId="288"/>
        </pc:sldMkLst>
        <pc:spChg chg="del mod">
          <ac:chgData name="송용우" userId="5fec0c1f-fbad-4bae-b61b-9d64b9ac64ce" providerId="ADAL" clId="{5D0CB609-D922-4322-AC4D-B410EC1896AC}" dt="2019-06-26T10:05:42.590" v="811"/>
          <ac:spMkLst>
            <pc:docMk/>
            <pc:sldMk cId="3671688912" sldId="288"/>
            <ac:spMk id="29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6T10:05:42.590" v="811"/>
          <ac:spMkLst>
            <pc:docMk/>
            <pc:sldMk cId="3671688912" sldId="288"/>
            <ac:spMk id="30" creationId="{00000000-0000-0000-0000-000000000000}"/>
          </ac:spMkLst>
        </pc:spChg>
        <pc:picChg chg="add del">
          <ac:chgData name="송용우" userId="5fec0c1f-fbad-4bae-b61b-9d64b9ac64ce" providerId="ADAL" clId="{5D0CB609-D922-4322-AC4D-B410EC1896AC}" dt="2019-06-26T10:05:38.459" v="809" actId="478"/>
          <ac:picMkLst>
            <pc:docMk/>
            <pc:sldMk cId="3671688912" sldId="288"/>
            <ac:picMk id="1026" creationId="{00000000-0000-0000-0000-000000000000}"/>
          </ac:picMkLst>
        </pc:picChg>
        <pc:picChg chg="add del mod">
          <ac:chgData name="송용우" userId="5fec0c1f-fbad-4bae-b61b-9d64b9ac64ce" providerId="ADAL" clId="{5D0CB609-D922-4322-AC4D-B410EC1896AC}" dt="2019-06-26T10:05:38.139" v="808" actId="1076"/>
          <ac:picMkLst>
            <pc:docMk/>
            <pc:sldMk cId="3671688912" sldId="288"/>
            <ac:picMk id="1028" creationId="{00000000-0000-0000-0000-000000000000}"/>
          </ac:picMkLst>
        </pc:picChg>
        <pc:picChg chg="add del mod">
          <ac:chgData name="송용우" userId="5fec0c1f-fbad-4bae-b61b-9d64b9ac64ce" providerId="ADAL" clId="{5D0CB609-D922-4322-AC4D-B410EC1896AC}" dt="2019-06-26T10:05:37.498" v="806" actId="1076"/>
          <ac:picMkLst>
            <pc:docMk/>
            <pc:sldMk cId="3671688912" sldId="288"/>
            <ac:picMk id="1032" creationId="{00000000-0000-0000-0000-000000000000}"/>
          </ac:picMkLst>
        </pc:picChg>
        <pc:picChg chg="add del">
          <ac:chgData name="송용우" userId="5fec0c1f-fbad-4bae-b61b-9d64b9ac64ce" providerId="ADAL" clId="{5D0CB609-D922-4322-AC4D-B410EC1896AC}" dt="2019-06-26T10:05:36.682" v="804" actId="478"/>
          <ac:picMkLst>
            <pc:docMk/>
            <pc:sldMk cId="3671688912" sldId="288"/>
            <ac:picMk id="1034" creationId="{00000000-0000-0000-0000-000000000000}"/>
          </ac:picMkLst>
        </pc:picChg>
      </pc:sldChg>
      <pc:sldChg chg="addSp add del">
        <pc:chgData name="송용우" userId="5fec0c1f-fbad-4bae-b61b-9d64b9ac64ce" providerId="ADAL" clId="{5D0CB609-D922-4322-AC4D-B410EC1896AC}" dt="2019-06-27T08:08:37.771" v="6262"/>
        <pc:sldMkLst>
          <pc:docMk/>
          <pc:sldMk cId="1231459913" sldId="289"/>
        </pc:sldMkLst>
        <pc:spChg chg="add">
          <ac:chgData name="송용우" userId="5fec0c1f-fbad-4bae-b61b-9d64b9ac64ce" providerId="ADAL" clId="{5D0CB609-D922-4322-AC4D-B410EC1896AC}" dt="2019-06-27T08:08:37.771" v="6262"/>
          <ac:spMkLst>
            <pc:docMk/>
            <pc:sldMk cId="1231459913" sldId="289"/>
            <ac:spMk id="10" creationId="{8FB7AA9C-0CFD-41FD-9F3E-3C4232E372CB}"/>
          </ac:spMkLst>
        </pc:spChg>
      </pc:sldChg>
      <pc:sldChg chg="delSp modSp add ord">
        <pc:chgData name="송용우" userId="5fec0c1f-fbad-4bae-b61b-9d64b9ac64ce" providerId="ADAL" clId="{5D0CB609-D922-4322-AC4D-B410EC1896AC}" dt="2019-06-26T10:33:49.970" v="1283"/>
        <pc:sldMkLst>
          <pc:docMk/>
          <pc:sldMk cId="1583764352" sldId="290"/>
        </pc:sldMkLst>
        <pc:spChg chg="mod">
          <ac:chgData name="송용우" userId="5fec0c1f-fbad-4bae-b61b-9d64b9ac64ce" providerId="ADAL" clId="{5D0CB609-D922-4322-AC4D-B410EC1896AC}" dt="2019-06-26T10:33:49.970" v="1283"/>
          <ac:spMkLst>
            <pc:docMk/>
            <pc:sldMk cId="1583764352" sldId="290"/>
            <ac:spMk id="6" creationId="{51B1F457-E983-44BA-BC4F-21C8ED8A6958}"/>
          </ac:spMkLst>
        </pc:spChg>
        <pc:spChg chg="del">
          <ac:chgData name="송용우" userId="5fec0c1f-fbad-4bae-b61b-9d64b9ac64ce" providerId="ADAL" clId="{5D0CB609-D922-4322-AC4D-B410EC1896AC}" dt="2019-06-26T10:27:15.086" v="1199" actId="478"/>
          <ac:spMkLst>
            <pc:docMk/>
            <pc:sldMk cId="1583764352" sldId="290"/>
            <ac:spMk id="8" creationId="{00000000-0000-0000-0000-000000000000}"/>
          </ac:spMkLst>
        </pc:spChg>
      </pc:sldChg>
      <pc:sldChg chg="addSp delSp modSp add">
        <pc:chgData name="송용우" userId="5fec0c1f-fbad-4bae-b61b-9d64b9ac64ce" providerId="ADAL" clId="{5D0CB609-D922-4322-AC4D-B410EC1896AC}" dt="2019-06-27T08:10:27.163" v="6292" actId="2085"/>
        <pc:sldMkLst>
          <pc:docMk/>
          <pc:sldMk cId="3155358231" sldId="291"/>
        </pc:sldMkLst>
        <pc:spChg chg="del">
          <ac:chgData name="송용우" userId="5fec0c1f-fbad-4bae-b61b-9d64b9ac64ce" providerId="ADAL" clId="{5D0CB609-D922-4322-AC4D-B410EC1896AC}" dt="2019-06-26T10:32:04.190" v="1227" actId="478"/>
          <ac:spMkLst>
            <pc:docMk/>
            <pc:sldMk cId="3155358231" sldId="291"/>
            <ac:spMk id="2" creationId="{E9C9CDEE-5725-44FF-BBF3-313379077D03}"/>
          </ac:spMkLst>
        </pc:spChg>
        <pc:spChg chg="del">
          <ac:chgData name="송용우" userId="5fec0c1f-fbad-4bae-b61b-9d64b9ac64ce" providerId="ADAL" clId="{5D0CB609-D922-4322-AC4D-B410EC1896AC}" dt="2019-06-26T10:32:05.821" v="1228" actId="478"/>
          <ac:spMkLst>
            <pc:docMk/>
            <pc:sldMk cId="3155358231" sldId="291"/>
            <ac:spMk id="3" creationId="{7E2323AF-6D14-47C4-9D21-7C43B99BA6F9}"/>
          </ac:spMkLst>
        </pc:spChg>
        <pc:spChg chg="add mod">
          <ac:chgData name="송용우" userId="5fec0c1f-fbad-4bae-b61b-9d64b9ac64ce" providerId="ADAL" clId="{5D0CB609-D922-4322-AC4D-B410EC1896AC}" dt="2019-06-27T08:01:55.808" v="5665" actId="20577"/>
          <ac:spMkLst>
            <pc:docMk/>
            <pc:sldMk cId="3155358231" sldId="291"/>
            <ac:spMk id="4" creationId="{5E9F35DA-9568-4A2F-BDE2-0FD4E3ED2CC7}"/>
          </ac:spMkLst>
        </pc:spChg>
        <pc:spChg chg="add mod">
          <ac:chgData name="송용우" userId="5fec0c1f-fbad-4bae-b61b-9d64b9ac64ce" providerId="ADAL" clId="{5D0CB609-D922-4322-AC4D-B410EC1896AC}" dt="2019-06-27T08:10:27.163" v="6292" actId="2085"/>
          <ac:spMkLst>
            <pc:docMk/>
            <pc:sldMk cId="3155358231" sldId="291"/>
            <ac:spMk id="5" creationId="{0D105835-6D14-4DD0-8F1C-2F853FFF0058}"/>
          </ac:spMkLst>
        </pc:spChg>
        <pc:spChg chg="add mod">
          <ac:chgData name="송용우" userId="5fec0c1f-fbad-4bae-b61b-9d64b9ac64ce" providerId="ADAL" clId="{5D0CB609-D922-4322-AC4D-B410EC1896AC}" dt="2019-06-27T08:01:51.033" v="5661" actId="1076"/>
          <ac:spMkLst>
            <pc:docMk/>
            <pc:sldMk cId="3155358231" sldId="291"/>
            <ac:spMk id="6" creationId="{A45A1E0B-C4EE-43EC-A966-6F76C4320056}"/>
          </ac:spMkLst>
        </pc:spChg>
        <pc:spChg chg="add mod">
          <ac:chgData name="송용우" userId="5fec0c1f-fbad-4bae-b61b-9d64b9ac64ce" providerId="ADAL" clId="{5D0CB609-D922-4322-AC4D-B410EC1896AC}" dt="2019-06-27T08:10:11.285" v="6290" actId="1076"/>
          <ac:spMkLst>
            <pc:docMk/>
            <pc:sldMk cId="3155358231" sldId="291"/>
            <ac:spMk id="7" creationId="{871215BB-2BBB-45D2-8530-9FC9FF722837}"/>
          </ac:spMkLst>
        </pc:spChg>
        <pc:spChg chg="add mod">
          <ac:chgData name="송용우" userId="5fec0c1f-fbad-4bae-b61b-9d64b9ac64ce" providerId="ADAL" clId="{5D0CB609-D922-4322-AC4D-B410EC1896AC}" dt="2019-06-27T08:01:46.041" v="5660" actId="20577"/>
          <ac:spMkLst>
            <pc:docMk/>
            <pc:sldMk cId="3155358231" sldId="291"/>
            <ac:spMk id="8" creationId="{9BDC6AF5-6813-487F-A880-98E5094279B6}"/>
          </ac:spMkLst>
        </pc:spChg>
        <pc:spChg chg="add">
          <ac:chgData name="송용우" userId="5fec0c1f-fbad-4bae-b61b-9d64b9ac64ce" providerId="ADAL" clId="{5D0CB609-D922-4322-AC4D-B410EC1896AC}" dt="2019-06-27T08:08:32.149" v="6261"/>
          <ac:spMkLst>
            <pc:docMk/>
            <pc:sldMk cId="3155358231" sldId="291"/>
            <ac:spMk id="9" creationId="{EEC5ABC2-F569-4FB6-BFCB-57928EA160BA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58:54.466" v="9033" actId="1076"/>
        <pc:sldMkLst>
          <pc:docMk/>
          <pc:sldMk cId="3336991706" sldId="292"/>
        </pc:sldMkLst>
        <pc:spChg chg="del">
          <ac:chgData name="송용우" userId="5fec0c1f-fbad-4bae-b61b-9d64b9ac64ce" providerId="ADAL" clId="{5D0CB609-D922-4322-AC4D-B410EC1896AC}" dt="2019-06-27T00:34:06.309" v="1477" actId="478"/>
          <ac:spMkLst>
            <pc:docMk/>
            <pc:sldMk cId="3336991706" sldId="292"/>
            <ac:spMk id="2" creationId="{24C62AB4-E12C-46C2-AA5C-A00F8EEE3402}"/>
          </ac:spMkLst>
        </pc:spChg>
        <pc:spChg chg="del">
          <ac:chgData name="송용우" userId="5fec0c1f-fbad-4bae-b61b-9d64b9ac64ce" providerId="ADAL" clId="{5D0CB609-D922-4322-AC4D-B410EC1896AC}" dt="2019-06-27T00:34:09.902" v="1478" actId="478"/>
          <ac:spMkLst>
            <pc:docMk/>
            <pc:sldMk cId="3336991706" sldId="292"/>
            <ac:spMk id="3" creationId="{2847D588-39A5-4A82-AFDE-0CEA3723551A}"/>
          </ac:spMkLst>
        </pc:spChg>
        <pc:spChg chg="add mod">
          <ac:chgData name="송용우" userId="5fec0c1f-fbad-4bae-b61b-9d64b9ac64ce" providerId="ADAL" clId="{5D0CB609-D922-4322-AC4D-B410EC1896AC}" dt="2019-06-27T00:35:37.077" v="1562" actId="1076"/>
          <ac:spMkLst>
            <pc:docMk/>
            <pc:sldMk cId="3336991706" sldId="292"/>
            <ac:spMk id="4" creationId="{81F7C252-F2AA-422F-A676-A2F3E4045972}"/>
          </ac:spMkLst>
        </pc:spChg>
        <pc:spChg chg="add mod">
          <ac:chgData name="송용우" userId="5fec0c1f-fbad-4bae-b61b-9d64b9ac64ce" providerId="ADAL" clId="{5D0CB609-D922-4322-AC4D-B410EC1896AC}" dt="2019-06-27T08:10:41.237" v="6294" actId="207"/>
          <ac:spMkLst>
            <pc:docMk/>
            <pc:sldMk cId="3336991706" sldId="292"/>
            <ac:spMk id="5" creationId="{F5F5A864-9931-4214-BE0B-6A46C0B86E80}"/>
          </ac:spMkLst>
        </pc:spChg>
        <pc:spChg chg="add mod">
          <ac:chgData name="송용우" userId="5fec0c1f-fbad-4bae-b61b-9d64b9ac64ce" providerId="ADAL" clId="{5D0CB609-D922-4322-AC4D-B410EC1896AC}" dt="2019-06-27T01:39:01.303" v="2661"/>
          <ac:spMkLst>
            <pc:docMk/>
            <pc:sldMk cId="3336991706" sldId="292"/>
            <ac:spMk id="6" creationId="{8888EE8B-FF25-4E3D-8C32-C84DA7C67122}"/>
          </ac:spMkLst>
        </pc:spChg>
        <pc:spChg chg="add mod">
          <ac:chgData name="송용우" userId="5fec0c1f-fbad-4bae-b61b-9d64b9ac64ce" providerId="ADAL" clId="{5D0CB609-D922-4322-AC4D-B410EC1896AC}" dt="2019-06-27T00:39:43.271" v="1654"/>
          <ac:spMkLst>
            <pc:docMk/>
            <pc:sldMk cId="3336991706" sldId="292"/>
            <ac:spMk id="7" creationId="{8E23D5E0-6A27-4A10-B870-C1BFA598BF68}"/>
          </ac:spMkLst>
        </pc:spChg>
        <pc:spChg chg="add mod">
          <ac:chgData name="송용우" userId="5fec0c1f-fbad-4bae-b61b-9d64b9ac64ce" providerId="ADAL" clId="{5D0CB609-D922-4322-AC4D-B410EC1896AC}" dt="2019-06-27T08:58:54.466" v="9033" actId="1076"/>
          <ac:spMkLst>
            <pc:docMk/>
            <pc:sldMk cId="3336991706" sldId="292"/>
            <ac:spMk id="8" creationId="{5B9EECA1-C15E-4DEF-BF6D-0E1685C12E85}"/>
          </ac:spMkLst>
        </pc:spChg>
        <pc:spChg chg="add del mod">
          <ac:chgData name="송용우" userId="5fec0c1f-fbad-4bae-b61b-9d64b9ac64ce" providerId="ADAL" clId="{5D0CB609-D922-4322-AC4D-B410EC1896AC}" dt="2019-06-27T01:39:18.032" v="2664" actId="478"/>
          <ac:spMkLst>
            <pc:docMk/>
            <pc:sldMk cId="3336991706" sldId="292"/>
            <ac:spMk id="8" creationId="{DE51655F-E308-4978-9166-ACADBE5D90A6}"/>
          </ac:spMkLst>
        </pc:spChg>
      </pc:sldChg>
      <pc:sldChg chg="addSp delSp modSp add">
        <pc:chgData name="송용우" userId="5fec0c1f-fbad-4bae-b61b-9d64b9ac64ce" providerId="ADAL" clId="{5D0CB609-D922-4322-AC4D-B410EC1896AC}" dt="2019-06-27T08:11:51.080" v="6406" actId="1076"/>
        <pc:sldMkLst>
          <pc:docMk/>
          <pc:sldMk cId="385704241" sldId="293"/>
        </pc:sldMkLst>
        <pc:spChg chg="mod">
          <ac:chgData name="송용우" userId="5fec0c1f-fbad-4bae-b61b-9d64b9ac64ce" providerId="ADAL" clId="{5D0CB609-D922-4322-AC4D-B410EC1896AC}" dt="2019-06-27T08:11:01.001" v="6298" actId="207"/>
          <ac:spMkLst>
            <pc:docMk/>
            <pc:sldMk cId="385704241" sldId="293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3.712" v="1666" actId="478"/>
          <ac:spMkLst>
            <pc:docMk/>
            <pc:sldMk cId="385704241" sldId="293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11:51.080" v="6406" actId="1076"/>
          <ac:spMkLst>
            <pc:docMk/>
            <pc:sldMk cId="385704241" sldId="293"/>
            <ac:spMk id="6" creationId="{DE7C2967-D256-4681-95B7-BDFC7A268E44}"/>
          </ac:spMkLst>
        </pc:spChg>
        <pc:spChg chg="del">
          <ac:chgData name="송용우" userId="5fec0c1f-fbad-4bae-b61b-9d64b9ac64ce" providerId="ADAL" clId="{5D0CB609-D922-4322-AC4D-B410EC1896AC}" dt="2019-06-27T00:46:55.215" v="1667" actId="478"/>
          <ac:spMkLst>
            <pc:docMk/>
            <pc:sldMk cId="385704241" sldId="293"/>
            <ac:spMk id="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6.662" v="1668" actId="478"/>
          <ac:spMkLst>
            <pc:docMk/>
            <pc:sldMk cId="385704241" sldId="293"/>
            <ac:spMk id="8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1:40:11.171" v="2665" actId="478"/>
          <ac:spMkLst>
            <pc:docMk/>
            <pc:sldMk cId="385704241" sldId="293"/>
            <ac:spMk id="12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8.117" v="1669" actId="478"/>
          <ac:spMkLst>
            <pc:docMk/>
            <pc:sldMk cId="385704241" sldId="293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1.830" v="1665" actId="478"/>
          <ac:spMkLst>
            <pc:docMk/>
            <pc:sldMk cId="385704241" sldId="293"/>
            <ac:spMk id="16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0:46:47.685" v="1663" actId="478"/>
          <ac:spMkLst>
            <pc:docMk/>
            <pc:sldMk cId="385704241" sldId="293"/>
            <ac:spMk id="17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0:46:48.717" v="1664" actId="478"/>
          <ac:spMkLst>
            <pc:docMk/>
            <pc:sldMk cId="385704241" sldId="293"/>
            <ac:spMk id="18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7:05.690" v="1670" actId="478"/>
          <ac:spMkLst>
            <pc:docMk/>
            <pc:sldMk cId="385704241" sldId="293"/>
            <ac:spMk id="19" creationId="{00000000-0000-0000-0000-000000000000}"/>
          </ac:spMkLst>
        </pc:spChg>
        <pc:picChg chg="add del mod modCrop">
          <ac:chgData name="송용우" userId="5fec0c1f-fbad-4bae-b61b-9d64b9ac64ce" providerId="ADAL" clId="{5D0CB609-D922-4322-AC4D-B410EC1896AC}" dt="2019-06-27T00:56:05.270" v="1735" actId="478"/>
          <ac:picMkLst>
            <pc:docMk/>
            <pc:sldMk cId="385704241" sldId="293"/>
            <ac:picMk id="2" creationId="{4B7D2E37-FF19-44B5-B9BE-2303C9EDCC0A}"/>
          </ac:picMkLst>
        </pc:picChg>
        <pc:picChg chg="add mod modCrop">
          <ac:chgData name="송용우" userId="5fec0c1f-fbad-4bae-b61b-9d64b9ac64ce" providerId="ADAL" clId="{5D0CB609-D922-4322-AC4D-B410EC1896AC}" dt="2019-06-27T08:11:43.887" v="6404" actId="1076"/>
          <ac:picMkLst>
            <pc:docMk/>
            <pc:sldMk cId="385704241" sldId="293"/>
            <ac:picMk id="3" creationId="{4D95097C-A2FC-4732-9ADF-B45758E51EFC}"/>
          </ac:picMkLst>
        </pc:picChg>
        <pc:picChg chg="add del mod modCrop">
          <ac:chgData name="송용우" userId="5fec0c1f-fbad-4bae-b61b-9d64b9ac64ce" providerId="ADAL" clId="{5D0CB609-D922-4322-AC4D-B410EC1896AC}" dt="2019-06-27T08:11:49.321" v="6405" actId="1076"/>
          <ac:picMkLst>
            <pc:docMk/>
            <pc:sldMk cId="385704241" sldId="293"/>
            <ac:picMk id="9" creationId="{B191EDA6-F937-42A8-9790-034C30941421}"/>
          </ac:picMkLst>
        </pc:picChg>
        <pc:picChg chg="del">
          <ac:chgData name="송용우" userId="5fec0c1f-fbad-4bae-b61b-9d64b9ac64ce" providerId="ADAL" clId="{5D0CB609-D922-4322-AC4D-B410EC1896AC}" dt="2019-06-27T00:46:45.831" v="1660" actId="478"/>
          <ac:picMkLst>
            <pc:docMk/>
            <pc:sldMk cId="385704241" sldId="293"/>
            <ac:picMk id="11" creationId="{00000000-0000-0000-0000-000000000000}"/>
          </ac:picMkLst>
        </pc:picChg>
        <pc:picChg chg="del">
          <ac:chgData name="송용우" userId="5fec0c1f-fbad-4bae-b61b-9d64b9ac64ce" providerId="ADAL" clId="{5D0CB609-D922-4322-AC4D-B410EC1896AC}" dt="2019-06-27T00:46:44.439" v="1656" actId="478"/>
          <ac:picMkLst>
            <pc:docMk/>
            <pc:sldMk cId="385704241" sldId="293"/>
            <ac:picMk id="2056" creationId="{00000000-0000-0000-0000-000000000000}"/>
          </ac:picMkLst>
        </pc:picChg>
        <pc:picChg chg="del">
          <ac:chgData name="송용우" userId="5fec0c1f-fbad-4bae-b61b-9d64b9ac64ce" providerId="ADAL" clId="{5D0CB609-D922-4322-AC4D-B410EC1896AC}" dt="2019-06-27T00:46:44.940" v="1657" actId="478"/>
          <ac:picMkLst>
            <pc:docMk/>
            <pc:sldMk cId="385704241" sldId="293"/>
            <ac:picMk id="2058" creationId="{00000000-0000-0000-0000-000000000000}"/>
          </ac:picMkLst>
        </pc:picChg>
        <pc:picChg chg="del mod">
          <ac:chgData name="송용우" userId="5fec0c1f-fbad-4bae-b61b-9d64b9ac64ce" providerId="ADAL" clId="{5D0CB609-D922-4322-AC4D-B410EC1896AC}" dt="2019-06-27T00:46:45.340" v="1659" actId="478"/>
          <ac:picMkLst>
            <pc:docMk/>
            <pc:sldMk cId="385704241" sldId="293"/>
            <ac:picMk id="2060" creationId="{00000000-0000-0000-0000-000000000000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21:30.630" v="6726" actId="1076"/>
        <pc:sldMkLst>
          <pc:docMk/>
          <pc:sldMk cId="90837245" sldId="294"/>
        </pc:sldMkLst>
        <pc:spChg chg="mod">
          <ac:chgData name="송용우" userId="5fec0c1f-fbad-4bae-b61b-9d64b9ac64ce" providerId="ADAL" clId="{5D0CB609-D922-4322-AC4D-B410EC1896AC}" dt="2019-06-27T01:59:45.735" v="3629" actId="1076"/>
          <ac:spMkLst>
            <pc:docMk/>
            <pc:sldMk cId="90837245" sldId="294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2:42:17.949" v="4041" actId="1076"/>
          <ac:spMkLst>
            <pc:docMk/>
            <pc:sldMk cId="90837245" sldId="294"/>
            <ac:spMk id="5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2:52:33.117" v="4120" actId="1076"/>
          <ac:spMkLst>
            <pc:docMk/>
            <pc:sldMk cId="90837245" sldId="294"/>
            <ac:spMk id="6" creationId="{F246C0F9-161B-4CA2-83D5-406020C16589}"/>
          </ac:spMkLst>
        </pc:spChg>
        <pc:spChg chg="add mod">
          <ac:chgData name="송용우" userId="5fec0c1f-fbad-4bae-b61b-9d64b9ac64ce" providerId="ADAL" clId="{5D0CB609-D922-4322-AC4D-B410EC1896AC}" dt="2019-06-27T02:43:02.891" v="4067" actId="1076"/>
          <ac:spMkLst>
            <pc:docMk/>
            <pc:sldMk cId="90837245" sldId="294"/>
            <ac:spMk id="7" creationId="{E764AE34-C5F3-4BF6-83A8-E06879767635}"/>
          </ac:spMkLst>
        </pc:spChg>
        <pc:spChg chg="add del">
          <ac:chgData name="송용우" userId="5fec0c1f-fbad-4bae-b61b-9d64b9ac64ce" providerId="ADAL" clId="{5D0CB609-D922-4322-AC4D-B410EC1896AC}" dt="2019-06-27T02:42:30.843" v="4042"/>
          <ac:spMkLst>
            <pc:docMk/>
            <pc:sldMk cId="90837245" sldId="294"/>
            <ac:spMk id="8" creationId="{0B0E3F52-A9EF-43F5-9877-240D6936040E}"/>
          </ac:spMkLst>
        </pc:spChg>
        <pc:spChg chg="add mod">
          <ac:chgData name="송용우" userId="5fec0c1f-fbad-4bae-b61b-9d64b9ac64ce" providerId="ADAL" clId="{5D0CB609-D922-4322-AC4D-B410EC1896AC}" dt="2019-06-27T08:16:19.769" v="6512" actId="688"/>
          <ac:spMkLst>
            <pc:docMk/>
            <pc:sldMk cId="90837245" sldId="294"/>
            <ac:spMk id="8" creationId="{A52F73D2-1FED-4B09-8900-2B5071FE5B58}"/>
          </ac:spMkLst>
        </pc:spChg>
        <pc:spChg chg="add mod">
          <ac:chgData name="송용우" userId="5fec0c1f-fbad-4bae-b61b-9d64b9ac64ce" providerId="ADAL" clId="{5D0CB609-D922-4322-AC4D-B410EC1896AC}" dt="2019-06-27T08:21:30.630" v="6726" actId="1076"/>
          <ac:spMkLst>
            <pc:docMk/>
            <pc:sldMk cId="90837245" sldId="294"/>
            <ac:spMk id="9" creationId="{C7456603-1835-47DB-A6CF-95F782569146}"/>
          </ac:spMkLst>
        </pc:spChg>
        <pc:spChg chg="del">
          <ac:chgData name="송용우" userId="5fec0c1f-fbad-4bae-b61b-9d64b9ac64ce" providerId="ADAL" clId="{5D0CB609-D922-4322-AC4D-B410EC1896AC}" dt="2019-06-27T01:59:33.228" v="3589" actId="478"/>
          <ac:spMkLst>
            <pc:docMk/>
            <pc:sldMk cId="90837245" sldId="294"/>
            <ac:spMk id="12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7T00:55:30.723" v="1733" actId="478"/>
          <ac:picMkLst>
            <pc:docMk/>
            <pc:sldMk cId="90837245" sldId="294"/>
            <ac:picMk id="2" creationId="{4B7D2E37-FF19-44B5-B9BE-2303C9EDCC0A}"/>
          </ac:picMkLst>
        </pc:picChg>
        <pc:picChg chg="del">
          <ac:chgData name="송용우" userId="5fec0c1f-fbad-4bae-b61b-9d64b9ac64ce" providerId="ADAL" clId="{5D0CB609-D922-4322-AC4D-B410EC1896AC}" dt="2019-06-27T00:55:31.091" v="1734" actId="478"/>
          <ac:picMkLst>
            <pc:docMk/>
            <pc:sldMk cId="90837245" sldId="294"/>
            <ac:picMk id="3" creationId="{4D95097C-A2FC-4732-9ADF-B45758E51EFC}"/>
          </ac:picMkLst>
        </pc:picChg>
        <pc:picChg chg="add mod">
          <ac:chgData name="송용우" userId="5fec0c1f-fbad-4bae-b61b-9d64b9ac64ce" providerId="ADAL" clId="{5D0CB609-D922-4322-AC4D-B410EC1896AC}" dt="2019-06-27T05:01:53.031" v="4123" actId="14100"/>
          <ac:picMkLst>
            <pc:docMk/>
            <pc:sldMk cId="90837245" sldId="294"/>
            <ac:picMk id="10" creationId="{DEE14F31-10C4-44AA-9CAF-E69E6E4F50D3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59:19.646" v="9034" actId="478"/>
        <pc:sldMkLst>
          <pc:docMk/>
          <pc:sldMk cId="1291526841" sldId="295"/>
        </pc:sldMkLst>
        <pc:spChg chg="mod">
          <ac:chgData name="송용우" userId="5fec0c1f-fbad-4bae-b61b-9d64b9ac64ce" providerId="ADAL" clId="{5D0CB609-D922-4322-AC4D-B410EC1896AC}" dt="2019-06-27T08:12:00.362" v="6408" actId="207"/>
          <ac:spMkLst>
            <pc:docMk/>
            <pc:sldMk cId="1291526841" sldId="295"/>
            <ac:spMk id="5" creationId="{F5F5A864-9931-4214-BE0B-6A46C0B86E80}"/>
          </ac:spMkLst>
        </pc:spChg>
        <pc:spChg chg="mod">
          <ac:chgData name="송용우" userId="5fec0c1f-fbad-4bae-b61b-9d64b9ac64ce" providerId="ADAL" clId="{5D0CB609-D922-4322-AC4D-B410EC1896AC}" dt="2019-06-27T01:03:52.789" v="1760" actId="1076"/>
          <ac:spMkLst>
            <pc:docMk/>
            <pc:sldMk cId="1291526841" sldId="295"/>
            <ac:spMk id="6" creationId="{8888EE8B-FF25-4E3D-8C32-C84DA7C67122}"/>
          </ac:spMkLst>
        </pc:spChg>
        <pc:spChg chg="del">
          <ac:chgData name="송용우" userId="5fec0c1f-fbad-4bae-b61b-9d64b9ac64ce" providerId="ADAL" clId="{5D0CB609-D922-4322-AC4D-B410EC1896AC}" dt="2019-06-27T08:59:19.646" v="9034" actId="478"/>
          <ac:spMkLst>
            <pc:docMk/>
            <pc:sldMk cId="1291526841" sldId="295"/>
            <ac:spMk id="7" creationId="{8E23D5E0-6A27-4A10-B870-C1BFA598BF68}"/>
          </ac:spMkLst>
        </pc:spChg>
        <pc:spChg chg="add mod">
          <ac:chgData name="송용우" userId="5fec0c1f-fbad-4bae-b61b-9d64b9ac64ce" providerId="ADAL" clId="{5D0CB609-D922-4322-AC4D-B410EC1896AC}" dt="2019-06-27T08:13:26.594" v="6481" actId="1076"/>
          <ac:spMkLst>
            <pc:docMk/>
            <pc:sldMk cId="1291526841" sldId="295"/>
            <ac:spMk id="8" creationId="{F148DD17-814B-4E47-8F2D-954A57D8F793}"/>
          </ac:spMkLst>
        </pc:spChg>
        <pc:spChg chg="add">
          <ac:chgData name="송용우" userId="5fec0c1f-fbad-4bae-b61b-9d64b9ac64ce" providerId="ADAL" clId="{5D0CB609-D922-4322-AC4D-B410EC1896AC}" dt="2019-06-27T08:54:43.504" v="8938"/>
          <ac:spMkLst>
            <pc:docMk/>
            <pc:sldMk cId="1291526841" sldId="295"/>
            <ac:spMk id="9" creationId="{7C1942AD-D635-4666-A514-AC71154A2CED}"/>
          </ac:spMkLst>
        </pc:spChg>
        <pc:picChg chg="add mod modCrop">
          <ac:chgData name="송용우" userId="5fec0c1f-fbad-4bae-b61b-9d64b9ac64ce" providerId="ADAL" clId="{5D0CB609-D922-4322-AC4D-B410EC1896AC}" dt="2019-06-27T08:12:54.422" v="6420" actId="1076"/>
          <ac:picMkLst>
            <pc:docMk/>
            <pc:sldMk cId="1291526841" sldId="295"/>
            <ac:picMk id="2" creationId="{4272B1AF-557F-4840-802D-13F48EF10D73}"/>
          </ac:picMkLst>
        </pc:picChg>
        <pc:picChg chg="add del">
          <ac:chgData name="송용우" userId="5fec0c1f-fbad-4bae-b61b-9d64b9ac64ce" providerId="ADAL" clId="{5D0CB609-D922-4322-AC4D-B410EC1896AC}" dt="2019-06-27T01:05:20.719" v="1762" actId="478"/>
          <ac:picMkLst>
            <pc:docMk/>
            <pc:sldMk cId="1291526841" sldId="295"/>
            <ac:picMk id="8" creationId="{530F967A-1952-45D4-B4DB-3D323E7D36F2}"/>
          </ac:picMkLst>
        </pc:picChg>
      </pc:sldChg>
      <pc:sldChg chg="addSp delSp modSp add del">
        <pc:chgData name="송용우" userId="5fec0c1f-fbad-4bae-b61b-9d64b9ac64ce" providerId="ADAL" clId="{5D0CB609-D922-4322-AC4D-B410EC1896AC}" dt="2019-06-27T08:39:22.235" v="8236" actId="2696"/>
        <pc:sldMkLst>
          <pc:docMk/>
          <pc:sldMk cId="1936271496" sldId="296"/>
        </pc:sldMkLst>
        <pc:spChg chg="del">
          <ac:chgData name="송용우" userId="5fec0c1f-fbad-4bae-b61b-9d64b9ac64ce" providerId="ADAL" clId="{5D0CB609-D922-4322-AC4D-B410EC1896AC}" dt="2019-06-27T01:38:01.940" v="2616" actId="478"/>
          <ac:spMkLst>
            <pc:docMk/>
            <pc:sldMk cId="1936271496" sldId="296"/>
            <ac:spMk id="2" creationId="{F0660CF6-DAB9-435D-BDF0-287DC38059BB}"/>
          </ac:spMkLst>
        </pc:spChg>
        <pc:spChg chg="mod">
          <ac:chgData name="송용우" userId="5fec0c1f-fbad-4bae-b61b-9d64b9ac64ce" providerId="ADAL" clId="{5D0CB609-D922-4322-AC4D-B410EC1896AC}" dt="2019-06-27T01:37:58.539" v="2614"/>
          <ac:spMkLst>
            <pc:docMk/>
            <pc:sldMk cId="1936271496" sldId="296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38:03.386" v="2617" actId="478"/>
          <ac:spMkLst>
            <pc:docMk/>
            <pc:sldMk cId="1936271496" sldId="296"/>
            <ac:spMk id="6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38:00.560" v="2615" actId="478"/>
          <ac:spMkLst>
            <pc:docMk/>
            <pc:sldMk cId="1936271496" sldId="296"/>
            <ac:spMk id="7" creationId="{B4F6C3BB-3C09-4B73-B384-2BB0958D5A8B}"/>
          </ac:spMkLst>
        </pc:spChg>
        <pc:spChg chg="add mod">
          <ac:chgData name="송용우" userId="5fec0c1f-fbad-4bae-b61b-9d64b9ac64ce" providerId="ADAL" clId="{5D0CB609-D922-4322-AC4D-B410EC1896AC}" dt="2019-06-27T01:38:19.124" v="2653"/>
          <ac:spMkLst>
            <pc:docMk/>
            <pc:sldMk cId="1936271496" sldId="296"/>
            <ac:spMk id="8" creationId="{2AD41A70-FCFF-4C27-B9EC-CC9F9D980EDC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9:40:37.388" v="9618" actId="403"/>
        <pc:sldMkLst>
          <pc:docMk/>
          <pc:sldMk cId="4089384094" sldId="297"/>
        </pc:sldMkLst>
        <pc:spChg chg="mod">
          <ac:chgData name="송용우" userId="5fec0c1f-fbad-4bae-b61b-9d64b9ac64ce" providerId="ADAL" clId="{5D0CB609-D922-4322-AC4D-B410EC1896AC}" dt="2019-06-27T01:43:55.541" v="2711" actId="1076"/>
          <ac:spMkLst>
            <pc:docMk/>
            <pc:sldMk cId="4089384094" sldId="297"/>
            <ac:spMk id="3" creationId="{1A17EF3F-168B-418D-8491-41064845543C}"/>
          </ac:spMkLst>
        </pc:spChg>
        <pc:spChg chg="mod">
          <ac:chgData name="송용우" userId="5fec0c1f-fbad-4bae-b61b-9d64b9ac64ce" providerId="ADAL" clId="{5D0CB609-D922-4322-AC4D-B410EC1896AC}" dt="2019-06-27T01:43:57.854" v="2712" actId="14100"/>
          <ac:spMkLst>
            <pc:docMk/>
            <pc:sldMk cId="4089384094" sldId="297"/>
            <ac:spMk id="4" creationId="{25710FD4-ED12-4945-AF9A-22ABD4BFDD67}"/>
          </ac:spMkLst>
        </pc:spChg>
        <pc:spChg chg="del">
          <ac:chgData name="송용우" userId="5fec0c1f-fbad-4bae-b61b-9d64b9ac64ce" providerId="ADAL" clId="{5D0CB609-D922-4322-AC4D-B410EC1896AC}" dt="2019-06-27T01:43:20.378" v="2682" actId="478"/>
          <ac:spMkLst>
            <pc:docMk/>
            <pc:sldMk cId="4089384094" sldId="297"/>
            <ac:spMk id="6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7T09:40:08.882" v="9606" actId="478"/>
          <ac:spMkLst>
            <pc:docMk/>
            <pc:sldMk cId="4089384094" sldId="297"/>
            <ac:spMk id="7" creationId="{50D2E14A-1E17-49E6-8BB5-742C5F2C1337}"/>
          </ac:spMkLst>
        </pc:spChg>
        <pc:spChg chg="add mod">
          <ac:chgData name="송용우" userId="5fec0c1f-fbad-4bae-b61b-9d64b9ac64ce" providerId="ADAL" clId="{5D0CB609-D922-4322-AC4D-B410EC1896AC}" dt="2019-06-27T08:13:50.777" v="6483" actId="2711"/>
          <ac:spMkLst>
            <pc:docMk/>
            <pc:sldMk cId="4089384094" sldId="297"/>
            <ac:spMk id="8" creationId="{0D946726-A369-4082-AF54-D3D206B02AC7}"/>
          </ac:spMkLst>
        </pc:spChg>
        <pc:spChg chg="add mod">
          <ac:chgData name="송용우" userId="5fec0c1f-fbad-4bae-b61b-9d64b9ac64ce" providerId="ADAL" clId="{5D0CB609-D922-4322-AC4D-B410EC1896AC}" dt="2019-06-27T09:40:13.145" v="9608" actId="1076"/>
          <ac:spMkLst>
            <pc:docMk/>
            <pc:sldMk cId="4089384094" sldId="297"/>
            <ac:spMk id="9" creationId="{C3FDA820-00E9-4ADF-B30A-CB379B5D570C}"/>
          </ac:spMkLst>
        </pc:spChg>
        <pc:spChg chg="add mod">
          <ac:chgData name="송용우" userId="5fec0c1f-fbad-4bae-b61b-9d64b9ac64ce" providerId="ADAL" clId="{5D0CB609-D922-4322-AC4D-B410EC1896AC}" dt="2019-06-27T09:40:27.993" v="9614" actId="1076"/>
          <ac:spMkLst>
            <pc:docMk/>
            <pc:sldMk cId="4089384094" sldId="297"/>
            <ac:spMk id="10" creationId="{C273A7F2-1421-4F2A-8F60-95B0E3C82D81}"/>
          </ac:spMkLst>
        </pc:spChg>
        <pc:spChg chg="add mod">
          <ac:chgData name="송용우" userId="5fec0c1f-fbad-4bae-b61b-9d64b9ac64ce" providerId="ADAL" clId="{5D0CB609-D922-4322-AC4D-B410EC1896AC}" dt="2019-06-27T09:40:37.388" v="9618" actId="403"/>
          <ac:spMkLst>
            <pc:docMk/>
            <pc:sldMk cId="4089384094" sldId="297"/>
            <ac:spMk id="11" creationId="{95B94679-AC92-4733-9C66-FC4C1D216F2A}"/>
          </ac:spMkLst>
        </pc:spChg>
        <pc:spChg chg="add mod">
          <ac:chgData name="송용우" userId="5fec0c1f-fbad-4bae-b61b-9d64b9ac64ce" providerId="ADAL" clId="{5D0CB609-D922-4322-AC4D-B410EC1896AC}" dt="2019-06-27T09:40:30.250" v="9615" actId="1076"/>
          <ac:spMkLst>
            <pc:docMk/>
            <pc:sldMk cId="4089384094" sldId="297"/>
            <ac:spMk id="12" creationId="{4E25FE7D-23BB-4A37-B3D1-6F559D427FFF}"/>
          </ac:spMkLst>
        </pc:spChg>
        <pc:picChg chg="del">
          <ac:chgData name="송용우" userId="5fec0c1f-fbad-4bae-b61b-9d64b9ac64ce" providerId="ADAL" clId="{5D0CB609-D922-4322-AC4D-B410EC1896AC}" dt="2019-06-27T01:43:17.328" v="2681" actId="478"/>
          <ac:picMkLst>
            <pc:docMk/>
            <pc:sldMk cId="4089384094" sldId="297"/>
            <ac:picMk id="5" creationId="{FBEC5920-4602-4CBA-9DDA-F560E82CE4A9}"/>
          </ac:picMkLst>
        </pc:picChg>
      </pc:sldChg>
      <pc:sldChg chg="modSp add del ord">
        <pc:chgData name="송용우" userId="5fec0c1f-fbad-4bae-b61b-9d64b9ac64ce" providerId="ADAL" clId="{5D0CB609-D922-4322-AC4D-B410EC1896AC}" dt="2019-06-27T01:56:09.341" v="3533" actId="2696"/>
        <pc:sldMkLst>
          <pc:docMk/>
          <pc:sldMk cId="515921" sldId="298"/>
        </pc:sldMkLst>
        <pc:spChg chg="mod">
          <ac:chgData name="송용우" userId="5fec0c1f-fbad-4bae-b61b-9d64b9ac64ce" providerId="ADAL" clId="{5D0CB609-D922-4322-AC4D-B410EC1896AC}" dt="2019-06-27T01:54:25.551" v="3411" actId="1076"/>
          <ac:spMkLst>
            <pc:docMk/>
            <pc:sldMk cId="515921" sldId="298"/>
            <ac:spMk id="6" creationId="{00000000-0000-0000-0000-000000000000}"/>
          </ac:spMkLst>
        </pc:spChg>
      </pc:sldChg>
      <pc:sldChg chg="addSp delSp modSp add del">
        <pc:chgData name="송용우" userId="5fec0c1f-fbad-4bae-b61b-9d64b9ac64ce" providerId="ADAL" clId="{5D0CB609-D922-4322-AC4D-B410EC1896AC}" dt="2019-06-27T01:53:38.979" v="3362" actId="2696"/>
        <pc:sldMkLst>
          <pc:docMk/>
          <pc:sldMk cId="2593021117" sldId="298"/>
        </pc:sldMkLst>
        <pc:spChg chg="add del">
          <ac:chgData name="송용우" userId="5fec0c1f-fbad-4bae-b61b-9d64b9ac64ce" providerId="ADAL" clId="{5D0CB609-D922-4322-AC4D-B410EC1896AC}" dt="2019-06-27T01:48:00.668" v="2826"/>
          <ac:spMkLst>
            <pc:docMk/>
            <pc:sldMk cId="2593021117" sldId="298"/>
            <ac:spMk id="2" creationId="{639845E4-BF93-4980-A0BE-63940810B1CE}"/>
          </ac:spMkLst>
        </pc:spChg>
        <pc:spChg chg="del">
          <ac:chgData name="송용우" userId="5fec0c1f-fbad-4bae-b61b-9d64b9ac64ce" providerId="ADAL" clId="{5D0CB609-D922-4322-AC4D-B410EC1896AC}" dt="2019-06-27T01:48:46.492" v="2900" actId="478"/>
          <ac:spMkLst>
            <pc:docMk/>
            <pc:sldMk cId="2593021117" sldId="298"/>
            <ac:spMk id="7" creationId="{50D2E14A-1E17-49E6-8BB5-742C5F2C1337}"/>
          </ac:spMkLst>
        </pc:spChg>
        <pc:spChg chg="mod">
          <ac:chgData name="송용우" userId="5fec0c1f-fbad-4bae-b61b-9d64b9ac64ce" providerId="ADAL" clId="{5D0CB609-D922-4322-AC4D-B410EC1896AC}" dt="2019-06-27T01:48:49.996" v="2901" actId="1076"/>
          <ac:spMkLst>
            <pc:docMk/>
            <pc:sldMk cId="2593021117" sldId="298"/>
            <ac:spMk id="8" creationId="{0D946726-A369-4082-AF54-D3D206B02AC7}"/>
          </ac:spMkLst>
        </pc:spChg>
        <pc:spChg chg="add mod">
          <ac:chgData name="송용우" userId="5fec0c1f-fbad-4bae-b61b-9d64b9ac64ce" providerId="ADAL" clId="{5D0CB609-D922-4322-AC4D-B410EC1896AC}" dt="2019-06-27T01:50:00.379" v="3083" actId="20577"/>
          <ac:spMkLst>
            <pc:docMk/>
            <pc:sldMk cId="2593021117" sldId="298"/>
            <ac:spMk id="9" creationId="{17705040-5E86-4086-B20F-94C3892545A0}"/>
          </ac:spMkLst>
        </pc:spChg>
        <pc:spChg chg="add mod">
          <ac:chgData name="송용우" userId="5fec0c1f-fbad-4bae-b61b-9d64b9ac64ce" providerId="ADAL" clId="{5D0CB609-D922-4322-AC4D-B410EC1896AC}" dt="2019-06-27T01:50:04.258" v="3084" actId="1076"/>
          <ac:spMkLst>
            <pc:docMk/>
            <pc:sldMk cId="2593021117" sldId="298"/>
            <ac:spMk id="10" creationId="{52AD6E96-786E-47C5-B407-C006549F8469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15:32.361" v="6507" actId="478"/>
        <pc:sldMkLst>
          <pc:docMk/>
          <pc:sldMk cId="2902764082" sldId="298"/>
        </pc:sldMkLst>
        <pc:spChg chg="add mod">
          <ac:chgData name="송용우" userId="5fec0c1f-fbad-4bae-b61b-9d64b9ac64ce" providerId="ADAL" clId="{5D0CB609-D922-4322-AC4D-B410EC1896AC}" dt="2019-06-27T01:57:21.685" v="3585" actId="1076"/>
          <ac:spMkLst>
            <pc:docMk/>
            <pc:sldMk cId="2902764082" sldId="298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2:43:18.093" v="4072" actId="1076"/>
          <ac:spMkLst>
            <pc:docMk/>
            <pc:sldMk cId="2902764082" sldId="298"/>
            <ac:spMk id="3" creationId="{F85A7089-30C8-47B8-A088-199E49E3D20E}"/>
          </ac:spMkLst>
        </pc:spChg>
        <pc:spChg chg="del mod">
          <ac:chgData name="송용우" userId="5fec0c1f-fbad-4bae-b61b-9d64b9ac64ce" providerId="ADAL" clId="{5D0CB609-D922-4322-AC4D-B410EC1896AC}" dt="2019-06-27T08:15:32.361" v="6507" actId="478"/>
          <ac:spMkLst>
            <pc:docMk/>
            <pc:sldMk cId="2902764082" sldId="298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8:15:30.040" v="6505" actId="478"/>
          <ac:spMkLst>
            <pc:docMk/>
            <pc:sldMk cId="2902764082" sldId="298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57:12.673" v="3575" actId="478"/>
          <ac:spMkLst>
            <pc:docMk/>
            <pc:sldMk cId="2902764082" sldId="298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15:26.759" v="6504"/>
          <ac:spMkLst>
            <pc:docMk/>
            <pc:sldMk cId="2902764082" sldId="298"/>
            <ac:spMk id="6" creationId="{DC3AE73B-31B3-4118-8122-F0CF173810B1}"/>
          </ac:spMkLst>
        </pc:spChg>
        <pc:spChg chg="add">
          <ac:chgData name="송용우" userId="5fec0c1f-fbad-4bae-b61b-9d64b9ac64ce" providerId="ADAL" clId="{5D0CB609-D922-4322-AC4D-B410EC1896AC}" dt="2019-06-27T08:15:26.759" v="6504"/>
          <ac:spMkLst>
            <pc:docMk/>
            <pc:sldMk cId="2902764082" sldId="298"/>
            <ac:spMk id="7" creationId="{A5A9B80E-0B34-4FD3-BB8C-41F9C5196880}"/>
          </ac:spMkLst>
        </pc:spChg>
      </pc:sldChg>
      <pc:sldChg chg="modSp add del ord">
        <pc:chgData name="송용우" userId="5fec0c1f-fbad-4bae-b61b-9d64b9ac64ce" providerId="ADAL" clId="{5D0CB609-D922-4322-AC4D-B410EC1896AC}" dt="2019-06-27T08:15:20.264" v="6503" actId="2696"/>
        <pc:sldMkLst>
          <pc:docMk/>
          <pc:sldMk cId="4077527571" sldId="299"/>
        </pc:sldMkLst>
        <pc:spChg chg="mod">
          <ac:chgData name="송용우" userId="5fec0c1f-fbad-4bae-b61b-9d64b9ac64ce" providerId="ADAL" clId="{5D0CB609-D922-4322-AC4D-B410EC1896AC}" dt="2019-06-27T02:39:50.919" v="3990" actId="1076"/>
          <ac:spMkLst>
            <pc:docMk/>
            <pc:sldMk cId="4077527571" sldId="299"/>
            <ac:spMk id="7" creationId="{50D2E14A-1E17-49E6-8BB5-742C5F2C1337}"/>
          </ac:spMkLst>
        </pc:spChg>
        <pc:spChg chg="mod">
          <ac:chgData name="송용우" userId="5fec0c1f-fbad-4bae-b61b-9d64b9ac64ce" providerId="ADAL" clId="{5D0CB609-D922-4322-AC4D-B410EC1896AC}" dt="2019-06-27T02:40:44.769" v="4001" actId="1076"/>
          <ac:spMkLst>
            <pc:docMk/>
            <pc:sldMk cId="4077527571" sldId="299"/>
            <ac:spMk id="8" creationId="{0D946726-A369-4082-AF54-D3D206B02AC7}"/>
          </ac:spMkLst>
        </pc:spChg>
        <pc:spChg chg="mod">
          <ac:chgData name="송용우" userId="5fec0c1f-fbad-4bae-b61b-9d64b9ac64ce" providerId="ADAL" clId="{5D0CB609-D922-4322-AC4D-B410EC1896AC}" dt="2019-06-27T02:41:59.406" v="4035" actId="403"/>
          <ac:spMkLst>
            <pc:docMk/>
            <pc:sldMk cId="4077527571" sldId="299"/>
            <ac:spMk id="9" creationId="{C3FDA820-00E9-4ADF-B30A-CB379B5D570C}"/>
          </ac:spMkLst>
        </pc:spChg>
        <pc:spChg chg="mod">
          <ac:chgData name="송용우" userId="5fec0c1f-fbad-4bae-b61b-9d64b9ac64ce" providerId="ADAL" clId="{5D0CB609-D922-4322-AC4D-B410EC1896AC}" dt="2019-06-27T02:41:52.755" v="4031" actId="1076"/>
          <ac:spMkLst>
            <pc:docMk/>
            <pc:sldMk cId="4077527571" sldId="299"/>
            <ac:spMk id="10" creationId="{C273A7F2-1421-4F2A-8F60-95B0E3C82D81}"/>
          </ac:spMkLst>
        </pc:spChg>
        <pc:spChg chg="mod">
          <ac:chgData name="송용우" userId="5fec0c1f-fbad-4bae-b61b-9d64b9ac64ce" providerId="ADAL" clId="{5D0CB609-D922-4322-AC4D-B410EC1896AC}" dt="2019-06-27T02:41:19.174" v="4013" actId="1076"/>
          <ac:spMkLst>
            <pc:docMk/>
            <pc:sldMk cId="4077527571" sldId="299"/>
            <ac:spMk id="11" creationId="{95B94679-AC92-4733-9C66-FC4C1D216F2A}"/>
          </ac:spMkLst>
        </pc:spChg>
        <pc:spChg chg="mod">
          <ac:chgData name="송용우" userId="5fec0c1f-fbad-4bae-b61b-9d64b9ac64ce" providerId="ADAL" clId="{5D0CB609-D922-4322-AC4D-B410EC1896AC}" dt="2019-06-27T02:42:04.382" v="4038" actId="403"/>
          <ac:spMkLst>
            <pc:docMk/>
            <pc:sldMk cId="4077527571" sldId="299"/>
            <ac:spMk id="12" creationId="{4E25FE7D-23BB-4A37-B3D1-6F559D427FFF}"/>
          </ac:spMkLst>
        </pc:spChg>
      </pc:sldChg>
      <pc:sldChg chg="addSp modSp add">
        <pc:chgData name="송용우" userId="5fec0c1f-fbad-4bae-b61b-9d64b9ac64ce" providerId="ADAL" clId="{5D0CB609-D922-4322-AC4D-B410EC1896AC}" dt="2019-06-27T09:00:50.074" v="9053"/>
        <pc:sldMkLst>
          <pc:docMk/>
          <pc:sldMk cId="3324348456" sldId="300"/>
        </pc:sldMkLst>
        <pc:spChg chg="add mod">
          <ac:chgData name="송용우" userId="5fec0c1f-fbad-4bae-b61b-9d64b9ac64ce" providerId="ADAL" clId="{5D0CB609-D922-4322-AC4D-B410EC1896AC}" dt="2019-06-27T05:12:36.742" v="4140" actId="1076"/>
          <ac:spMkLst>
            <pc:docMk/>
            <pc:sldMk cId="3324348456" sldId="300"/>
            <ac:spMk id="2" creationId="{CCCF4335-7611-4FBF-8F11-9EB6FBA78737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7:01.755" v="6523" actId="1076"/>
          <ac:spMkLst>
            <pc:docMk/>
            <pc:sldMk cId="3324348456" sldId="300"/>
            <ac:spMk id="9" creationId="{4DB1DCA5-0F2F-4CF0-9054-0663CA6C1312}"/>
          </ac:spMkLst>
        </pc:spChg>
        <pc:spChg chg="add mod">
          <ac:chgData name="송용우" userId="5fec0c1f-fbad-4bae-b61b-9d64b9ac64ce" providerId="ADAL" clId="{5D0CB609-D922-4322-AC4D-B410EC1896AC}" dt="2019-06-27T09:00:50.074" v="9053"/>
          <ac:spMkLst>
            <pc:docMk/>
            <pc:sldMk cId="3324348456" sldId="300"/>
            <ac:spMk id="10" creationId="{BA9022AA-1AF7-4E56-B217-0CBA8B695EA6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11" creationId="{A5EB8846-241F-487C-B1F8-AB15082579D5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12" creationId="{648051B5-03B5-4BDB-A680-6C337D9348B5}"/>
          </ac:spMkLst>
        </pc:spChg>
        <pc:spChg chg="add mod">
          <ac:chgData name="송용우" userId="5fec0c1f-fbad-4bae-b61b-9d64b9ac64ce" providerId="ADAL" clId="{5D0CB609-D922-4322-AC4D-B410EC1896AC}" dt="2019-06-27T08:21:27.682" v="6725" actId="1076"/>
          <ac:spMkLst>
            <pc:docMk/>
            <pc:sldMk cId="3324348456" sldId="300"/>
            <ac:spMk id="13" creationId="{37ED2CBB-DB7D-464D-81F8-D354724BDF2B}"/>
          </ac:spMkLst>
        </pc:spChg>
        <pc:picChg chg="add mod modCrop">
          <ac:chgData name="송용우" userId="5fec0c1f-fbad-4bae-b61b-9d64b9ac64ce" providerId="ADAL" clId="{5D0CB609-D922-4322-AC4D-B410EC1896AC}" dt="2019-06-27T05:12:52.317" v="4144" actId="732"/>
          <ac:picMkLst>
            <pc:docMk/>
            <pc:sldMk cId="3324348456" sldId="300"/>
            <ac:picMk id="3" creationId="{ADFD2F3C-9CC1-4008-A43F-4FD89326E8F8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21:33.536" v="6727" actId="1076"/>
        <pc:sldMkLst>
          <pc:docMk/>
          <pc:sldMk cId="1354760236" sldId="301"/>
        </pc:sldMkLst>
        <pc:spChg chg="add mod">
          <ac:chgData name="송용우" userId="5fec0c1f-fbad-4bae-b61b-9d64b9ac64ce" providerId="ADAL" clId="{5D0CB609-D922-4322-AC4D-B410EC1896AC}" dt="2019-06-27T02:47:36.767" v="4112" actId="1076"/>
          <ac:spMkLst>
            <pc:docMk/>
            <pc:sldMk cId="1354760236" sldId="301"/>
            <ac:spMk id="3" creationId="{39E5977A-C16A-4061-ACBA-BEF8BE70C3AC}"/>
          </ac:spMkLst>
        </pc:spChg>
        <pc:spChg chg="del">
          <ac:chgData name="송용우" userId="5fec0c1f-fbad-4bae-b61b-9d64b9ac64ce" providerId="ADAL" clId="{5D0CB609-D922-4322-AC4D-B410EC1896AC}" dt="2019-06-27T02:47:00.279" v="4091" actId="478"/>
          <ac:spMkLst>
            <pc:docMk/>
            <pc:sldMk cId="1354760236" sldId="301"/>
            <ac:spMk id="6" creationId="{2A49366B-9E7E-4BA9-961A-CBC50DB982FA}"/>
          </ac:spMkLst>
        </pc:spChg>
        <pc:spChg chg="del">
          <ac:chgData name="송용우" userId="5fec0c1f-fbad-4bae-b61b-9d64b9ac64ce" providerId="ADAL" clId="{5D0CB609-D922-4322-AC4D-B410EC1896AC}" dt="2019-06-27T02:46:58.786" v="4090" actId="478"/>
          <ac:spMkLst>
            <pc:docMk/>
            <pc:sldMk cId="1354760236" sldId="301"/>
            <ac:spMk id="7" creationId="{E764AE34-C5F3-4BF6-83A8-E06879767635}"/>
          </ac:spMkLst>
        </pc:spChg>
        <pc:spChg chg="del">
          <ac:chgData name="송용우" userId="5fec0c1f-fbad-4bae-b61b-9d64b9ac64ce" providerId="ADAL" clId="{5D0CB609-D922-4322-AC4D-B410EC1896AC}" dt="2019-06-27T02:47:01.254" v="4092" actId="478"/>
          <ac:spMkLst>
            <pc:docMk/>
            <pc:sldMk cId="1354760236" sldId="301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6:11.709" v="6509" actId="1076"/>
          <ac:spMkLst>
            <pc:docMk/>
            <pc:sldMk cId="1354760236" sldId="301"/>
            <ac:spMk id="8" creationId="{C863D485-5BE4-40DA-B6E9-1DC0E55321AF}"/>
          </ac:spMkLst>
        </pc:spChg>
        <pc:spChg chg="add del mod">
          <ac:chgData name="송용우" userId="5fec0c1f-fbad-4bae-b61b-9d64b9ac64ce" providerId="ADAL" clId="{5D0CB609-D922-4322-AC4D-B410EC1896AC}" dt="2019-06-27T02:47:02.406" v="4093" actId="478"/>
          <ac:spMkLst>
            <pc:docMk/>
            <pc:sldMk cId="1354760236" sldId="301"/>
            <ac:spMk id="9" creationId="{180724CB-15B1-4A1B-ADBD-A9AEFC681974}"/>
          </ac:spMkLst>
        </pc:spChg>
        <pc:spChg chg="add mod">
          <ac:chgData name="송용우" userId="5fec0c1f-fbad-4bae-b61b-9d64b9ac64ce" providerId="ADAL" clId="{5D0CB609-D922-4322-AC4D-B410EC1896AC}" dt="2019-06-27T02:47:11.452" v="4105" actId="1076"/>
          <ac:spMkLst>
            <pc:docMk/>
            <pc:sldMk cId="1354760236" sldId="301"/>
            <ac:spMk id="10" creationId="{3CAC8AD1-6CFA-4B68-9B3C-F5C3BC45E30C}"/>
          </ac:spMkLst>
        </pc:spChg>
        <pc:spChg chg="add mod">
          <ac:chgData name="송용우" userId="5fec0c1f-fbad-4bae-b61b-9d64b9ac64ce" providerId="ADAL" clId="{5D0CB609-D922-4322-AC4D-B410EC1896AC}" dt="2019-06-27T08:21:33.536" v="6727" actId="1076"/>
          <ac:spMkLst>
            <pc:docMk/>
            <pc:sldMk cId="1354760236" sldId="301"/>
            <ac:spMk id="11" creationId="{2706660E-53ED-4C76-A0FB-CC57AC4977FC}"/>
          </ac:spMkLst>
        </pc:spChg>
        <pc:picChg chg="add mod">
          <ac:chgData name="송용우" userId="5fec0c1f-fbad-4bae-b61b-9d64b9ac64ce" providerId="ADAL" clId="{5D0CB609-D922-4322-AC4D-B410EC1896AC}" dt="2019-06-27T02:47:38.358" v="4113" actId="1076"/>
          <ac:picMkLst>
            <pc:docMk/>
            <pc:sldMk cId="1354760236" sldId="301"/>
            <ac:picMk id="2" creationId="{1CA30446-F0CD-4832-9366-0AFC4C5FF77D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1:41.843" v="9064" actId="113"/>
        <pc:sldMkLst>
          <pc:docMk/>
          <pc:sldMk cId="2419294174" sldId="302"/>
        </pc:sldMkLst>
        <pc:spChg chg="add mod">
          <ac:chgData name="송용우" userId="5fec0c1f-fbad-4bae-b61b-9d64b9ac64ce" providerId="ADAL" clId="{5D0CB609-D922-4322-AC4D-B410EC1896AC}" dt="2019-06-27T08:24:26.164" v="6796" actId="20577"/>
          <ac:spMkLst>
            <pc:docMk/>
            <pc:sldMk cId="2419294174" sldId="302"/>
            <ac:spMk id="2" creationId="{EE6C0B54-56CA-471B-BE62-44114F4D6B1D}"/>
          </ac:spMkLst>
        </pc:spChg>
        <pc:spChg chg="mod">
          <ac:chgData name="송용우" userId="5fec0c1f-fbad-4bae-b61b-9d64b9ac64ce" providerId="ADAL" clId="{5D0CB609-D922-4322-AC4D-B410EC1896AC}" dt="2019-06-27T08:20:59.910" v="6691" actId="1076"/>
          <ac:spMkLst>
            <pc:docMk/>
            <pc:sldMk cId="2419294174" sldId="302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0:39.198" v="6681" actId="1076"/>
          <ac:spMkLst>
            <pc:docMk/>
            <pc:sldMk cId="2419294174" sldId="302"/>
            <ac:spMk id="7" creationId="{E764AE34-C5F3-4BF6-83A8-E06879767635}"/>
          </ac:spMkLst>
        </pc:spChg>
        <pc:spChg chg="del">
          <ac:chgData name="송용우" userId="5fec0c1f-fbad-4bae-b61b-9d64b9ac64ce" providerId="ADAL" clId="{5D0CB609-D922-4322-AC4D-B410EC1896AC}" dt="2019-06-27T02:05:43.800" v="3778" actId="478"/>
          <ac:spMkLst>
            <pc:docMk/>
            <pc:sldMk cId="2419294174" sldId="302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7:23.216" v="6530" actId="1076"/>
          <ac:spMkLst>
            <pc:docMk/>
            <pc:sldMk cId="2419294174" sldId="302"/>
            <ac:spMk id="8" creationId="{B91B798E-A681-436A-B7A3-5292DA24E09E}"/>
          </ac:spMkLst>
        </pc:spChg>
        <pc:spChg chg="add mod">
          <ac:chgData name="송용우" userId="5fec0c1f-fbad-4bae-b61b-9d64b9ac64ce" providerId="ADAL" clId="{5D0CB609-D922-4322-AC4D-B410EC1896AC}" dt="2019-06-27T09:01:29.061" v="9059" actId="403"/>
          <ac:spMkLst>
            <pc:docMk/>
            <pc:sldMk cId="2419294174" sldId="302"/>
            <ac:spMk id="9" creationId="{01064C0F-D873-4876-B731-690D5786C484}"/>
          </ac:spMkLst>
        </pc:spChg>
        <pc:spChg chg="add mod">
          <ac:chgData name="송용우" userId="5fec0c1f-fbad-4bae-b61b-9d64b9ac64ce" providerId="ADAL" clId="{5D0CB609-D922-4322-AC4D-B410EC1896AC}" dt="2019-06-27T09:01:32.793" v="9061" actId="403"/>
          <ac:spMkLst>
            <pc:docMk/>
            <pc:sldMk cId="2419294174" sldId="302"/>
            <ac:spMk id="10" creationId="{A3B4BA50-409A-4B02-884B-3FE7D4EA134F}"/>
          </ac:spMkLst>
        </pc:spChg>
        <pc:spChg chg="add mod">
          <ac:chgData name="송용우" userId="5fec0c1f-fbad-4bae-b61b-9d64b9ac64ce" providerId="ADAL" clId="{5D0CB609-D922-4322-AC4D-B410EC1896AC}" dt="2019-06-27T08:20:44.228" v="6683" actId="1076"/>
          <ac:spMkLst>
            <pc:docMk/>
            <pc:sldMk cId="2419294174" sldId="302"/>
            <ac:spMk id="11" creationId="{085B7B90-6EA3-4134-B76C-A8E3E53EF5B7}"/>
          </ac:spMkLst>
        </pc:spChg>
        <pc:spChg chg="add mod">
          <ac:chgData name="송용우" userId="5fec0c1f-fbad-4bae-b61b-9d64b9ac64ce" providerId="ADAL" clId="{5D0CB609-D922-4322-AC4D-B410EC1896AC}" dt="2019-06-27T09:01:41.843" v="9064" actId="113"/>
          <ac:spMkLst>
            <pc:docMk/>
            <pc:sldMk cId="2419294174" sldId="302"/>
            <ac:spMk id="12" creationId="{87DAE2C9-CFAB-4139-9502-B8E49B3DD76C}"/>
          </ac:spMkLst>
        </pc:spChg>
        <pc:picChg chg="add mod">
          <ac:chgData name="송용우" userId="5fec0c1f-fbad-4bae-b61b-9d64b9ac64ce" providerId="ADAL" clId="{5D0CB609-D922-4322-AC4D-B410EC1896AC}" dt="2019-06-27T08:17:16.067" v="6528" actId="1076"/>
          <ac:picMkLst>
            <pc:docMk/>
            <pc:sldMk cId="2419294174" sldId="302"/>
            <ac:picMk id="3" creationId="{A02671D4-0FAD-455E-9E99-5FF22F56BC90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3:37.578" v="9099"/>
        <pc:sldMkLst>
          <pc:docMk/>
          <pc:sldMk cId="3604162871" sldId="303"/>
        </pc:sldMkLst>
        <pc:spChg chg="add del mod">
          <ac:chgData name="송용우" userId="5fec0c1f-fbad-4bae-b61b-9d64b9ac64ce" providerId="ADAL" clId="{5D0CB609-D922-4322-AC4D-B410EC1896AC}" dt="2019-06-27T05:35:18.966" v="4217" actId="478"/>
          <ac:spMkLst>
            <pc:docMk/>
            <pc:sldMk cId="3604162871" sldId="303"/>
            <ac:spMk id="2" creationId="{9D824E3A-14CF-4694-98FE-B0F4BBEE5807}"/>
          </ac:spMkLst>
        </pc:spChg>
        <pc:spChg chg="add del mod">
          <ac:chgData name="송용우" userId="5fec0c1f-fbad-4bae-b61b-9d64b9ac64ce" providerId="ADAL" clId="{5D0CB609-D922-4322-AC4D-B410EC1896AC}" dt="2019-06-27T05:40:58.422" v="4251" actId="478"/>
          <ac:spMkLst>
            <pc:docMk/>
            <pc:sldMk cId="3604162871" sldId="303"/>
            <ac:spMk id="3" creationId="{C8A04756-3D90-4892-920A-3171250C3D8F}"/>
          </ac:spMkLst>
        </pc:spChg>
        <pc:spChg chg="mod">
          <ac:chgData name="송용우" userId="5fec0c1f-fbad-4bae-b61b-9d64b9ac64ce" providerId="ADAL" clId="{5D0CB609-D922-4322-AC4D-B410EC1896AC}" dt="2019-06-27T08:21:06.584" v="6692" actId="20577"/>
          <ac:spMkLst>
            <pc:docMk/>
            <pc:sldMk cId="3604162871" sldId="303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1:13.410" v="6699" actId="1076"/>
          <ac:spMkLst>
            <pc:docMk/>
            <pc:sldMk cId="3604162871" sldId="303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08:24:58.935" v="6882" actId="1076"/>
          <ac:spMkLst>
            <pc:docMk/>
            <pc:sldMk cId="3604162871" sldId="303"/>
            <ac:spMk id="8" creationId="{1C389FD4-5975-431E-BE7D-1E090D0C8053}"/>
          </ac:spMkLst>
        </pc:spChg>
        <pc:spChg chg="add mod">
          <ac:chgData name="송용우" userId="5fec0c1f-fbad-4bae-b61b-9d64b9ac64ce" providerId="ADAL" clId="{5D0CB609-D922-4322-AC4D-B410EC1896AC}" dt="2019-06-27T08:21:24.699" v="6724"/>
          <ac:spMkLst>
            <pc:docMk/>
            <pc:sldMk cId="3604162871" sldId="303"/>
            <ac:spMk id="9" creationId="{1202D575-563C-4C70-92AF-42BDBCE764E3}"/>
          </ac:spMkLst>
        </pc:spChg>
        <pc:spChg chg="add mod">
          <ac:chgData name="송용우" userId="5fec0c1f-fbad-4bae-b61b-9d64b9ac64ce" providerId="ADAL" clId="{5D0CB609-D922-4322-AC4D-B410EC1896AC}" dt="2019-06-27T09:03:37.578" v="9099"/>
          <ac:spMkLst>
            <pc:docMk/>
            <pc:sldMk cId="3604162871" sldId="303"/>
            <ac:spMk id="10" creationId="{C573B8A5-28EB-42F8-9C73-D0270724A85F}"/>
          </ac:spMkLst>
        </pc:spChg>
        <pc:spChg chg="add mod">
          <ac:chgData name="송용우" userId="5fec0c1f-fbad-4bae-b61b-9d64b9ac64ce" providerId="ADAL" clId="{5D0CB609-D922-4322-AC4D-B410EC1896AC}" dt="2019-06-27T09:03:21.760" v="9091" actId="403"/>
          <ac:spMkLst>
            <pc:docMk/>
            <pc:sldMk cId="3604162871" sldId="303"/>
            <ac:spMk id="11" creationId="{8C74E6A1-8189-4797-B36D-A28F6C055F92}"/>
          </ac:spMkLst>
        </pc:spChg>
        <pc:spChg chg="add mod">
          <ac:chgData name="송용우" userId="5fec0c1f-fbad-4bae-b61b-9d64b9ac64ce" providerId="ADAL" clId="{5D0CB609-D922-4322-AC4D-B410EC1896AC}" dt="2019-06-27T09:03:25.829" v="9092" actId="403"/>
          <ac:spMkLst>
            <pc:docMk/>
            <pc:sldMk cId="3604162871" sldId="303"/>
            <ac:spMk id="12" creationId="{F6EBBB9D-28A4-40DF-B055-010942C1DE51}"/>
          </ac:spMkLst>
        </pc:spChg>
      </pc:sldChg>
      <pc:sldChg chg="addSp delSp modSp add del ord">
        <pc:chgData name="송용우" userId="5fec0c1f-fbad-4bae-b61b-9d64b9ac64ce" providerId="ADAL" clId="{5D0CB609-D922-4322-AC4D-B410EC1896AC}" dt="2019-06-27T09:16:04.729" v="9576" actId="2696"/>
        <pc:sldMkLst>
          <pc:docMk/>
          <pc:sldMk cId="2467600508" sldId="304"/>
        </pc:sldMkLst>
        <pc:spChg chg="del mod">
          <ac:chgData name="송용우" userId="5fec0c1f-fbad-4bae-b61b-9d64b9ac64ce" providerId="ADAL" clId="{5D0CB609-D922-4322-AC4D-B410EC1896AC}" dt="2019-06-27T08:31:57.539" v="7845" actId="478"/>
          <ac:spMkLst>
            <pc:docMk/>
            <pc:sldMk cId="2467600508" sldId="304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8:33:28.134" v="8018" actId="1076"/>
          <ac:spMkLst>
            <pc:docMk/>
            <pc:sldMk cId="2467600508" sldId="304"/>
            <ac:spMk id="3" creationId="{9B364756-3E43-464E-99E2-2FF2166DC912}"/>
          </ac:spMkLst>
        </pc:spChg>
        <pc:spChg chg="del">
          <ac:chgData name="송용우" userId="5fec0c1f-fbad-4bae-b61b-9d64b9ac64ce" providerId="ADAL" clId="{5D0CB609-D922-4322-AC4D-B410EC1896AC}" dt="2019-06-27T02:07:25.767" v="3837" actId="478"/>
          <ac:spMkLst>
            <pc:docMk/>
            <pc:sldMk cId="2467600508" sldId="304"/>
            <ac:spMk id="3" creationId="{F85A7089-30C8-47B8-A088-199E49E3D20E}"/>
          </ac:spMkLst>
        </pc:spChg>
        <pc:spChg chg="del mod">
          <ac:chgData name="송용우" userId="5fec0c1f-fbad-4bae-b61b-9d64b9ac64ce" providerId="ADAL" clId="{5D0CB609-D922-4322-AC4D-B410EC1896AC}" dt="2019-06-27T08:32:15.788" v="7848" actId="478"/>
          <ac:spMkLst>
            <pc:docMk/>
            <pc:sldMk cId="2467600508" sldId="304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2:12.244" v="7846" actId="478"/>
          <ac:spMkLst>
            <pc:docMk/>
            <pc:sldMk cId="2467600508" sldId="304"/>
            <ac:spMk id="5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32:16.780" v="7849"/>
          <ac:spMkLst>
            <pc:docMk/>
            <pc:sldMk cId="2467600508" sldId="304"/>
            <ac:spMk id="6" creationId="{C49110D8-B8C1-4388-A346-58064DBE6610}"/>
          </ac:spMkLst>
        </pc:spChg>
        <pc:spChg chg="add">
          <ac:chgData name="송용우" userId="5fec0c1f-fbad-4bae-b61b-9d64b9ac64ce" providerId="ADAL" clId="{5D0CB609-D922-4322-AC4D-B410EC1896AC}" dt="2019-06-27T08:32:16.780" v="7849"/>
          <ac:spMkLst>
            <pc:docMk/>
            <pc:sldMk cId="2467600508" sldId="304"/>
            <ac:spMk id="7" creationId="{1B583273-E750-4AF7-AC6D-14DE270FFC36}"/>
          </ac:spMkLst>
        </pc:spChg>
        <pc:spChg chg="add mod">
          <ac:chgData name="송용우" userId="5fec0c1f-fbad-4bae-b61b-9d64b9ac64ce" providerId="ADAL" clId="{5D0CB609-D922-4322-AC4D-B410EC1896AC}" dt="2019-06-27T08:33:30.522" v="8019" actId="20577"/>
          <ac:spMkLst>
            <pc:docMk/>
            <pc:sldMk cId="2467600508" sldId="304"/>
            <ac:spMk id="8" creationId="{ED077467-B4C4-4AD4-B78E-C9700533532C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10:43:56.697" v="9683" actId="20577"/>
        <pc:sldMkLst>
          <pc:docMk/>
          <pc:sldMk cId="3307102473" sldId="305"/>
        </pc:sldMkLst>
        <pc:spChg chg="mod">
          <ac:chgData name="송용우" userId="5fec0c1f-fbad-4bae-b61b-9d64b9ac64ce" providerId="ADAL" clId="{5D0CB609-D922-4322-AC4D-B410EC1896AC}" dt="2019-06-27T02:11:31.927" v="3939"/>
          <ac:spMkLst>
            <pc:docMk/>
            <pc:sldMk cId="3307102473" sldId="305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7:58:09.568" v="5511" actId="478"/>
          <ac:spMkLst>
            <pc:docMk/>
            <pc:sldMk cId="3307102473" sldId="305"/>
            <ac:spMk id="6" creationId="{2A49366B-9E7E-4BA9-961A-CBC50DB982FA}"/>
          </ac:spMkLst>
        </pc:spChg>
        <pc:spChg chg="del mod">
          <ac:chgData name="송용우" userId="5fec0c1f-fbad-4bae-b61b-9d64b9ac64ce" providerId="ADAL" clId="{5D0CB609-D922-4322-AC4D-B410EC1896AC}" dt="2019-06-27T07:58:11.013" v="5512" actId="478"/>
          <ac:spMkLst>
            <pc:docMk/>
            <pc:sldMk cId="3307102473" sldId="305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10:43:56.697" v="9683" actId="20577"/>
          <ac:spMkLst>
            <pc:docMk/>
            <pc:sldMk cId="3307102473" sldId="305"/>
            <ac:spMk id="8" creationId="{E8B5899A-BC05-4D59-8CF4-25D96584257D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9:05:37.051" v="9128" actId="1076"/>
        <pc:sldMkLst>
          <pc:docMk/>
          <pc:sldMk cId="2341542380" sldId="306"/>
        </pc:sldMkLst>
        <pc:spChg chg="add mod">
          <ac:chgData name="송용우" userId="5fec0c1f-fbad-4bae-b61b-9d64b9ac64ce" providerId="ADAL" clId="{5D0CB609-D922-4322-AC4D-B410EC1896AC}" dt="2019-06-27T09:05:37.051" v="9128" actId="1076"/>
          <ac:spMkLst>
            <pc:docMk/>
            <pc:sldMk cId="2341542380" sldId="306"/>
            <ac:spMk id="2" creationId="{65122C08-AFEA-4C02-AFE5-DCE8BE1CBE73}"/>
          </ac:spMkLst>
        </pc:spChg>
        <pc:spChg chg="del">
          <ac:chgData name="송용우" userId="5fec0c1f-fbad-4bae-b61b-9d64b9ac64ce" providerId="ADAL" clId="{5D0CB609-D922-4322-AC4D-B410EC1896AC}" dt="2019-06-27T05:42:25.653" v="4351" actId="478"/>
          <ac:spMkLst>
            <pc:docMk/>
            <pc:sldMk cId="2341542380" sldId="306"/>
            <ac:spMk id="2" creationId="{9D824E3A-14CF-4694-98FE-B0F4BBEE5807}"/>
          </ac:spMkLst>
        </pc:spChg>
        <pc:spChg chg="add del mod">
          <ac:chgData name="송용우" userId="5fec0c1f-fbad-4bae-b61b-9d64b9ac64ce" providerId="ADAL" clId="{5D0CB609-D922-4322-AC4D-B410EC1896AC}" dt="2019-06-27T05:42:27.414" v="4352" actId="478"/>
          <ac:spMkLst>
            <pc:docMk/>
            <pc:sldMk cId="2341542380" sldId="306"/>
            <ac:spMk id="3" creationId="{EBE161E5-8637-498C-9693-0794AC14DE9C}"/>
          </ac:spMkLst>
        </pc:spChg>
        <pc:spChg chg="del mod">
          <ac:chgData name="송용우" userId="5fec0c1f-fbad-4bae-b61b-9d64b9ac64ce" providerId="ADAL" clId="{5D0CB609-D922-4322-AC4D-B410EC1896AC}" dt="2019-06-27T05:41:30.149" v="4259" actId="478"/>
          <ac:spMkLst>
            <pc:docMk/>
            <pc:sldMk cId="2341542380" sldId="306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5:41:28.342" v="4258" actId="478"/>
          <ac:spMkLst>
            <pc:docMk/>
            <pc:sldMk cId="2341542380" sldId="306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5:42:19.458" v="4349" actId="1076"/>
          <ac:spMkLst>
            <pc:docMk/>
            <pc:sldMk cId="2341542380" sldId="306"/>
            <ac:spMk id="6" creationId="{2A49366B-9E7E-4BA9-961A-CBC50DB982FA}"/>
          </ac:spMkLst>
        </pc:spChg>
        <pc:spChg chg="del mod">
          <ac:chgData name="송용우" userId="5fec0c1f-fbad-4bae-b61b-9d64b9ac64ce" providerId="ADAL" clId="{5D0CB609-D922-4322-AC4D-B410EC1896AC}" dt="2019-06-27T09:04:58.627" v="9115" actId="478"/>
          <ac:spMkLst>
            <pc:docMk/>
            <pc:sldMk cId="2341542380" sldId="306"/>
            <ac:spMk id="7" creationId="{E764AE34-C5F3-4BF6-83A8-E06879767635}"/>
          </ac:spMkLst>
        </pc:spChg>
        <pc:spChg chg="add">
          <ac:chgData name="송용우" userId="5fec0c1f-fbad-4bae-b61b-9d64b9ac64ce" providerId="ADAL" clId="{5D0CB609-D922-4322-AC4D-B410EC1896AC}" dt="2019-06-27T05:41:31.172" v="4260"/>
          <ac:spMkLst>
            <pc:docMk/>
            <pc:sldMk cId="2341542380" sldId="306"/>
            <ac:spMk id="8" creationId="{7FEF57B9-47A9-4B19-9BDB-A13054B4E036}"/>
          </ac:spMkLst>
        </pc:spChg>
        <pc:spChg chg="add">
          <ac:chgData name="송용우" userId="5fec0c1f-fbad-4bae-b61b-9d64b9ac64ce" providerId="ADAL" clId="{5D0CB609-D922-4322-AC4D-B410EC1896AC}" dt="2019-06-27T05:41:31.172" v="4260"/>
          <ac:spMkLst>
            <pc:docMk/>
            <pc:sldMk cId="2341542380" sldId="306"/>
            <ac:spMk id="9" creationId="{98D357ED-F70C-487E-886A-5518E002E81F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34:22.120" v="8079" actId="403"/>
        <pc:sldMkLst>
          <pc:docMk/>
          <pc:sldMk cId="4231892400" sldId="307"/>
        </pc:sldMkLst>
        <pc:spChg chg="mod">
          <ac:chgData name="송용우" userId="5fec0c1f-fbad-4bae-b61b-9d64b9ac64ce" providerId="ADAL" clId="{5D0CB609-D922-4322-AC4D-B410EC1896AC}" dt="2019-06-27T08:34:07.807" v="8070" actId="1076"/>
          <ac:spMkLst>
            <pc:docMk/>
            <pc:sldMk cId="4231892400" sldId="307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8:34:22.120" v="8079" actId="403"/>
          <ac:spMkLst>
            <pc:docMk/>
            <pc:sldMk cId="4231892400" sldId="307"/>
            <ac:spMk id="3" creationId="{7076D618-8A1E-4308-A373-DEE37A972441}"/>
          </ac:spMkLst>
        </pc:spChg>
        <pc:spChg chg="del mod">
          <ac:chgData name="송용우" userId="5fec0c1f-fbad-4bae-b61b-9d64b9ac64ce" providerId="ADAL" clId="{5D0CB609-D922-4322-AC4D-B410EC1896AC}" dt="2019-06-27T08:34:14.570" v="8073" actId="478"/>
          <ac:spMkLst>
            <pc:docMk/>
            <pc:sldMk cId="4231892400" sldId="307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4:12.804" v="8071" actId="478"/>
          <ac:spMkLst>
            <pc:docMk/>
            <pc:sldMk cId="4231892400" sldId="307"/>
            <ac:spMk id="5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34:15.494" v="8074"/>
          <ac:spMkLst>
            <pc:docMk/>
            <pc:sldMk cId="4231892400" sldId="307"/>
            <ac:spMk id="6" creationId="{ECCA1456-65C8-428F-909C-A283EA5C0077}"/>
          </ac:spMkLst>
        </pc:spChg>
        <pc:spChg chg="add">
          <ac:chgData name="송용우" userId="5fec0c1f-fbad-4bae-b61b-9d64b9ac64ce" providerId="ADAL" clId="{5D0CB609-D922-4322-AC4D-B410EC1896AC}" dt="2019-06-27T08:34:15.494" v="8074"/>
          <ac:spMkLst>
            <pc:docMk/>
            <pc:sldMk cId="4231892400" sldId="307"/>
            <ac:spMk id="7" creationId="{D3979C00-44ED-4CB0-9116-A5F4C5C33783}"/>
          </ac:spMkLst>
        </pc:spChg>
      </pc:sldChg>
      <pc:sldChg chg="addSp delSp modSp add del">
        <pc:chgData name="송용우" userId="5fec0c1f-fbad-4bae-b61b-9d64b9ac64ce" providerId="ADAL" clId="{5D0CB609-D922-4322-AC4D-B410EC1896AC}" dt="2019-06-27T08:31:53.442" v="7844" actId="2696"/>
        <pc:sldMkLst>
          <pc:docMk/>
          <pc:sldMk cId="3543036585" sldId="308"/>
        </pc:sldMkLst>
        <pc:spChg chg="add del mod">
          <ac:chgData name="송용우" userId="5fec0c1f-fbad-4bae-b61b-9d64b9ac64ce" providerId="ADAL" clId="{5D0CB609-D922-4322-AC4D-B410EC1896AC}" dt="2019-06-27T08:22:04.787" v="6731"/>
          <ac:spMkLst>
            <pc:docMk/>
            <pc:sldMk cId="3543036585" sldId="308"/>
            <ac:spMk id="2" creationId="{C079AE99-CF82-4205-B0C4-22D7BDD93B4B}"/>
          </ac:spMkLst>
        </pc:spChg>
        <pc:spChg chg="del">
          <ac:chgData name="송용우" userId="5fec0c1f-fbad-4bae-b61b-9d64b9ac64ce" providerId="ADAL" clId="{5D0CB609-D922-4322-AC4D-B410EC1896AC}" dt="2019-06-27T05:39:43.697" v="4220" actId="478"/>
          <ac:spMkLst>
            <pc:docMk/>
            <pc:sldMk cId="3543036585" sldId="308"/>
            <ac:spMk id="3" creationId="{C8A04756-3D90-4892-920A-3171250C3D8F}"/>
          </ac:spMkLst>
        </pc:spChg>
        <pc:spChg chg="mod">
          <ac:chgData name="송용우" userId="5fec0c1f-fbad-4bae-b61b-9d64b9ac64ce" providerId="ADAL" clId="{5D0CB609-D922-4322-AC4D-B410EC1896AC}" dt="2019-06-27T05:41:15.440" v="4257" actId="1076"/>
          <ac:spMkLst>
            <pc:docMk/>
            <pc:sldMk cId="3543036585" sldId="308"/>
            <ac:spMk id="6" creationId="{2A49366B-9E7E-4BA9-961A-CBC50DB982FA}"/>
          </ac:spMkLst>
        </pc:spChg>
        <pc:spChg chg="del">
          <ac:chgData name="송용우" userId="5fec0c1f-fbad-4bae-b61b-9d64b9ac64ce" providerId="ADAL" clId="{5D0CB609-D922-4322-AC4D-B410EC1896AC}" dt="2019-06-27T05:41:10.007" v="4255" actId="478"/>
          <ac:spMkLst>
            <pc:docMk/>
            <pc:sldMk cId="3543036585" sldId="308"/>
            <ac:spMk id="7" creationId="{E764AE34-C5F3-4BF6-83A8-E06879767635}"/>
          </ac:spMkLst>
        </pc:spChg>
      </pc:sldChg>
      <pc:sldChg chg="addSp delSp modSp add">
        <pc:chgData name="송용우" userId="5fec0c1f-fbad-4bae-b61b-9d64b9ac64ce" providerId="ADAL" clId="{5D0CB609-D922-4322-AC4D-B410EC1896AC}" dt="2019-06-27T07:58:47.307" v="5534" actId="1076"/>
        <pc:sldMkLst>
          <pc:docMk/>
          <pc:sldMk cId="2224466001" sldId="309"/>
        </pc:sldMkLst>
        <pc:spChg chg="del">
          <ac:chgData name="송용우" userId="5fec0c1f-fbad-4bae-b61b-9d64b9ac64ce" providerId="ADAL" clId="{5D0CB609-D922-4322-AC4D-B410EC1896AC}" dt="2019-06-27T07:58:29.087" v="5516" actId="478"/>
          <ac:spMkLst>
            <pc:docMk/>
            <pc:sldMk cId="2224466001" sldId="309"/>
            <ac:spMk id="2" creationId="{743FDFAB-12ED-470A-923E-9258C05937C1}"/>
          </ac:spMkLst>
        </pc:spChg>
        <pc:spChg chg="del">
          <ac:chgData name="송용우" userId="5fec0c1f-fbad-4bae-b61b-9d64b9ac64ce" providerId="ADAL" clId="{5D0CB609-D922-4322-AC4D-B410EC1896AC}" dt="2019-06-27T07:58:27.641" v="5515" actId="478"/>
          <ac:spMkLst>
            <pc:docMk/>
            <pc:sldMk cId="2224466001" sldId="309"/>
            <ac:spMk id="3" creationId="{31A6FAD4-9591-4DC1-B50E-A3B651913A60}"/>
          </ac:spMkLst>
        </pc:spChg>
        <pc:spChg chg="add mod">
          <ac:chgData name="송용우" userId="5fec0c1f-fbad-4bae-b61b-9d64b9ac64ce" providerId="ADAL" clId="{5D0CB609-D922-4322-AC4D-B410EC1896AC}" dt="2019-06-27T07:58:47.307" v="5534" actId="1076"/>
          <ac:spMkLst>
            <pc:docMk/>
            <pc:sldMk cId="2224466001" sldId="309"/>
            <ac:spMk id="5" creationId="{87348EC5-CF1D-43C4-A43E-C6E262932E7D}"/>
          </ac:spMkLst>
        </pc:spChg>
        <pc:picChg chg="add mod">
          <ac:chgData name="송용우" userId="5fec0c1f-fbad-4bae-b61b-9d64b9ac64ce" providerId="ADAL" clId="{5D0CB609-D922-4322-AC4D-B410EC1896AC}" dt="2019-06-27T07:58:44.664" v="5533" actId="1076"/>
          <ac:picMkLst>
            <pc:docMk/>
            <pc:sldMk cId="2224466001" sldId="309"/>
            <ac:picMk id="4" creationId="{50F7E6F3-B085-4810-9333-8F4BA1AF9792}"/>
          </ac:picMkLst>
        </pc:picChg>
      </pc:sldChg>
      <pc:sldChg chg="addSp delSp modSp add">
        <pc:chgData name="송용우" userId="5fec0c1f-fbad-4bae-b61b-9d64b9ac64ce" providerId="ADAL" clId="{5D0CB609-D922-4322-AC4D-B410EC1896AC}" dt="2019-06-27T08:54:52.520" v="8940"/>
        <pc:sldMkLst>
          <pc:docMk/>
          <pc:sldMk cId="1679141918" sldId="310"/>
        </pc:sldMkLst>
        <pc:spChg chg="del">
          <ac:chgData name="송용우" userId="5fec0c1f-fbad-4bae-b61b-9d64b9ac64ce" providerId="ADAL" clId="{5D0CB609-D922-4322-AC4D-B410EC1896AC}" dt="2019-06-27T07:30:26.922" v="4400" actId="478"/>
          <ac:spMkLst>
            <pc:docMk/>
            <pc:sldMk cId="1679141918" sldId="310"/>
            <ac:spMk id="2" creationId="{DFDD3035-BE88-4923-929C-D34D63AB7C54}"/>
          </ac:spMkLst>
        </pc:spChg>
        <pc:spChg chg="del">
          <ac:chgData name="송용우" userId="5fec0c1f-fbad-4bae-b61b-9d64b9ac64ce" providerId="ADAL" clId="{5D0CB609-D922-4322-AC4D-B410EC1896AC}" dt="2019-06-27T07:30:25.866" v="4399" actId="478"/>
          <ac:spMkLst>
            <pc:docMk/>
            <pc:sldMk cId="1679141918" sldId="310"/>
            <ac:spMk id="3" creationId="{BC58050B-434B-4DD2-B0C2-13FDA84E320C}"/>
          </ac:spMkLst>
        </pc:spChg>
        <pc:spChg chg="add">
          <ac:chgData name="송용우" userId="5fec0c1f-fbad-4bae-b61b-9d64b9ac64ce" providerId="ADAL" clId="{5D0CB609-D922-4322-AC4D-B410EC1896AC}" dt="2019-06-27T07:30:50.280" v="4405"/>
          <ac:spMkLst>
            <pc:docMk/>
            <pc:sldMk cId="1679141918" sldId="310"/>
            <ac:spMk id="5" creationId="{378ED194-262C-4597-AA2C-DE5A976C0453}"/>
          </ac:spMkLst>
        </pc:spChg>
        <pc:spChg chg="add mod">
          <ac:chgData name="송용우" userId="5fec0c1f-fbad-4bae-b61b-9d64b9ac64ce" providerId="ADAL" clId="{5D0CB609-D922-4322-AC4D-B410EC1896AC}" dt="2019-06-27T08:36:36.291" v="8168" actId="2085"/>
          <ac:spMkLst>
            <pc:docMk/>
            <pc:sldMk cId="1679141918" sldId="310"/>
            <ac:spMk id="6" creationId="{C9609DDD-AD33-41D0-9987-EB494C209041}"/>
          </ac:spMkLst>
        </pc:spChg>
        <pc:spChg chg="add mod">
          <ac:chgData name="송용우" userId="5fec0c1f-fbad-4bae-b61b-9d64b9ac64ce" providerId="ADAL" clId="{5D0CB609-D922-4322-AC4D-B410EC1896AC}" dt="2019-06-27T07:32:15.868" v="4654" actId="20577"/>
          <ac:spMkLst>
            <pc:docMk/>
            <pc:sldMk cId="1679141918" sldId="310"/>
            <ac:spMk id="7" creationId="{8E5991D3-2B7B-422D-A74A-D88E09540CD4}"/>
          </ac:spMkLst>
        </pc:spChg>
        <pc:spChg chg="add">
          <ac:chgData name="송용우" userId="5fec0c1f-fbad-4bae-b61b-9d64b9ac64ce" providerId="ADAL" clId="{5D0CB609-D922-4322-AC4D-B410EC1896AC}" dt="2019-06-27T08:54:52.520" v="8940"/>
          <ac:spMkLst>
            <pc:docMk/>
            <pc:sldMk cId="1679141918" sldId="310"/>
            <ac:spMk id="8" creationId="{3296CD34-2EB7-4FD8-892F-AF28ADF30E21}"/>
          </ac:spMkLst>
        </pc:spChg>
        <pc:picChg chg="add mod">
          <ac:chgData name="송용우" userId="5fec0c1f-fbad-4bae-b61b-9d64b9ac64ce" providerId="ADAL" clId="{5D0CB609-D922-4322-AC4D-B410EC1896AC}" dt="2019-06-27T07:30:44.373" v="4404" actId="1076"/>
          <ac:picMkLst>
            <pc:docMk/>
            <pc:sldMk cId="1679141918" sldId="310"/>
            <ac:picMk id="4" creationId="{F3CB84CF-A3F2-478D-8523-43646429CAAC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4:08.825" v="9108" actId="403"/>
        <pc:sldMkLst>
          <pc:docMk/>
          <pc:sldMk cId="841787013" sldId="311"/>
        </pc:sldMkLst>
        <pc:spChg chg="add mod">
          <ac:chgData name="송용우" userId="5fec0c1f-fbad-4bae-b61b-9d64b9ac64ce" providerId="ADAL" clId="{5D0CB609-D922-4322-AC4D-B410EC1896AC}" dt="2019-06-27T08:22:39.041" v="6769" actId="1076"/>
          <ac:spMkLst>
            <pc:docMk/>
            <pc:sldMk cId="841787013" sldId="311"/>
            <ac:spMk id="2" creationId="{064B4909-A4B8-404C-B468-E4A84B2B99AA}"/>
          </ac:spMkLst>
        </pc:spChg>
        <pc:spChg chg="mod">
          <ac:chgData name="송용우" userId="5fec0c1f-fbad-4bae-b61b-9d64b9ac64ce" providerId="ADAL" clId="{5D0CB609-D922-4322-AC4D-B410EC1896AC}" dt="2019-06-27T08:22:35.885" v="6767"/>
          <ac:spMkLst>
            <pc:docMk/>
            <pc:sldMk cId="841787013" sldId="311"/>
            <ac:spMk id="7" creationId="{E764AE34-C5F3-4BF6-83A8-E06879767635}"/>
          </ac:spMkLst>
        </pc:spChg>
        <pc:spChg chg="del mod">
          <ac:chgData name="송용우" userId="5fec0c1f-fbad-4bae-b61b-9d64b9ac64ce" providerId="ADAL" clId="{5D0CB609-D922-4322-AC4D-B410EC1896AC}" dt="2019-06-27T08:22:13.748" v="6746" actId="478"/>
          <ac:spMkLst>
            <pc:docMk/>
            <pc:sldMk cId="841787013" sldId="311"/>
            <ac:spMk id="8" creationId="{1C389FD4-5975-431E-BE7D-1E090D0C8053}"/>
          </ac:spMkLst>
        </pc:spChg>
        <pc:spChg chg="mod">
          <ac:chgData name="송용우" userId="5fec0c1f-fbad-4bae-b61b-9d64b9ac64ce" providerId="ADAL" clId="{5D0CB609-D922-4322-AC4D-B410EC1896AC}" dt="2019-06-27T08:22:11.737" v="6744"/>
          <ac:spMkLst>
            <pc:docMk/>
            <pc:sldMk cId="841787013" sldId="311"/>
            <ac:spMk id="9" creationId="{1202D575-563C-4C70-92AF-42BDBCE764E3}"/>
          </ac:spMkLst>
        </pc:spChg>
        <pc:spChg chg="add mod">
          <ac:chgData name="송용우" userId="5fec0c1f-fbad-4bae-b61b-9d64b9ac64ce" providerId="ADAL" clId="{5D0CB609-D922-4322-AC4D-B410EC1896AC}" dt="2019-06-27T08:29:35.805" v="7596" actId="1076"/>
          <ac:spMkLst>
            <pc:docMk/>
            <pc:sldMk cId="841787013" sldId="311"/>
            <ac:spMk id="10" creationId="{CF92FB5F-AEE2-4E07-A9A6-3F539D687A8E}"/>
          </ac:spMkLst>
        </pc:spChg>
        <pc:spChg chg="add mod">
          <ac:chgData name="송용우" userId="5fec0c1f-fbad-4bae-b61b-9d64b9ac64ce" providerId="ADAL" clId="{5D0CB609-D922-4322-AC4D-B410EC1896AC}" dt="2019-06-27T09:04:03.092" v="9104" actId="1076"/>
          <ac:spMkLst>
            <pc:docMk/>
            <pc:sldMk cId="841787013" sldId="311"/>
            <ac:spMk id="11" creationId="{FA835D8B-47D8-4FF8-9C63-7A80D30BD250}"/>
          </ac:spMkLst>
        </pc:spChg>
        <pc:spChg chg="add mod">
          <ac:chgData name="송용우" userId="5fec0c1f-fbad-4bae-b61b-9d64b9ac64ce" providerId="ADAL" clId="{5D0CB609-D922-4322-AC4D-B410EC1896AC}" dt="2019-06-27T09:04:06.047" v="9106" actId="403"/>
          <ac:spMkLst>
            <pc:docMk/>
            <pc:sldMk cId="841787013" sldId="311"/>
            <ac:spMk id="12" creationId="{8FCEB666-EB12-44FE-9C71-82D0298F4E8E}"/>
          </ac:spMkLst>
        </pc:spChg>
        <pc:spChg chg="add mod">
          <ac:chgData name="송용우" userId="5fec0c1f-fbad-4bae-b61b-9d64b9ac64ce" providerId="ADAL" clId="{5D0CB609-D922-4322-AC4D-B410EC1896AC}" dt="2019-06-27T09:04:08.825" v="9108" actId="403"/>
          <ac:spMkLst>
            <pc:docMk/>
            <pc:sldMk cId="841787013" sldId="311"/>
            <ac:spMk id="13" creationId="{4152727F-A996-4333-B1FD-23EACE5EE03D}"/>
          </ac:spMkLst>
        </pc:spChg>
        <pc:spChg chg="add mod">
          <ac:chgData name="송용우" userId="5fec0c1f-fbad-4bae-b61b-9d64b9ac64ce" providerId="ADAL" clId="{5D0CB609-D922-4322-AC4D-B410EC1896AC}" dt="2019-06-27T09:03:55.566" v="9101" actId="403"/>
          <ac:spMkLst>
            <pc:docMk/>
            <pc:sldMk cId="841787013" sldId="311"/>
            <ac:spMk id="14" creationId="{D6B575D9-E504-421F-B3F0-ED55EB4E290B}"/>
          </ac:spMkLst>
        </pc:spChg>
        <pc:spChg chg="add mod">
          <ac:chgData name="송용우" userId="5fec0c1f-fbad-4bae-b61b-9d64b9ac64ce" providerId="ADAL" clId="{5D0CB609-D922-4322-AC4D-B410EC1896AC}" dt="2019-06-27T09:03:03.260" v="9089" actId="2711"/>
          <ac:spMkLst>
            <pc:docMk/>
            <pc:sldMk cId="841787013" sldId="311"/>
            <ac:spMk id="15" creationId="{D4B7D270-8F65-47F6-9C70-AD88B1738772}"/>
          </ac:spMkLst>
        </pc:spChg>
      </pc:sldChg>
      <pc:sldChg chg="add del">
        <pc:chgData name="송용우" userId="5fec0c1f-fbad-4bae-b61b-9d64b9ac64ce" providerId="ADAL" clId="{5D0CB609-D922-4322-AC4D-B410EC1896AC}" dt="2019-06-27T09:06:03.724" v="9130" actId="2696"/>
        <pc:sldMkLst>
          <pc:docMk/>
          <pc:sldMk cId="785228221" sldId="312"/>
        </pc:sldMkLst>
      </pc:sldChg>
      <pc:sldChg chg="addSp delSp modSp add ord">
        <pc:chgData name="송용우" userId="5fec0c1f-fbad-4bae-b61b-9d64b9ac64ce" providerId="ADAL" clId="{5D0CB609-D922-4322-AC4D-B410EC1896AC}" dt="2019-06-27T09:15:52.552" v="9575"/>
        <pc:sldMkLst>
          <pc:docMk/>
          <pc:sldMk cId="1155530555" sldId="312"/>
        </pc:sldMkLst>
        <pc:spChg chg="add mod">
          <ac:chgData name="송용우" userId="5fec0c1f-fbad-4bae-b61b-9d64b9ac64ce" providerId="ADAL" clId="{5D0CB609-D922-4322-AC4D-B410EC1896AC}" dt="2019-06-27T09:13:22.922" v="9334" actId="1076"/>
          <ac:spMkLst>
            <pc:docMk/>
            <pc:sldMk cId="1155530555" sldId="312"/>
            <ac:spMk id="2" creationId="{3F65F452-BAF3-4C81-8E99-DB61B1177C75}"/>
          </ac:spMkLst>
        </pc:spChg>
        <pc:spChg chg="del">
          <ac:chgData name="송용우" userId="5fec0c1f-fbad-4bae-b61b-9d64b9ac64ce" providerId="ADAL" clId="{5D0CB609-D922-4322-AC4D-B410EC1896AC}" dt="2019-06-27T09:12:06.167" v="9224" actId="478"/>
          <ac:spMkLst>
            <pc:docMk/>
            <pc:sldMk cId="1155530555" sldId="312"/>
            <ac:spMk id="3" creationId="{9B364756-3E43-464E-99E2-2FF2166DC912}"/>
          </ac:spMkLst>
        </pc:spChg>
        <pc:spChg chg="mod">
          <ac:chgData name="송용우" userId="5fec0c1f-fbad-4bae-b61b-9d64b9ac64ce" providerId="ADAL" clId="{5D0CB609-D922-4322-AC4D-B410EC1896AC}" dt="2019-06-27T09:10:06.380" v="9223"/>
          <ac:spMkLst>
            <pc:docMk/>
            <pc:sldMk cId="1155530555" sldId="312"/>
            <ac:spMk id="8" creationId="{ED077467-B4C4-4AD4-B78E-C9700533532C}"/>
          </ac:spMkLst>
        </pc:spChg>
        <pc:spChg chg="add del mod">
          <ac:chgData name="송용우" userId="5fec0c1f-fbad-4bae-b61b-9d64b9ac64ce" providerId="ADAL" clId="{5D0CB609-D922-4322-AC4D-B410EC1896AC}" dt="2019-06-27T09:13:20.466" v="9333" actId="478"/>
          <ac:spMkLst>
            <pc:docMk/>
            <pc:sldMk cId="1155530555" sldId="312"/>
            <ac:spMk id="9" creationId="{232BBF47-CD61-4304-9337-4FC21432B6B7}"/>
          </ac:spMkLst>
        </pc:spChg>
        <pc:spChg chg="add del mod">
          <ac:chgData name="송용우" userId="5fec0c1f-fbad-4bae-b61b-9d64b9ac64ce" providerId="ADAL" clId="{5D0CB609-D922-4322-AC4D-B410EC1896AC}" dt="2019-06-27T09:14:10.255" v="9406" actId="478"/>
          <ac:spMkLst>
            <pc:docMk/>
            <pc:sldMk cId="1155530555" sldId="312"/>
            <ac:spMk id="10" creationId="{CD4334CE-630E-49E9-8162-B543F14C626E}"/>
          </ac:spMkLst>
        </pc:spChg>
        <pc:spChg chg="add mod">
          <ac:chgData name="송용우" userId="5fec0c1f-fbad-4bae-b61b-9d64b9ac64ce" providerId="ADAL" clId="{5D0CB609-D922-4322-AC4D-B410EC1896AC}" dt="2019-06-27T09:15:41.533" v="9574" actId="1076"/>
          <ac:spMkLst>
            <pc:docMk/>
            <pc:sldMk cId="1155530555" sldId="312"/>
            <ac:spMk id="11" creationId="{275B0444-A7DD-4ECE-A464-7BBA6C2E8FEA}"/>
          </ac:spMkLst>
        </pc:spChg>
        <pc:spChg chg="add">
          <ac:chgData name="송용우" userId="5fec0c1f-fbad-4bae-b61b-9d64b9ac64ce" providerId="ADAL" clId="{5D0CB609-D922-4322-AC4D-B410EC1896AC}" dt="2019-06-27T09:15:52.552" v="9575"/>
          <ac:spMkLst>
            <pc:docMk/>
            <pc:sldMk cId="1155530555" sldId="312"/>
            <ac:spMk id="12" creationId="{C9F40710-012A-4711-A4DB-A0503CD376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5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1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9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5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7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5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7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FB65-1ABC-4601-A567-223D74EE9DF8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748" TargetMode="External"/><Relationship Id="rId2" Type="http://schemas.openxmlformats.org/officeDocument/2006/relationships/hyperlink" Target="https://www.acmicpc.net/problem/2747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46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726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43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§ëì¹´ì° ìºë¦­í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0" t="6017" r="25540" b="4705"/>
          <a:stretch/>
        </p:blipFill>
        <p:spPr bwMode="auto">
          <a:xfrm>
            <a:off x="9501554" y="3617860"/>
            <a:ext cx="2690446" cy="313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051341" y="998369"/>
            <a:ext cx="8030677" cy="2434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Algorithm</a:t>
            </a:r>
            <a:r>
              <a:rPr lang="en-US" altLang="ko-KR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_ </a:t>
            </a:r>
            <a:r>
              <a:rPr lang="ko-KR" altLang="en-US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스터디</a:t>
            </a:r>
            <a:endParaRPr lang="ko-KR" altLang="en-US" sz="20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15592" y="3308937"/>
            <a:ext cx="3617411" cy="88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#Beginner </a:t>
            </a:r>
            <a:r>
              <a:rPr lang="ko-KR" altLang="en-US" sz="2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편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01820" y="4861713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4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디피디피딮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2906" y="4394206"/>
            <a:ext cx="8228499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051341" y="1473833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D.c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m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1408344" y="609406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2019-10 Ver.</a:t>
            </a:r>
            <a:endParaRPr lang="ko-KR" altLang="en-US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2" name="Picture 2" descr="관련 이미지">
            <a:extLst>
              <a:ext uri="{FF2B5EF4-FFF2-40B4-BE49-F238E27FC236}">
                <a16:creationId xmlns:a16="http://schemas.microsoft.com/office/drawing/2014/main" id="{8B66E3C0-B688-4292-916E-824E28A6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1362"/>
            <a:ext cx="1403641" cy="159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관련 이미지">
            <a:extLst>
              <a:ext uri="{FF2B5EF4-FFF2-40B4-BE49-F238E27FC236}">
                <a16:creationId xmlns:a16="http://schemas.microsoft.com/office/drawing/2014/main" id="{2122D87C-C374-4A63-A508-0DDF5FFAA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88" y="4468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79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379334" y="156199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동적 계획법이란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3218766" y="2726031"/>
            <a:ext cx="5754467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점화식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</a:p>
          <a:p>
            <a:r>
              <a:rPr lang="ko-KR" altLang="en-US" sz="28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인접한 항들 사이의 관계식</a:t>
            </a:r>
            <a:endParaRPr lang="en-US" altLang="ko-KR" sz="2800" u="sng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04FD5A-257E-4AAB-9212-7D6FA0B03F68}"/>
              </a:ext>
            </a:extLst>
          </p:cNvPr>
          <p:cNvSpPr/>
          <p:nvPr/>
        </p:nvSpPr>
        <p:spPr>
          <a:xfrm>
            <a:off x="1820070" y="3576084"/>
            <a:ext cx="760657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번째 항을 구하려면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N-1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번째 항과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N-2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번째 항을 알아야 하고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N-1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번째 항을 구하려면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N-2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번째 항과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N-3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번째 항도 알아야 하고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…</a:t>
            </a:r>
          </a:p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결국 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번째 항은 그보다 작은 항들을 품으로써 알 수 있다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즉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피보나치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문제를 구하기 위해서는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그보다 작은 피보나치 문제들을 풀어야한다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이것이 바로  다이나믹 프로그래밍의 기초 아이디어입니다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구하기 쉬운 작은 문제들을 풀어나가면 결국은 구하기 어려운 큰 문제를 풀 수 있다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0282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379334" y="156199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동적 계획법이란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4089956" y="3675364"/>
            <a:ext cx="9211841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앞에서 알아본 원리를 구현하면 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다음과 같습니다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!(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재귀 이용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10" name="그림 9" descr="스크린샷, 모니터, 화면, 앉아있는이(가) 표시된 사진&#10;&#10;자동 생성된 설명">
            <a:extLst>
              <a:ext uri="{FF2B5EF4-FFF2-40B4-BE49-F238E27FC236}">
                <a16:creationId xmlns:a16="http://schemas.microsoft.com/office/drawing/2014/main" id="{41E32408-EB4F-41BD-B4EC-50FB84938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369" y="597279"/>
            <a:ext cx="7315463" cy="68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7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1490079" y="3524192"/>
            <a:ext cx="9211841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하지만 앞의 코드로 피보나치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50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빠르게 구할 수 있을까요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원하는 시간안에 구할 수 없다면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8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 이유는 무엇일까요</a:t>
            </a:r>
            <a:r>
              <a:rPr lang="en-US" altLang="ko-KR" sz="28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656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379334" y="156199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동적 계획법이란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-1050756" y="2128021"/>
            <a:ext cx="9211841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피보나치 재귀로 풀이하면 다음과 같습니다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pic>
        <p:nvPicPr>
          <p:cNvPr id="2050" name="Picture 2" descr="fibonacci recursion tree에 대한 이미지 검색결과">
            <a:extLst>
              <a:ext uri="{FF2B5EF4-FFF2-40B4-BE49-F238E27FC236}">
                <a16:creationId xmlns:a16="http://schemas.microsoft.com/office/drawing/2014/main" id="{DE79A0C8-8C0E-431E-8FE0-2CD03EB7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82" y="2653371"/>
            <a:ext cx="6886771" cy="394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0FB919-2F9D-4497-9483-131A037AEB2C}"/>
              </a:ext>
            </a:extLst>
          </p:cNvPr>
          <p:cNvSpPr/>
          <p:nvPr/>
        </p:nvSpPr>
        <p:spPr>
          <a:xfrm>
            <a:off x="7622705" y="3588902"/>
            <a:ext cx="3653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피보나치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구하는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동작 순서를 나타내면 다음과 같습니다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8252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379334" y="156199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동적 계획법이란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-1050756" y="2128021"/>
            <a:ext cx="9211841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피보나치 재귀로 풀이하면 다음과 같습니다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pic>
        <p:nvPicPr>
          <p:cNvPr id="2050" name="Picture 2" descr="fibonacci recursion tree에 대한 이미지 검색결과">
            <a:extLst>
              <a:ext uri="{FF2B5EF4-FFF2-40B4-BE49-F238E27FC236}">
                <a16:creationId xmlns:a16="http://schemas.microsoft.com/office/drawing/2014/main" id="{DE79A0C8-8C0E-431E-8FE0-2CD03EB7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82" y="2653371"/>
            <a:ext cx="6886771" cy="394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0FB919-2F9D-4497-9483-131A037AEB2C}"/>
              </a:ext>
            </a:extLst>
          </p:cNvPr>
          <p:cNvSpPr/>
          <p:nvPr/>
        </p:nvSpPr>
        <p:spPr>
          <a:xfrm>
            <a:off x="6414198" y="4013444"/>
            <a:ext cx="5206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이미 호출했던 함수를 다시 호출하는 것을 볼 수 있습니다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즉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중복이 발생하고 있습니다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91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24700" y="2987919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중복을 피해라</a:t>
            </a:r>
            <a:r>
              <a:rPr lang="en-US" altLang="ko-KR" sz="54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762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24700" y="3303604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dirty="0" err="1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Memoization</a:t>
            </a:r>
            <a:endParaRPr lang="en-US" altLang="ko-KR" sz="80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5400" dirty="0" err="1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메모이제이션</a:t>
            </a:r>
            <a:endParaRPr lang="ko-KR" altLang="en-US" sz="54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F45BC-E493-4809-8AA4-FD9828F60B6C}"/>
              </a:ext>
            </a:extLst>
          </p:cNvPr>
          <p:cNvSpPr/>
          <p:nvPr/>
        </p:nvSpPr>
        <p:spPr>
          <a:xfrm>
            <a:off x="9099445" y="6357649"/>
            <a:ext cx="280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메모</a:t>
            </a:r>
            <a:r>
              <a:rPr lang="en-US" altLang="ko-KR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리</a:t>
            </a:r>
            <a:r>
              <a:rPr lang="en-US" altLang="ko-KR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’</a:t>
            </a:r>
            <a:r>
              <a:rPr lang="ko-KR" altLang="en-US" dirty="0" err="1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제이션</a:t>
            </a:r>
            <a:r>
              <a:rPr lang="ko-KR" altLang="en-US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아닙니다</a:t>
            </a:r>
            <a:r>
              <a:rPr lang="en-US" altLang="ko-KR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6865D7-F26A-4966-A57D-6939BC450FC1}"/>
              </a:ext>
            </a:extLst>
          </p:cNvPr>
          <p:cNvSpPr/>
          <p:nvPr/>
        </p:nvSpPr>
        <p:spPr>
          <a:xfrm>
            <a:off x="4514477" y="4871588"/>
            <a:ext cx="3163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반복되는 결과를 메모해두는 것</a:t>
            </a:r>
            <a:r>
              <a:rPr lang="en-US" altLang="ko-KR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03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24700" y="3303604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중복을 피하는 일은</a:t>
            </a:r>
            <a:endParaRPr lang="en-US" altLang="ko-KR" sz="4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매우 중요합니다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943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모니터, 앉아있는, 화면이(가) 표시된 사진&#10;&#10;자동 생성된 설명">
            <a:extLst>
              <a:ext uri="{FF2B5EF4-FFF2-40B4-BE49-F238E27FC236}">
                <a16:creationId xmlns:a16="http://schemas.microsoft.com/office/drawing/2014/main" id="{F4338AFB-6C95-4610-B893-9A8BA0E74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64" y="436416"/>
            <a:ext cx="4559442" cy="5023263"/>
          </a:xfrm>
          <a:prstGeom prst="rect">
            <a:avLst/>
          </a:prstGeom>
        </p:spPr>
      </p:pic>
      <p:pic>
        <p:nvPicPr>
          <p:cNvPr id="5" name="그림 4" descr="스크린샷, 모니터, 화면, 앉아있는이(가) 표시된 사진&#10;&#10;자동 생성된 설명">
            <a:extLst>
              <a:ext uri="{FF2B5EF4-FFF2-40B4-BE49-F238E27FC236}">
                <a16:creationId xmlns:a16="http://schemas.microsoft.com/office/drawing/2014/main" id="{E2033938-0CCB-4433-B3E1-B09C8DA63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4" y="801846"/>
            <a:ext cx="4854893" cy="4531887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4814C7C-A28F-4DA6-8DC9-E5CB3D6291ED}"/>
              </a:ext>
            </a:extLst>
          </p:cNvPr>
          <p:cNvSpPr/>
          <p:nvPr/>
        </p:nvSpPr>
        <p:spPr>
          <a:xfrm>
            <a:off x="5432603" y="2816430"/>
            <a:ext cx="1088929" cy="699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26502A7-B008-49E4-8991-284C11839BFF}"/>
              </a:ext>
            </a:extLst>
          </p:cNvPr>
          <p:cNvSpPr txBox="1">
            <a:spLocks/>
          </p:cNvSpPr>
          <p:nvPr/>
        </p:nvSpPr>
        <p:spPr>
          <a:xfrm>
            <a:off x="1924700" y="5400301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메모이제이션을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적용한 코드입니다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</a:p>
          <a:p>
            <a:r>
              <a:rPr lang="ko-KR" altLang="en-US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구한 값을 메모해두고 나중에 필요할 때 사용할 수 있습니다</a:t>
            </a:r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ko-KR" altLang="en-US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en-US" altLang="ko-KR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518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1490079" y="923766"/>
            <a:ext cx="9211841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메모의 힘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pic>
        <p:nvPicPr>
          <p:cNvPr id="2050" name="Picture 2" descr="fibonacci recursion tree에 대한 이미지 검색결과">
            <a:extLst>
              <a:ext uri="{FF2B5EF4-FFF2-40B4-BE49-F238E27FC236}">
                <a16:creationId xmlns:a16="http://schemas.microsoft.com/office/drawing/2014/main" id="{DE79A0C8-8C0E-431E-8FE0-2CD03EB7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68" y="2109086"/>
            <a:ext cx="6886771" cy="394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D67D1C6-9548-4A3E-A5A1-7ADA9E639DD8}"/>
              </a:ext>
            </a:extLst>
          </p:cNvPr>
          <p:cNvCxnSpPr/>
          <p:nvPr/>
        </p:nvCxnSpPr>
        <p:spPr>
          <a:xfrm flipH="1">
            <a:off x="7500657" y="3935096"/>
            <a:ext cx="337457" cy="2939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A171A6E-5B45-4971-B3F8-45C67A3A64ED}"/>
              </a:ext>
            </a:extLst>
          </p:cNvPr>
          <p:cNvCxnSpPr/>
          <p:nvPr/>
        </p:nvCxnSpPr>
        <p:spPr>
          <a:xfrm flipH="1">
            <a:off x="6434459" y="3935096"/>
            <a:ext cx="337457" cy="2939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E241999-6C77-46A5-A201-B7B8D8B2E36C}"/>
              </a:ext>
            </a:extLst>
          </p:cNvPr>
          <p:cNvCxnSpPr/>
          <p:nvPr/>
        </p:nvCxnSpPr>
        <p:spPr>
          <a:xfrm flipH="1">
            <a:off x="6771916" y="4517809"/>
            <a:ext cx="337457" cy="2939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41216D4-B90B-48BC-88D7-3C2B45A971D8}"/>
              </a:ext>
            </a:extLst>
          </p:cNvPr>
          <p:cNvCxnSpPr/>
          <p:nvPr/>
        </p:nvCxnSpPr>
        <p:spPr>
          <a:xfrm flipH="1">
            <a:off x="6075832" y="4517809"/>
            <a:ext cx="337457" cy="2939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83DD69-D64F-413D-A634-B6497A1E3300}"/>
              </a:ext>
            </a:extLst>
          </p:cNvPr>
          <p:cNvCxnSpPr/>
          <p:nvPr/>
        </p:nvCxnSpPr>
        <p:spPr>
          <a:xfrm flipH="1">
            <a:off x="5706921" y="4517809"/>
            <a:ext cx="337457" cy="2939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A4DC69E-90B0-473A-84AE-89B5B1C0BEDA}"/>
              </a:ext>
            </a:extLst>
          </p:cNvPr>
          <p:cNvCxnSpPr/>
          <p:nvPr/>
        </p:nvCxnSpPr>
        <p:spPr>
          <a:xfrm flipH="1">
            <a:off x="5010837" y="4549678"/>
            <a:ext cx="337457" cy="2939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26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학습 목표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6508" y="2987919"/>
            <a:ext cx="10938983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DP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 풀이 전략에 대해 알아봅시다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897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95602A3-8573-4B80-A52D-FA8350DFAC7A}"/>
              </a:ext>
            </a:extLst>
          </p:cNvPr>
          <p:cNvSpPr txBox="1">
            <a:spLocks/>
          </p:cNvSpPr>
          <p:nvPr/>
        </p:nvSpPr>
        <p:spPr>
          <a:xfrm>
            <a:off x="2022672" y="4207119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다시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다이나믹 프로그래밍을 정의하면 다음과 같습니다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</a:p>
          <a:p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큰 문제는 작은 문제들을 통해 푼다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! </a:t>
            </a: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작은 문제의 정답을 구했으면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어딘가에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메모해두자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629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EAF240-8147-43E2-A4C5-1ABB22E44D16}"/>
              </a:ext>
            </a:extLst>
          </p:cNvPr>
          <p:cNvSpPr/>
          <p:nvPr/>
        </p:nvSpPr>
        <p:spPr>
          <a:xfrm>
            <a:off x="3278562" y="2644170"/>
            <a:ext cx="563487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를 구현하는 방식에는 두가지가 있습니다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</a:p>
          <a:p>
            <a:pPr algn="ctr"/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  <a:p>
            <a:pPr algn="ctr"/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탑다운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(Top-down)</a:t>
            </a:r>
          </a:p>
          <a:p>
            <a:pPr algn="ctr"/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바텀업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(Bottom-Up)</a:t>
            </a:r>
          </a:p>
          <a:p>
            <a:pPr algn="ctr"/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230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EAF240-8147-43E2-A4C5-1ABB22E44D16}"/>
              </a:ext>
            </a:extLst>
          </p:cNvPr>
          <p:cNvSpPr/>
          <p:nvPr/>
        </p:nvSpPr>
        <p:spPr>
          <a:xfrm>
            <a:off x="2117989" y="2644170"/>
            <a:ext cx="79560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탑다운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(Top-down)</a:t>
            </a: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가장 큰 문제에서부터 점점 작은 문제를 풀어나가는 방식입니다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주로 재귀를 이용하여 구현합니다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52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EAF240-8147-43E2-A4C5-1ABB22E44D16}"/>
              </a:ext>
            </a:extLst>
          </p:cNvPr>
          <p:cNvSpPr/>
          <p:nvPr/>
        </p:nvSpPr>
        <p:spPr>
          <a:xfrm>
            <a:off x="6478855" y="2172456"/>
            <a:ext cx="2866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탑다운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(Top-down)</a:t>
            </a:r>
          </a:p>
        </p:txBody>
      </p:sp>
      <p:pic>
        <p:nvPicPr>
          <p:cNvPr id="3" name="그림 2" descr="스크린샷, 모니터, 앉아있는, 화면이(가) 표시된 사진&#10;&#10;자동 생성된 설명">
            <a:extLst>
              <a:ext uri="{FF2B5EF4-FFF2-40B4-BE49-F238E27FC236}">
                <a16:creationId xmlns:a16="http://schemas.microsoft.com/office/drawing/2014/main" id="{DB9D96AD-588E-4872-8209-4DCBEE70A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" y="71878"/>
            <a:ext cx="6094286" cy="67142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54EA5BD-E072-4745-9BBD-62F10FA9A57A}"/>
              </a:ext>
            </a:extLst>
          </p:cNvPr>
          <p:cNvSpPr/>
          <p:nvPr/>
        </p:nvSpPr>
        <p:spPr>
          <a:xfrm>
            <a:off x="5672231" y="3194397"/>
            <a:ext cx="56188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Fibo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(N)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을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구하기 위해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en-US" altLang="ko-KR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Fibo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(N-1)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과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Fibo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(N-2)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라는 </a:t>
            </a:r>
            <a:endParaRPr lang="en-US" altLang="ko-KR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작은 문제로 나눠 푼다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</a:p>
          <a:p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이렇게 큰 문제에서 점점 작은 문제를 풀어나가다 보면 </a:t>
            </a:r>
            <a:endParaRPr lang="en-US" altLang="ko-KR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결국 큰 문제를 풀 수 있다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110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EAF240-8147-43E2-A4C5-1ABB22E44D16}"/>
              </a:ext>
            </a:extLst>
          </p:cNvPr>
          <p:cNvSpPr/>
          <p:nvPr/>
        </p:nvSpPr>
        <p:spPr>
          <a:xfrm>
            <a:off x="1593013" y="2644170"/>
            <a:ext cx="9005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바텀업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(Bottom-up)</a:t>
            </a: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탑다운과 반대로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작은 문제에서 점점 큰 문제를 풀어나가는 방식입니다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주로 반복문을 이용하여 구현합니다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24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EAF240-8147-43E2-A4C5-1ABB22E44D16}"/>
              </a:ext>
            </a:extLst>
          </p:cNvPr>
          <p:cNvSpPr/>
          <p:nvPr/>
        </p:nvSpPr>
        <p:spPr>
          <a:xfrm>
            <a:off x="6629400" y="1956556"/>
            <a:ext cx="3025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바텀업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(Bottom-Up)</a:t>
            </a:r>
          </a:p>
        </p:txBody>
      </p:sp>
      <p:pic>
        <p:nvPicPr>
          <p:cNvPr id="6" name="그림 5" descr="실내, 노트북, 컴퓨터, 앉아있는이(가) 표시된 사진&#10;&#10;자동 생성된 설명">
            <a:extLst>
              <a:ext uri="{FF2B5EF4-FFF2-40B4-BE49-F238E27FC236}">
                <a16:creationId xmlns:a16="http://schemas.microsoft.com/office/drawing/2014/main" id="{F1A65AB7-1795-4A71-B28F-6C3009C2A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284" y="386675"/>
            <a:ext cx="7332784" cy="60846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167DED-621B-4D61-96AC-C7D75B82F7A4}"/>
              </a:ext>
            </a:extLst>
          </p:cNvPr>
          <p:cNvSpPr/>
          <p:nvPr/>
        </p:nvSpPr>
        <p:spPr>
          <a:xfrm>
            <a:off x="6269131" y="3239451"/>
            <a:ext cx="525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Fibo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(N)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을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구하기 위해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en-US" altLang="ko-KR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Fibo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(1)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부터 풀어나간다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en-US" altLang="ko-KR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이렇게 작은 문제에서 점점 큰 문제를 풀어나가다 보면 </a:t>
            </a:r>
            <a:endParaRPr lang="en-US" altLang="ko-KR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결국 큰 문제를 풀 수 있다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705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EAF240-8147-43E2-A4C5-1ABB22E44D16}"/>
              </a:ext>
            </a:extLst>
          </p:cNvPr>
          <p:cNvSpPr/>
          <p:nvPr/>
        </p:nvSpPr>
        <p:spPr>
          <a:xfrm>
            <a:off x="4322918" y="1574127"/>
            <a:ext cx="35461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탑다운</a:t>
            </a:r>
            <a:r>
              <a:rPr lang="ko-KR" altLang="en-US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VS</a:t>
            </a:r>
            <a:r>
              <a:rPr lang="ko-KR" altLang="en-US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36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바텀업</a:t>
            </a:r>
            <a:endParaRPr lang="en-US" altLang="ko-KR" sz="36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CFF6AA-BBC7-48A5-A208-FCA814510FB7}"/>
              </a:ext>
            </a:extLst>
          </p:cNvPr>
          <p:cNvSpPr/>
          <p:nvPr/>
        </p:nvSpPr>
        <p:spPr>
          <a:xfrm>
            <a:off x="1799008" y="2644170"/>
            <a:ext cx="8594019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“</a:t>
            </a:r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탑다운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방식은 점화식을 표현하기 쉽다는 장점이 있고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</a:t>
            </a:r>
          </a:p>
          <a:p>
            <a:pPr algn="ctr"/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바텀업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방식은 재귀 함수를 사용하지 않기 때문에</a:t>
            </a:r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메모리와 처리시간을 절약할 수 있다는 장점이 있습니다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.”</a:t>
            </a:r>
          </a:p>
          <a:p>
            <a:pPr algn="ctr"/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각자 자신에게 잘 맞는 방법을 사용하시면 됩니다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간혹 두 방법 간의 구현 난이도 편차가 크게 나타나는 문제도 있기에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</a:t>
            </a:r>
          </a:p>
          <a:p>
            <a:pPr algn="ctr"/>
            <a:r>
              <a:rPr lang="ko-KR" altLang="en-US" sz="2400" u="sng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두 방법 모두 </a:t>
            </a:r>
            <a:r>
              <a:rPr lang="ko-KR" altLang="en-US" sz="2400" u="sng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알아두셔야</a:t>
            </a:r>
            <a:r>
              <a:rPr lang="ko-KR" altLang="en-US" sz="2400" u="sng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합니다</a:t>
            </a:r>
            <a:r>
              <a:rPr lang="en-US" altLang="ko-KR" sz="2400" u="sng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178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EAF240-8147-43E2-A4C5-1ABB22E44D16}"/>
              </a:ext>
            </a:extLst>
          </p:cNvPr>
          <p:cNvSpPr/>
          <p:nvPr/>
        </p:nvSpPr>
        <p:spPr>
          <a:xfrm>
            <a:off x="3630422" y="1574127"/>
            <a:ext cx="4931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 </a:t>
            </a:r>
            <a:r>
              <a:rPr lang="ko-KR" altLang="en-US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문제를 접근하는 방법</a:t>
            </a:r>
            <a:endParaRPr lang="en-US" altLang="ko-KR" sz="36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CFF6AA-BBC7-48A5-A208-FCA814510FB7}"/>
              </a:ext>
            </a:extLst>
          </p:cNvPr>
          <p:cNvSpPr/>
          <p:nvPr/>
        </p:nvSpPr>
        <p:spPr>
          <a:xfrm>
            <a:off x="794709" y="3188919"/>
            <a:ext cx="106025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AutoNum type="arabicPeriod"/>
            </a:pP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문제인지 판단하기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!(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작은 문제로 쪼갤 수 있는가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 </a:t>
            </a:r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메모이제이션이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필요한가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?)</a:t>
            </a:r>
          </a:p>
          <a:p>
            <a:pPr marL="457200" indent="-457200" algn="ctr">
              <a:buAutoNum type="arabicPeriod"/>
            </a:pPr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메모이제이션을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위한 배열 혹은 벡터를 만든다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큰 문제를 작은 문제로 표현하고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점화식을 세운다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765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ACFF6AA-BBC7-48A5-A208-FCA814510FB7}"/>
              </a:ext>
            </a:extLst>
          </p:cNvPr>
          <p:cNvSpPr/>
          <p:nvPr/>
        </p:nvSpPr>
        <p:spPr>
          <a:xfrm>
            <a:off x="3885295" y="4949626"/>
            <a:ext cx="4421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피보나치 문제를 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로 풀어봅시다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EA408D-26B0-4816-85D9-9D840DC1CFC6}"/>
              </a:ext>
            </a:extLst>
          </p:cNvPr>
          <p:cNvSpPr/>
          <p:nvPr/>
        </p:nvSpPr>
        <p:spPr>
          <a:xfrm>
            <a:off x="2346732" y="2213442"/>
            <a:ext cx="7498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https://www.acmicpc.net/problem/2747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8C33BB-8095-4EFB-88DF-59423C602F68}"/>
              </a:ext>
            </a:extLst>
          </p:cNvPr>
          <p:cNvSpPr/>
          <p:nvPr/>
        </p:nvSpPr>
        <p:spPr>
          <a:xfrm>
            <a:off x="2346732" y="3581534"/>
            <a:ext cx="7498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3"/>
              </a:rPr>
              <a:t>https://www.acmicpc.net/problem/2748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72312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EAF240-8147-43E2-A4C5-1ABB22E44D16}"/>
              </a:ext>
            </a:extLst>
          </p:cNvPr>
          <p:cNvSpPr/>
          <p:nvPr/>
        </p:nvSpPr>
        <p:spPr>
          <a:xfrm>
            <a:off x="2699079" y="1574127"/>
            <a:ext cx="67938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</a:t>
            </a:r>
            <a:r>
              <a:rPr lang="ko-KR" altLang="en-US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로 만들기 문제를 같이 풀어봅시다</a:t>
            </a:r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0FAF8A-50B6-4182-B39B-D9C45EA92BB5}"/>
              </a:ext>
            </a:extLst>
          </p:cNvPr>
          <p:cNvSpPr/>
          <p:nvPr/>
        </p:nvSpPr>
        <p:spPr>
          <a:xfrm>
            <a:off x="2802630" y="3944725"/>
            <a:ext cx="6586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hlinkClick r:id="rId2"/>
              </a:rPr>
              <a:t>https://www.acmicpc.net/problem/1463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8518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891AE6-6A7B-4632-B33C-260E91DEDC9B}"/>
              </a:ext>
            </a:extLst>
          </p:cNvPr>
          <p:cNvSpPr txBox="1">
            <a:spLocks/>
          </p:cNvSpPr>
          <p:nvPr/>
        </p:nvSpPr>
        <p:spPr>
          <a:xfrm>
            <a:off x="1051111" y="3751730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</a:t>
            </a:r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Algorithm</a:t>
            </a: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어떤 문제를 해결하는 방법</a:t>
            </a:r>
          </a:p>
        </p:txBody>
      </p:sp>
    </p:spTree>
    <p:extLst>
      <p:ext uri="{BB962C8B-B14F-4D97-AF65-F5344CB8AC3E}">
        <p14:creationId xmlns:p14="http://schemas.microsoft.com/office/powerpoint/2010/main" val="1709248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421140-F5F9-48B5-AE10-20FF0414C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53" y="773295"/>
            <a:ext cx="9845893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2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3561492" y="755777"/>
            <a:ext cx="5069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단계 </a:t>
            </a:r>
            <a:r>
              <a:rPr lang="en-US" altLang="ko-KR" sz="32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문제인지 확인하기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0D959-57C6-4CB5-9D62-4DD21A5DC5CC}"/>
              </a:ext>
            </a:extLst>
          </p:cNvPr>
          <p:cNvSpPr/>
          <p:nvPr/>
        </p:nvSpPr>
        <p:spPr>
          <a:xfrm>
            <a:off x="1227165" y="3013501"/>
            <a:ext cx="107981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N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을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1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로 만드는 문제는</a:t>
            </a:r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N/3, N/2, 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N-1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을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1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로 만드는 문제로 생각할 수 있지 않을까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?(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작은 문제로 쪼개기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689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2453816" y="744202"/>
            <a:ext cx="72843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2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단계 </a:t>
            </a:r>
            <a:r>
              <a:rPr lang="ko-KR" altLang="en-US" sz="32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메모이제이션을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위한 배열을 만들자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0D959-57C6-4CB5-9D62-4DD21A5DC5CC}"/>
              </a:ext>
            </a:extLst>
          </p:cNvPr>
          <p:cNvSpPr/>
          <p:nvPr/>
        </p:nvSpPr>
        <p:spPr>
          <a:xfrm>
            <a:off x="2951549" y="3013501"/>
            <a:ext cx="6288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문제에서 정수 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N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은 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1000000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까지가 조건이므로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</a:t>
            </a:r>
          </a:p>
          <a:p>
            <a:pPr algn="ctr"/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Int </a:t>
            </a:r>
            <a:r>
              <a:rPr lang="en-US" altLang="ko-KR" sz="2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dp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[1000001]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배열을 선언하자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724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3847627" y="755777"/>
            <a:ext cx="4496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단계 점화식을 세워보자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0D959-57C6-4CB5-9D62-4DD21A5DC5CC}"/>
              </a:ext>
            </a:extLst>
          </p:cNvPr>
          <p:cNvSpPr/>
          <p:nvPr/>
        </p:nvSpPr>
        <p:spPr>
          <a:xfrm>
            <a:off x="1633882" y="3013501"/>
            <a:ext cx="892423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i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] =&gt; 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i</a:t>
            </a:r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를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로 바꾸는데 필요한 최소 연산 횟수라고 해보자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그렇다면 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i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]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는 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i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/3] +1, 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i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/2] +1, 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[i-1]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+1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중에서의 </a:t>
            </a:r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최소값이라 할 수 있지 않을까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</a:p>
          <a:p>
            <a:pPr algn="ctr"/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352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7447354" y="3047565"/>
            <a:ext cx="3701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구현해보자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 (</a:t>
            </a:r>
            <a:r>
              <a:rPr lang="ko-KR" altLang="en-US" sz="32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바텀업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</a:p>
        </p:txBody>
      </p:sp>
      <p:pic>
        <p:nvPicPr>
          <p:cNvPr id="4" name="그림 3" descr="모니터, 화면, 컴퓨터, 노트북이(가) 표시된 사진&#10;&#10;자동 생성된 설명">
            <a:extLst>
              <a:ext uri="{FF2B5EF4-FFF2-40B4-BE49-F238E27FC236}">
                <a16:creationId xmlns:a16="http://schemas.microsoft.com/office/drawing/2014/main" id="{D2535C85-43F6-46AF-8471-8D64A00C3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321" y="-269112"/>
            <a:ext cx="7958336" cy="73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41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6521379" y="3012841"/>
            <a:ext cx="3648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구현해보자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 (</a:t>
            </a:r>
            <a:r>
              <a:rPr lang="ko-KR" altLang="en-US" sz="32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탑다운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</a:p>
        </p:txBody>
      </p:sp>
      <p:pic>
        <p:nvPicPr>
          <p:cNvPr id="7" name="그림 6" descr="모니터, 화면, 앉아있는, 컴퓨터이(가) 표시된 사진&#10;&#10;자동 생성된 설명">
            <a:extLst>
              <a:ext uri="{FF2B5EF4-FFF2-40B4-BE49-F238E27FC236}">
                <a16:creationId xmlns:a16="http://schemas.microsoft.com/office/drawing/2014/main" id="{6C908D8F-780B-4097-9094-6734B3B07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645" y="-361853"/>
            <a:ext cx="5120759" cy="758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9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EAF240-8147-43E2-A4C5-1ABB22E44D16}"/>
              </a:ext>
            </a:extLst>
          </p:cNvPr>
          <p:cNvSpPr/>
          <p:nvPr/>
        </p:nvSpPr>
        <p:spPr>
          <a:xfrm>
            <a:off x="3197614" y="1574127"/>
            <a:ext cx="57967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 문제만 더 같이 풀어봅시다</a:t>
            </a:r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44B228-2FA6-4033-B7CD-8E4BE1E98AE4}"/>
              </a:ext>
            </a:extLst>
          </p:cNvPr>
          <p:cNvSpPr/>
          <p:nvPr/>
        </p:nvSpPr>
        <p:spPr>
          <a:xfrm>
            <a:off x="2233724" y="3927241"/>
            <a:ext cx="77245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https://www.acmicpc.net/problem/11726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4712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B8E300-06F8-4826-9557-E5C808DF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2" y="1086395"/>
            <a:ext cx="10876315" cy="37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94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3561492" y="755777"/>
            <a:ext cx="5069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단계 </a:t>
            </a:r>
            <a:r>
              <a:rPr lang="en-US" altLang="ko-KR" sz="32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문제인지 확인하기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0D959-57C6-4CB5-9D62-4DD21A5DC5CC}"/>
              </a:ext>
            </a:extLst>
          </p:cNvPr>
          <p:cNvSpPr/>
          <p:nvPr/>
        </p:nvSpPr>
        <p:spPr>
          <a:xfrm>
            <a:off x="1621108" y="3059801"/>
            <a:ext cx="82221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2*N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타일 문제는</a:t>
            </a:r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그보다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작은 타일에 타일을 추가하는 방법으로 풀 수 있지 않을까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</a:p>
          <a:p>
            <a:r>
              <a:rPr lang="en-US" altLang="ko-KR" sz="2400" strike="sngStrike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2400" strike="sngStrike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문제 분류가 </a:t>
            </a:r>
            <a:r>
              <a:rPr lang="en-US" altLang="ko-KR" sz="2400" strike="sngStrike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ko-KR" altLang="en-US" sz="2400" strike="sngStrike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니까</a:t>
            </a:r>
            <a:r>
              <a:rPr lang="en-US" altLang="ko-KR" sz="2400" strike="sngStrike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225151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2453816" y="744202"/>
            <a:ext cx="72843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2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단계 </a:t>
            </a:r>
            <a:r>
              <a:rPr lang="ko-KR" altLang="en-US" sz="32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메모이제이션을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위한 배열을 만들자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0D959-57C6-4CB5-9D62-4DD21A5DC5CC}"/>
              </a:ext>
            </a:extLst>
          </p:cNvPr>
          <p:cNvSpPr/>
          <p:nvPr/>
        </p:nvSpPr>
        <p:spPr>
          <a:xfrm>
            <a:off x="3151924" y="3013501"/>
            <a:ext cx="58881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문제에서 정수 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N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은 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1000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까지가 조건이므로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</a:t>
            </a:r>
          </a:p>
          <a:p>
            <a:pPr algn="ctr"/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Int </a:t>
            </a:r>
            <a:r>
              <a:rPr lang="en-US" altLang="ko-KR" sz="2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dp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[1001]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배열을 선언하자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47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891AE6-6A7B-4632-B33C-260E91DEDC9B}"/>
              </a:ext>
            </a:extLst>
          </p:cNvPr>
          <p:cNvSpPr txBox="1">
            <a:spLocks/>
          </p:cNvSpPr>
          <p:nvPr/>
        </p:nvSpPr>
        <p:spPr>
          <a:xfrm>
            <a:off x="1051111" y="3751730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자료구조</a:t>
            </a:r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 Structure</a:t>
            </a: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데이터를 표현하고 저장하는 방법</a:t>
            </a:r>
          </a:p>
        </p:txBody>
      </p:sp>
    </p:spTree>
    <p:extLst>
      <p:ext uri="{BB962C8B-B14F-4D97-AF65-F5344CB8AC3E}">
        <p14:creationId xmlns:p14="http://schemas.microsoft.com/office/powerpoint/2010/main" val="277047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3847627" y="755777"/>
            <a:ext cx="4496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단계 점화식을 세워보자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0D959-57C6-4CB5-9D62-4DD21A5DC5CC}"/>
              </a:ext>
            </a:extLst>
          </p:cNvPr>
          <p:cNvSpPr/>
          <p:nvPr/>
        </p:nvSpPr>
        <p:spPr>
          <a:xfrm>
            <a:off x="2630948" y="3198167"/>
            <a:ext cx="6930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i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] =&gt; 2*I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직사각형을 채우는 방법의 수라 해보자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1684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3847627" y="755777"/>
            <a:ext cx="4496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단계 점화식을 세워보자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0D959-57C6-4CB5-9D62-4DD21A5DC5CC}"/>
              </a:ext>
            </a:extLst>
          </p:cNvPr>
          <p:cNvSpPr/>
          <p:nvPr/>
        </p:nvSpPr>
        <p:spPr>
          <a:xfrm>
            <a:off x="2230198" y="2399514"/>
            <a:ext cx="7731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가장 오른쪽에 타일을 놓는 방법은 아래와 같이 두가지가 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06DDC3-EC3D-4B18-8DD1-4E848B8944A1}"/>
              </a:ext>
            </a:extLst>
          </p:cNvPr>
          <p:cNvSpPr/>
          <p:nvPr/>
        </p:nvSpPr>
        <p:spPr>
          <a:xfrm>
            <a:off x="879676" y="3646025"/>
            <a:ext cx="4490977" cy="245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1E040C-BEDE-4640-BE07-EFD096A4B752}"/>
              </a:ext>
            </a:extLst>
          </p:cNvPr>
          <p:cNvSpPr/>
          <p:nvPr/>
        </p:nvSpPr>
        <p:spPr>
          <a:xfrm>
            <a:off x="4514127" y="3646025"/>
            <a:ext cx="856526" cy="245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BEEDE3-D6D4-445C-8001-B4898846CAA0}"/>
              </a:ext>
            </a:extLst>
          </p:cNvPr>
          <p:cNvSpPr/>
          <p:nvPr/>
        </p:nvSpPr>
        <p:spPr>
          <a:xfrm>
            <a:off x="6286981" y="3646025"/>
            <a:ext cx="4490978" cy="245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F3C94-9586-4798-AC6E-4ADAB9A62FE7}"/>
              </a:ext>
            </a:extLst>
          </p:cNvPr>
          <p:cNvSpPr/>
          <p:nvPr/>
        </p:nvSpPr>
        <p:spPr>
          <a:xfrm>
            <a:off x="9064907" y="3646025"/>
            <a:ext cx="1713052" cy="245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C29F69-7547-4AF8-A543-41681E025C69}"/>
              </a:ext>
            </a:extLst>
          </p:cNvPr>
          <p:cNvSpPr/>
          <p:nvPr/>
        </p:nvSpPr>
        <p:spPr>
          <a:xfrm>
            <a:off x="9064907" y="4872941"/>
            <a:ext cx="1728485" cy="1229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544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3847627" y="755777"/>
            <a:ext cx="4496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단계 점화식을 세워보자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0D959-57C6-4CB5-9D62-4DD21A5DC5CC}"/>
              </a:ext>
            </a:extLst>
          </p:cNvPr>
          <p:cNvSpPr/>
          <p:nvPr/>
        </p:nvSpPr>
        <p:spPr>
          <a:xfrm>
            <a:off x="2230198" y="2399514"/>
            <a:ext cx="7731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가장 오른쪽에 타일을 놓는 방법은 아래와 같이 두가지가 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06DDC3-EC3D-4B18-8DD1-4E848B8944A1}"/>
              </a:ext>
            </a:extLst>
          </p:cNvPr>
          <p:cNvSpPr/>
          <p:nvPr/>
        </p:nvSpPr>
        <p:spPr>
          <a:xfrm>
            <a:off x="879676" y="3646025"/>
            <a:ext cx="4490977" cy="245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1E040C-BEDE-4640-BE07-EFD096A4B752}"/>
              </a:ext>
            </a:extLst>
          </p:cNvPr>
          <p:cNvSpPr/>
          <p:nvPr/>
        </p:nvSpPr>
        <p:spPr>
          <a:xfrm>
            <a:off x="4514127" y="3646025"/>
            <a:ext cx="856526" cy="245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BEEDE3-D6D4-445C-8001-B4898846CAA0}"/>
              </a:ext>
            </a:extLst>
          </p:cNvPr>
          <p:cNvSpPr/>
          <p:nvPr/>
        </p:nvSpPr>
        <p:spPr>
          <a:xfrm>
            <a:off x="6286981" y="3646025"/>
            <a:ext cx="4490978" cy="245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F3C94-9586-4798-AC6E-4ADAB9A62FE7}"/>
              </a:ext>
            </a:extLst>
          </p:cNvPr>
          <p:cNvSpPr/>
          <p:nvPr/>
        </p:nvSpPr>
        <p:spPr>
          <a:xfrm>
            <a:off x="9064907" y="3646025"/>
            <a:ext cx="1713052" cy="245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C29F69-7547-4AF8-A543-41681E025C69}"/>
              </a:ext>
            </a:extLst>
          </p:cNvPr>
          <p:cNvSpPr/>
          <p:nvPr/>
        </p:nvSpPr>
        <p:spPr>
          <a:xfrm>
            <a:off x="9064907" y="4872941"/>
            <a:ext cx="1728485" cy="1229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3AF269-8001-47AD-8E5C-C027FC553B2C}"/>
              </a:ext>
            </a:extLst>
          </p:cNvPr>
          <p:cNvSpPr/>
          <p:nvPr/>
        </p:nvSpPr>
        <p:spPr>
          <a:xfrm>
            <a:off x="2259317" y="470143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[n-1]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F14B63-54C0-48B3-9BEB-833576744C0B}"/>
              </a:ext>
            </a:extLst>
          </p:cNvPr>
          <p:cNvSpPr/>
          <p:nvPr/>
        </p:nvSpPr>
        <p:spPr>
          <a:xfrm>
            <a:off x="7146607" y="470143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[n-2]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905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3847627" y="755777"/>
            <a:ext cx="4496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단계 점화식을 세워보자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0D959-57C6-4CB5-9D62-4DD21A5DC5CC}"/>
              </a:ext>
            </a:extLst>
          </p:cNvPr>
          <p:cNvSpPr/>
          <p:nvPr/>
        </p:nvSpPr>
        <p:spPr>
          <a:xfrm>
            <a:off x="2050245" y="3533833"/>
            <a:ext cx="79063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즉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[n]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은 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[n-1]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과 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[n-2]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의 합으로 표현할 수 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</a:p>
          <a:p>
            <a:pPr algn="ctr"/>
            <a:r>
              <a:rPr lang="en-US" altLang="ko-KR" sz="2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Dp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[n]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=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dp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[n-1] + </a:t>
            </a:r>
            <a:r>
              <a:rPr lang="en-US" altLang="ko-KR" sz="2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dp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[n-2]</a:t>
            </a:r>
          </a:p>
          <a:p>
            <a:pPr algn="ctr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#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결국 피보나치 점화식과 같습니다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554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3847627" y="755777"/>
            <a:ext cx="4496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단계 점화식을 세워보자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0D959-57C6-4CB5-9D62-4DD21A5DC5CC}"/>
              </a:ext>
            </a:extLst>
          </p:cNvPr>
          <p:cNvSpPr/>
          <p:nvPr/>
        </p:nvSpPr>
        <p:spPr>
          <a:xfrm>
            <a:off x="2934306" y="3533833"/>
            <a:ext cx="61382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한번 직접 타일을 그려보며 세운 점화식이 맞는지</a:t>
            </a:r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확인해봅시다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</a:p>
          <a:p>
            <a:pPr algn="ctr"/>
            <a:r>
              <a:rPr lang="en-US" altLang="ko-KR" sz="1600" strike="sngStrike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1600" strike="sngStrike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파워포인트로 그리기 힘들어요 </a:t>
            </a:r>
            <a:r>
              <a:rPr lang="ko-KR" altLang="en-US" sz="1600" strike="sngStrike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ㅜㅜ</a:t>
            </a:r>
            <a:r>
              <a:rPr lang="en-US" altLang="ko-KR" sz="1600" strike="sngStrike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sz="2400" strike="sngStrike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374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5505522" y="894673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꿀팁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pic>
        <p:nvPicPr>
          <p:cNvPr id="6" name="그림 5" descr="화면, 모니터, 실내, 텔레비전이(가) 표시된 사진&#10;&#10;자동 생성된 설명">
            <a:extLst>
              <a:ext uri="{FF2B5EF4-FFF2-40B4-BE49-F238E27FC236}">
                <a16:creationId xmlns:a16="http://schemas.microsoft.com/office/drawing/2014/main" id="{0BB58A8D-FF5A-4FAF-AB0C-18B74D11D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029" y="1641731"/>
            <a:ext cx="6821829" cy="43215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7078DA1-A283-496B-B468-2F2592040044}"/>
              </a:ext>
            </a:extLst>
          </p:cNvPr>
          <p:cNvSpPr/>
          <p:nvPr/>
        </p:nvSpPr>
        <p:spPr>
          <a:xfrm>
            <a:off x="5655993" y="2017550"/>
            <a:ext cx="51444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앞으로도 문제에 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N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으로 나눈 나머지를</a:t>
            </a:r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출력하라는 문제를 많이 볼 수 있습니다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대부분 문제의 정답의 숫자가 매우 커</a:t>
            </a:r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ctr"/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오버플로우가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발생할 때 조건으로 붙습니다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</a:p>
          <a:p>
            <a:pPr algn="ctr"/>
            <a:r>
              <a:rPr lang="ko-KR" altLang="en-US" sz="32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이때</a:t>
            </a:r>
            <a:r>
              <a:rPr lang="en-US" altLang="ko-KR" sz="32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sz="32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결과를 구하고 마지막에 나눌 필요 없이</a:t>
            </a:r>
            <a:r>
              <a:rPr lang="en-US" altLang="ko-KR" sz="32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sz="32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구하는 중간에 계속 나눠줘도 상관없습니다</a:t>
            </a:r>
            <a:r>
              <a:rPr lang="en-US" altLang="ko-KR" sz="32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r>
              <a:rPr lang="ko-KR" altLang="en-US" sz="32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ko-KR" altLang="en-US" sz="32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8D6397-44ED-4C84-BB75-084B67A4C5DE}"/>
              </a:ext>
            </a:extLst>
          </p:cNvPr>
          <p:cNvSpPr/>
          <p:nvPr/>
        </p:nvSpPr>
        <p:spPr>
          <a:xfrm>
            <a:off x="3792520" y="6043389"/>
            <a:ext cx="4421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https://www.acmicpc.net/problem/10430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230016-5BF4-4E8E-927B-179C97D3E24E}"/>
              </a:ext>
            </a:extLst>
          </p:cNvPr>
          <p:cNvSpPr/>
          <p:nvPr/>
        </p:nvSpPr>
        <p:spPr>
          <a:xfrm>
            <a:off x="4296055" y="5652312"/>
            <a:ext cx="3627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가능한 이유는 다음을 참고해주세요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48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다음시간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B5899A-BC05-4D59-8CF4-25D96584257D}"/>
              </a:ext>
            </a:extLst>
          </p:cNvPr>
          <p:cNvSpPr txBox="1">
            <a:spLocks/>
          </p:cNvSpPr>
          <p:nvPr/>
        </p:nvSpPr>
        <p:spPr>
          <a:xfrm>
            <a:off x="-2419187" y="2216975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그래프와 트리라는 자료구조에 대해 알아봅시다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102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>
            <a:extLst>
              <a:ext uri="{FF2B5EF4-FFF2-40B4-BE49-F238E27FC236}">
                <a16:creationId xmlns:a16="http://schemas.microsoft.com/office/drawing/2014/main" id="{50F7E6F3-B085-4810-9333-8F4BA1AF9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1829649" y="2248629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7348EC5-CF1D-43C4-A43E-C6E262932E7D}"/>
              </a:ext>
            </a:extLst>
          </p:cNvPr>
          <p:cNvSpPr txBox="1">
            <a:spLocks/>
          </p:cNvSpPr>
          <p:nvPr/>
        </p:nvSpPr>
        <p:spPr>
          <a:xfrm>
            <a:off x="2914357" y="21813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The end.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C25D91-859D-4585-B6FA-DFF3673388CE}"/>
              </a:ext>
            </a:extLst>
          </p:cNvPr>
          <p:cNvSpPr/>
          <p:nvPr/>
        </p:nvSpPr>
        <p:spPr>
          <a:xfrm>
            <a:off x="5942791" y="5288287"/>
            <a:ext cx="4977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 시작은 미약하였으나 네 나중은 심히 </a:t>
            </a:r>
            <a:r>
              <a:rPr lang="ko-KR" altLang="en-US" dirty="0" err="1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창대하리라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</a:p>
          <a:p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욥기 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8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 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7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46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891AE6-6A7B-4632-B33C-260E91DEDC9B}"/>
              </a:ext>
            </a:extLst>
          </p:cNvPr>
          <p:cNvSpPr txBox="1">
            <a:spLocks/>
          </p:cNvSpPr>
          <p:nvPr/>
        </p:nvSpPr>
        <p:spPr>
          <a:xfrm>
            <a:off x="1051111" y="2551003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동적 계획법</a:t>
            </a:r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17601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85809" y="2751303"/>
            <a:ext cx="1063662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동적 계획법이 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뭐죠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54851" y="3928192"/>
            <a:ext cx="8682298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54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246601" y="-224802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동적 계획법이란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1490079" y="4681164"/>
            <a:ext cx="9211841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동적 계획법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8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8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큰 문제를 작은 문제로 나눠서 푸는 기법</a:t>
            </a:r>
            <a:r>
              <a:rPr lang="en-US" altLang="ko-KR" sz="28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!”</a:t>
            </a:r>
          </a:p>
          <a:p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기법은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Richard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bellman(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리차드 </a:t>
            </a:r>
            <a:r>
              <a:rPr lang="ko-KR" altLang="en-US" sz="2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벨먼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고안했으며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Dynamic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이라는 단어가 멋있어 보여 선택했다고 합니다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즉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Dynamic Programming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라는 용어에 큰 의미는 없습니다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68DA6-BCA5-41A6-81C5-C9E53A30E801}"/>
              </a:ext>
            </a:extLst>
          </p:cNvPr>
          <p:cNvSpPr/>
          <p:nvPr/>
        </p:nvSpPr>
        <p:spPr>
          <a:xfrm>
            <a:off x="282387" y="216278"/>
            <a:ext cx="102623" cy="4410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8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1490079" y="4358759"/>
            <a:ext cx="9211841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동적 계획법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큰 문제를 작은 문제로 나눠서 푼다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?”</a:t>
            </a:r>
          </a:p>
          <a:p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작은 문제의 정답을 구하다 보면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큰 문제의 정답을 구할 수 있습니다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4C0B92-67D4-4DAC-8476-EFEC601CC8D1}"/>
              </a:ext>
            </a:extLst>
          </p:cNvPr>
          <p:cNvSpPr txBox="1">
            <a:spLocks/>
          </p:cNvSpPr>
          <p:nvPr/>
        </p:nvSpPr>
        <p:spPr>
          <a:xfrm>
            <a:off x="-2246601" y="-224802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동적 계획법이란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7DCB66-87AB-4F22-9CF2-305A6A100F02}"/>
              </a:ext>
            </a:extLst>
          </p:cNvPr>
          <p:cNvSpPr/>
          <p:nvPr/>
        </p:nvSpPr>
        <p:spPr>
          <a:xfrm>
            <a:off x="282387" y="216278"/>
            <a:ext cx="102623" cy="4410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6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5161772" y="3511293"/>
            <a:ext cx="5754467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고등학교 때 한번씩 보셨을 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피보나치 수열입니다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우리는 이 문제를 풀기 위해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점화식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이라는 개념을 도입했습니다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pic>
        <p:nvPicPr>
          <p:cNvPr id="1032" name="Picture 8" descr="fibonacci sequence rabbits에 대한 이미지 검색결과">
            <a:extLst>
              <a:ext uri="{FF2B5EF4-FFF2-40B4-BE49-F238E27FC236}">
                <a16:creationId xmlns:a16="http://schemas.microsoft.com/office/drawing/2014/main" id="{CACC15CE-B73A-4E86-BAA8-1D0B14D9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39" y="2047809"/>
            <a:ext cx="3946260" cy="27623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78B312-F643-40C6-95DF-14174AB9AECC}"/>
                  </a:ext>
                </a:extLst>
              </p:cNvPr>
              <p:cNvSpPr txBox="1"/>
              <p:nvPr/>
            </p:nvSpPr>
            <p:spPr>
              <a:xfrm>
                <a:off x="6479347" y="4367803"/>
                <a:ext cx="31193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78B312-F643-40C6-95DF-14174AB9A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347" y="4367803"/>
                <a:ext cx="311931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1">
            <a:extLst>
              <a:ext uri="{FF2B5EF4-FFF2-40B4-BE49-F238E27FC236}">
                <a16:creationId xmlns:a16="http://schemas.microsoft.com/office/drawing/2014/main" id="{0CEC5A95-83D1-4FBB-ACB5-6839773ED309}"/>
              </a:ext>
            </a:extLst>
          </p:cNvPr>
          <p:cNvSpPr txBox="1">
            <a:spLocks/>
          </p:cNvSpPr>
          <p:nvPr/>
        </p:nvSpPr>
        <p:spPr>
          <a:xfrm>
            <a:off x="-2246601" y="-224802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동적 계획법이란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D5AC95-27EA-4440-939D-54D3B60BE922}"/>
              </a:ext>
            </a:extLst>
          </p:cNvPr>
          <p:cNvSpPr/>
          <p:nvPr/>
        </p:nvSpPr>
        <p:spPr>
          <a:xfrm>
            <a:off x="282387" y="216278"/>
            <a:ext cx="102623" cy="4410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34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4531</TotalTime>
  <Words>1043</Words>
  <Application>Microsoft Office PowerPoint</Application>
  <PresentationFormat>와이드스크린</PresentationFormat>
  <Paragraphs>161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Cambria Math</vt:lpstr>
      <vt:lpstr>나눔스퀘어라운드 Bold</vt:lpstr>
      <vt:lpstr>Arial</vt:lpstr>
      <vt:lpstr>맑은 고딕</vt:lpstr>
      <vt:lpstr>메이플스토리</vt:lpstr>
      <vt:lpstr>a옛날목욕탕B</vt:lpstr>
      <vt:lpstr>a옛날목욕탕L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D.com</dc:title>
  <dc:creator>송 용우</dc:creator>
  <cp:lastModifiedBy>송 용우</cp:lastModifiedBy>
  <cp:revision>126</cp:revision>
  <dcterms:created xsi:type="dcterms:W3CDTF">2019-06-24T04:53:26Z</dcterms:created>
  <dcterms:modified xsi:type="dcterms:W3CDTF">2019-11-29T14:04:31Z</dcterms:modified>
</cp:coreProperties>
</file>