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88" r:id="rId4"/>
    <p:sldId id="322" r:id="rId5"/>
    <p:sldId id="318" r:id="rId6"/>
    <p:sldId id="270" r:id="rId7"/>
    <p:sldId id="348" r:id="rId8"/>
    <p:sldId id="352" r:id="rId9"/>
    <p:sldId id="351" r:id="rId10"/>
    <p:sldId id="354" r:id="rId11"/>
    <p:sldId id="355" r:id="rId12"/>
    <p:sldId id="350" r:id="rId13"/>
    <p:sldId id="362" r:id="rId14"/>
    <p:sldId id="364" r:id="rId15"/>
    <p:sldId id="363" r:id="rId16"/>
    <p:sldId id="366" r:id="rId17"/>
    <p:sldId id="323" r:id="rId18"/>
    <p:sldId id="367" r:id="rId19"/>
    <p:sldId id="368" r:id="rId20"/>
    <p:sldId id="393" r:id="rId21"/>
    <p:sldId id="392" r:id="rId22"/>
    <p:sldId id="369" r:id="rId23"/>
    <p:sldId id="371" r:id="rId24"/>
    <p:sldId id="372" r:id="rId25"/>
    <p:sldId id="373" r:id="rId26"/>
    <p:sldId id="375" r:id="rId27"/>
    <p:sldId id="374" r:id="rId28"/>
    <p:sldId id="376" r:id="rId29"/>
    <p:sldId id="377" r:id="rId30"/>
    <p:sldId id="378" r:id="rId31"/>
    <p:sldId id="395" r:id="rId32"/>
    <p:sldId id="357" r:id="rId33"/>
    <p:sldId id="379" r:id="rId34"/>
    <p:sldId id="381" r:id="rId35"/>
    <p:sldId id="380" r:id="rId36"/>
    <p:sldId id="400" r:id="rId37"/>
    <p:sldId id="403" r:id="rId38"/>
    <p:sldId id="396" r:id="rId39"/>
    <p:sldId id="398" r:id="rId40"/>
    <p:sldId id="383" r:id="rId41"/>
    <p:sldId id="401" r:id="rId42"/>
    <p:sldId id="358" r:id="rId43"/>
    <p:sldId id="404" r:id="rId44"/>
    <p:sldId id="384" r:id="rId45"/>
    <p:sldId id="402" r:id="rId46"/>
    <p:sldId id="425" r:id="rId47"/>
    <p:sldId id="405" r:id="rId48"/>
    <p:sldId id="391" r:id="rId49"/>
    <p:sldId id="385" r:id="rId50"/>
    <p:sldId id="406" r:id="rId51"/>
    <p:sldId id="407" r:id="rId52"/>
    <p:sldId id="408" r:id="rId53"/>
    <p:sldId id="409" r:id="rId54"/>
    <p:sldId id="410" r:id="rId55"/>
    <p:sldId id="411" r:id="rId56"/>
    <p:sldId id="412" r:id="rId57"/>
    <p:sldId id="414" r:id="rId58"/>
    <p:sldId id="388" r:id="rId59"/>
    <p:sldId id="416" r:id="rId60"/>
    <p:sldId id="389" r:id="rId61"/>
    <p:sldId id="419" r:id="rId62"/>
    <p:sldId id="417" r:id="rId63"/>
    <p:sldId id="418" r:id="rId64"/>
    <p:sldId id="421" r:id="rId65"/>
    <p:sldId id="422" r:id="rId66"/>
    <p:sldId id="420" r:id="rId67"/>
    <p:sldId id="325" r:id="rId68"/>
    <p:sldId id="424" r:id="rId69"/>
    <p:sldId id="394" r:id="rId70"/>
    <p:sldId id="426" r:id="rId71"/>
    <p:sldId id="305" r:id="rId72"/>
    <p:sldId id="309" r:id="rId73"/>
  </p:sldIdLst>
  <p:sldSz cx="12192000" cy="6858000"/>
  <p:notesSz cx="6858000" cy="9144000"/>
  <p:embeddedFontLst>
    <p:embeddedFont>
      <p:font typeface="a옛날목욕탕B" panose="02020600000000000000" pitchFamily="18" charset="-127"/>
      <p:regular r:id="rId74"/>
    </p:embeddedFont>
    <p:embeddedFont>
      <p:font typeface="a옛날목욕탕L" panose="02020600000000000000" pitchFamily="18" charset="-127"/>
      <p:regular r:id="rId75"/>
    </p:embeddedFont>
    <p:embeddedFont>
      <p:font typeface="Cambria Math" panose="02040503050406030204" pitchFamily="18" charset="0"/>
      <p:regular r:id="rId76"/>
    </p:embeddedFont>
    <p:embeddedFont>
      <p:font typeface="나눔스퀘어라운드 Bold" panose="020B0600000101010101" pitchFamily="50" charset="-127"/>
      <p:bold r:id="rId77"/>
    </p:embeddedFont>
    <p:embeddedFont>
      <p:font typeface="맑은 고딕" panose="020B0503020000020004" pitchFamily="50" charset="-127"/>
      <p:regular r:id="rId78"/>
      <p:bold r:id="rId79"/>
    </p:embeddedFont>
    <p:embeddedFont>
      <p:font typeface="메이플스토리" panose="02000300000000000000" pitchFamily="2" charset="-127"/>
      <p:regular r:id="rId80"/>
      <p:bold r:id="rId81"/>
    </p:embeddedFont>
    <p:embeddedFont>
      <p:font typeface="배달의민족 한나체 Pro" panose="020B0600000101010101" pitchFamily="50" charset="-127"/>
      <p:regular r:id="rId8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CFFF"/>
    <a:srgbClr val="FFE3E2"/>
    <a:srgbClr val="E1F8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CB609-D922-4322-AC4D-B410EC1896AC}" v="1041" dt="2019-06-27T10:34:57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7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용우" userId="5fec0c1f-fbad-4bae-b61b-9d64b9ac64ce" providerId="ADAL" clId="{5D0CB609-D922-4322-AC4D-B410EC1896AC}"/>
    <pc:docChg chg="undo custSel addSld delSld modSld sldOrd">
      <pc:chgData name="송용우" userId="5fec0c1f-fbad-4bae-b61b-9d64b9ac64ce" providerId="ADAL" clId="{5D0CB609-D922-4322-AC4D-B410EC1896AC}" dt="2019-06-27T10:43:56.697" v="9683" actId="20577"/>
      <pc:docMkLst>
        <pc:docMk/>
      </pc:docMkLst>
      <pc:sldChg chg="modSp ord">
        <pc:chgData name="송용우" userId="5fec0c1f-fbad-4bae-b61b-9d64b9ac64ce" providerId="ADAL" clId="{5D0CB609-D922-4322-AC4D-B410EC1896AC}" dt="2019-06-27T10:04:18.757" v="9645" actId="1076"/>
        <pc:sldMkLst>
          <pc:docMk/>
          <pc:sldMk cId="3436897007" sldId="257"/>
        </pc:sldMkLst>
        <pc:spChg chg="mod">
          <ac:chgData name="송용우" userId="5fec0c1f-fbad-4bae-b61b-9d64b9ac64ce" providerId="ADAL" clId="{5D0CB609-D922-4322-AC4D-B410EC1896AC}" dt="2019-06-27T10:04:18.757" v="9645" actId="1076"/>
          <ac:spMkLst>
            <pc:docMk/>
            <pc:sldMk cId="3436897007" sldId="257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04:13.523" v="9644" actId="2711"/>
          <ac:spMkLst>
            <pc:docMk/>
            <pc:sldMk cId="3436897007" sldId="257"/>
            <ac:spMk id="7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57:46.283" v="8980"/>
        <pc:sldMkLst>
          <pc:docMk/>
          <pc:sldMk cId="4291407074" sldId="259"/>
        </pc:sldMkLst>
        <pc:spChg chg="mod">
          <ac:chgData name="송용우" userId="5fec0c1f-fbad-4bae-b61b-9d64b9ac64ce" providerId="ADAL" clId="{5D0CB609-D922-4322-AC4D-B410EC1896AC}" dt="2019-06-27T08:57:46.283" v="8980"/>
          <ac:spMkLst>
            <pc:docMk/>
            <pc:sldMk cId="4291407074" sldId="259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8:47:43.303" v="111" actId="14100"/>
          <ac:spMkLst>
            <pc:docMk/>
            <pc:sldMk cId="4291407074" sldId="259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8:51:52.109" v="125" actId="478"/>
          <ac:spMkLst>
            <pc:docMk/>
            <pc:sldMk cId="4291407074" sldId="259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49:50.431" v="579"/>
          <ac:spMkLst>
            <pc:docMk/>
            <pc:sldMk cId="4291407074" sldId="259"/>
            <ac:spMk id="7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08:54:28.543" v="154" actId="1076"/>
          <ac:spMkLst>
            <pc:docMk/>
            <pc:sldMk cId="4291407074" sldId="259"/>
            <ac:spMk id="9" creationId="{400371EB-0687-4E6E-B370-8E68108D4D0B}"/>
          </ac:spMkLst>
        </pc:spChg>
        <pc:spChg chg="add mod">
          <ac:chgData name="송용우" userId="5fec0c1f-fbad-4bae-b61b-9d64b9ac64ce" providerId="ADAL" clId="{5D0CB609-D922-4322-AC4D-B410EC1896AC}" dt="2019-06-26T08:55:39.059" v="192" actId="1076"/>
          <ac:spMkLst>
            <pc:docMk/>
            <pc:sldMk cId="4291407074" sldId="259"/>
            <ac:spMk id="10" creationId="{ACA8DEC6-101C-49AD-9678-4F41C87C24CB}"/>
          </ac:spMkLst>
        </pc:spChg>
        <pc:spChg chg="add mod">
          <ac:chgData name="송용우" userId="5fec0c1f-fbad-4bae-b61b-9d64b9ac64ce" providerId="ADAL" clId="{5D0CB609-D922-4322-AC4D-B410EC1896AC}" dt="2019-06-26T08:55:59.016" v="224" actId="20577"/>
          <ac:spMkLst>
            <pc:docMk/>
            <pc:sldMk cId="4291407074" sldId="259"/>
            <ac:spMk id="11" creationId="{408C3DA8-B864-4523-B6F6-26ED6288A078}"/>
          </ac:spMkLst>
        </pc:spChg>
        <pc:picChg chg="add del mod">
          <ac:chgData name="송용우" userId="5fec0c1f-fbad-4bae-b61b-9d64b9ac64ce" providerId="ADAL" clId="{5D0CB609-D922-4322-AC4D-B410EC1896AC}" dt="2019-06-26T08:53:11.720" v="135" actId="478"/>
          <ac:picMkLst>
            <pc:docMk/>
            <pc:sldMk cId="4291407074" sldId="259"/>
            <ac:picMk id="2050" creationId="{C5705689-7C4F-466C-8033-1998246C7A3E}"/>
          </ac:picMkLst>
        </pc:picChg>
        <pc:picChg chg="add mod">
          <ac:chgData name="송용우" userId="5fec0c1f-fbad-4bae-b61b-9d64b9ac64ce" providerId="ADAL" clId="{5D0CB609-D922-4322-AC4D-B410EC1896AC}" dt="2019-06-26T08:54:15.781" v="142" actId="1076"/>
          <ac:picMkLst>
            <pc:docMk/>
            <pc:sldMk cId="4291407074" sldId="259"/>
            <ac:picMk id="2052" creationId="{9353140A-40B4-4A77-8AC0-3AAB398644BC}"/>
          </ac:picMkLst>
        </pc:picChg>
        <pc:picChg chg="add mod">
          <ac:chgData name="송용우" userId="5fec0c1f-fbad-4bae-b61b-9d64b9ac64ce" providerId="ADAL" clId="{5D0CB609-D922-4322-AC4D-B410EC1896AC}" dt="2019-06-26T08:55:41.323" v="193" actId="1076"/>
          <ac:picMkLst>
            <pc:docMk/>
            <pc:sldMk cId="4291407074" sldId="259"/>
            <ac:picMk id="2054" creationId="{6E99A3C4-8FC0-47D3-B11C-9845D12D11A9}"/>
          </ac:picMkLst>
        </pc:picChg>
      </pc:sldChg>
      <pc:sldChg chg="modSp del">
        <pc:chgData name="송용우" userId="5fec0c1f-fbad-4bae-b61b-9d64b9ac64ce" providerId="ADAL" clId="{5D0CB609-D922-4322-AC4D-B410EC1896AC}" dt="2019-06-27T05:43:16.688" v="4367" actId="2696"/>
        <pc:sldMkLst>
          <pc:docMk/>
          <pc:sldMk cId="986253177" sldId="260"/>
        </pc:sldMkLst>
        <pc:spChg chg="mod">
          <ac:chgData name="송용우" userId="5fec0c1f-fbad-4bae-b61b-9d64b9ac64ce" providerId="ADAL" clId="{5D0CB609-D922-4322-AC4D-B410EC1896AC}" dt="2019-06-27T02:13:42.700" v="3989" actId="1076"/>
          <ac:spMkLst>
            <pc:docMk/>
            <pc:sldMk cId="986253177" sldId="260"/>
            <ac:spMk id="4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54:51.085" v="8939"/>
        <pc:sldMkLst>
          <pc:docMk/>
          <pc:sldMk cId="980747138" sldId="261"/>
        </pc:sldMkLst>
        <pc:spChg chg="mod">
          <ac:chgData name="송용우" userId="5fec0c1f-fbad-4bae-b61b-9d64b9ac64ce" providerId="ADAL" clId="{5D0CB609-D922-4322-AC4D-B410EC1896AC}" dt="2019-06-27T08:36:31.043" v="8166" actId="2085"/>
          <ac:spMkLst>
            <pc:docMk/>
            <pc:sldMk cId="980747138" sldId="261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34:57.528" v="8082" actId="2711"/>
          <ac:spMkLst>
            <pc:docMk/>
            <pc:sldMk cId="980747138" sldId="261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5:51.140" v="8154" actId="1076"/>
          <ac:spMkLst>
            <pc:docMk/>
            <pc:sldMk cId="980747138" sldId="261"/>
            <ac:spMk id="7" creationId="{58AB9395-CD89-4F3F-9825-5F3F242D3C0B}"/>
          </ac:spMkLst>
        </pc:spChg>
        <pc:spChg chg="add">
          <ac:chgData name="송용우" userId="5fec0c1f-fbad-4bae-b61b-9d64b9ac64ce" providerId="ADAL" clId="{5D0CB609-D922-4322-AC4D-B410EC1896AC}" dt="2019-06-27T08:54:51.085" v="8939"/>
          <ac:spMkLst>
            <pc:docMk/>
            <pc:sldMk cId="980747138" sldId="261"/>
            <ac:spMk id="8" creationId="{90FF8A9E-260B-4D4D-9056-5DC74E90D5CE}"/>
          </ac:spMkLst>
        </pc:spChg>
        <pc:picChg chg="add del mod">
          <ac:chgData name="송용우" userId="5fec0c1f-fbad-4bae-b61b-9d64b9ac64ce" providerId="ADAL" clId="{5D0CB609-D922-4322-AC4D-B410EC1896AC}" dt="2019-06-27T07:30:19.830" v="4396" actId="478"/>
          <ac:picMkLst>
            <pc:docMk/>
            <pc:sldMk cId="980747138" sldId="261"/>
            <ac:picMk id="2" creationId="{68886635-30B5-4A3C-9AF1-E37419001688}"/>
          </ac:picMkLst>
        </pc:picChg>
      </pc:sldChg>
      <pc:sldChg chg="del ord">
        <pc:chgData name="송용우" userId="5fec0c1f-fbad-4bae-b61b-9d64b9ac64ce" providerId="ADAL" clId="{5D0CB609-D922-4322-AC4D-B410EC1896AC}" dt="2019-06-27T08:37:09.919" v="8204" actId="2696"/>
        <pc:sldMkLst>
          <pc:docMk/>
          <pc:sldMk cId="1069333272" sldId="263"/>
        </pc:sldMkLst>
      </pc:sldChg>
      <pc:sldChg chg="del">
        <pc:chgData name="송용우" userId="5fec0c1f-fbad-4bae-b61b-9d64b9ac64ce" providerId="ADAL" clId="{5D0CB609-D922-4322-AC4D-B410EC1896AC}" dt="2019-06-27T05:43:19.268" v="4369" actId="2696"/>
        <pc:sldMkLst>
          <pc:docMk/>
          <pc:sldMk cId="3163413456" sldId="265"/>
        </pc:sldMkLst>
      </pc:sldChg>
      <pc:sldChg chg="addSp delSp modSp del">
        <pc:chgData name="송용우" userId="5fec0c1f-fbad-4bae-b61b-9d64b9ac64ce" providerId="ADAL" clId="{5D0CB609-D922-4322-AC4D-B410EC1896AC}" dt="2019-06-26T09:56:40.030" v="632" actId="2696"/>
        <pc:sldMkLst>
          <pc:docMk/>
          <pc:sldMk cId="3300538654" sldId="266"/>
        </pc:sldMkLst>
        <pc:graphicFrameChg chg="add del modGraphic">
          <ac:chgData name="송용우" userId="5fec0c1f-fbad-4bae-b61b-9d64b9ac64ce" providerId="ADAL" clId="{5D0CB609-D922-4322-AC4D-B410EC1896AC}" dt="2019-06-26T09:55:19.232" v="583" actId="27309"/>
          <ac:graphicFrameMkLst>
            <pc:docMk/>
            <pc:sldMk cId="3300538654" sldId="266"/>
            <ac:graphicFrameMk id="3" creationId="{A0179CD6-8734-40FD-B770-3C9D5F2CF66F}"/>
          </ac:graphicFrameMkLst>
        </pc:graphicFrameChg>
      </pc:sldChg>
      <pc:sldChg chg="addSp delSp modSp">
        <pc:chgData name="송용우" userId="5fec0c1f-fbad-4bae-b61b-9d64b9ac64ce" providerId="ADAL" clId="{5D0CB609-D922-4322-AC4D-B410EC1896AC}" dt="2019-06-27T09:18:15.781" v="9604" actId="2085"/>
        <pc:sldMkLst>
          <pc:docMk/>
          <pc:sldMk cId="1229590576" sldId="267"/>
        </pc:sldMkLst>
        <pc:spChg chg="add mod">
          <ac:chgData name="송용우" userId="5fec0c1f-fbad-4bae-b61b-9d64b9ac64ce" providerId="ADAL" clId="{5D0CB609-D922-4322-AC4D-B410EC1896AC}" dt="2019-06-27T09:16:52.765" v="9590" actId="1076"/>
          <ac:spMkLst>
            <pc:docMk/>
            <pc:sldMk cId="1229590576" sldId="267"/>
            <ac:spMk id="2" creationId="{9DA7CF5F-CE68-45EA-A2F4-1E48A87D2244}"/>
          </ac:spMkLst>
        </pc:spChg>
        <pc:spChg chg="add del">
          <ac:chgData name="송용우" userId="5fec0c1f-fbad-4bae-b61b-9d64b9ac64ce" providerId="ADAL" clId="{5D0CB609-D922-4322-AC4D-B410EC1896AC}" dt="2019-06-27T09:16:39.121" v="9583"/>
          <ac:spMkLst>
            <pc:docMk/>
            <pc:sldMk cId="1229590576" sldId="267"/>
            <ac:spMk id="3" creationId="{B532BA91-32A7-45D1-AEA7-4CF19AF51E60}"/>
          </ac:spMkLst>
        </pc:spChg>
        <pc:spChg chg="mod">
          <ac:chgData name="송용우" userId="5fec0c1f-fbad-4bae-b61b-9d64b9ac64ce" providerId="ADAL" clId="{5D0CB609-D922-4322-AC4D-B410EC1896AC}" dt="2019-06-27T09:18:15.781" v="9604" actId="2085"/>
          <ac:spMkLst>
            <pc:docMk/>
            <pc:sldMk cId="1229590576" sldId="267"/>
            <ac:spMk id="5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7T09:16:50.759" v="9589" actId="1076"/>
          <ac:spMkLst>
            <pc:docMk/>
            <pc:sldMk cId="1229590576" sldId="267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9:16:55.613" v="9591" actId="1076"/>
          <ac:spMkLst>
            <pc:docMk/>
            <pc:sldMk cId="1229590576" sldId="267"/>
            <ac:spMk id="7" creationId="{F159E829-ECEF-4A14-B1C1-91FA8CAA495C}"/>
          </ac:spMkLst>
        </pc:spChg>
        <pc:spChg chg="add del mod">
          <ac:chgData name="송용우" userId="5fec0c1f-fbad-4bae-b61b-9d64b9ac64ce" providerId="ADAL" clId="{5D0CB609-D922-4322-AC4D-B410EC1896AC}" dt="2019-06-27T09:16:28.670" v="9579" actId="478"/>
          <ac:spMkLst>
            <pc:docMk/>
            <pc:sldMk cId="1229590576" sldId="267"/>
            <ac:spMk id="8" creationId="{9687054E-8661-4930-9A77-DE86DEE0EA34}"/>
          </ac:spMkLst>
        </pc:spChg>
        <pc:spChg chg="add mod">
          <ac:chgData name="송용우" userId="5fec0c1f-fbad-4bae-b61b-9d64b9ac64ce" providerId="ADAL" clId="{5D0CB609-D922-4322-AC4D-B410EC1896AC}" dt="2019-06-27T09:17:18.387" v="9597" actId="403"/>
          <ac:spMkLst>
            <pc:docMk/>
            <pc:sldMk cId="1229590576" sldId="267"/>
            <ac:spMk id="9" creationId="{56AA0616-8A92-4015-A0BE-69FB33B657C7}"/>
          </ac:spMkLst>
        </pc:spChg>
        <pc:spChg chg="add mod">
          <ac:chgData name="송용우" userId="5fec0c1f-fbad-4bae-b61b-9d64b9ac64ce" providerId="ADAL" clId="{5D0CB609-D922-4322-AC4D-B410EC1896AC}" dt="2019-06-27T09:17:41.491" v="9602" actId="1076"/>
          <ac:spMkLst>
            <pc:docMk/>
            <pc:sldMk cId="1229590576" sldId="267"/>
            <ac:spMk id="10" creationId="{38B525D8-FC52-4202-9DFE-D16F9F201AF4}"/>
          </ac:spMkLst>
        </pc:spChg>
      </pc:sldChg>
      <pc:sldChg chg="addSp delSp modSp">
        <pc:chgData name="송용우" userId="5fec0c1f-fbad-4bae-b61b-9d64b9ac64ce" providerId="ADAL" clId="{5D0CB609-D922-4322-AC4D-B410EC1896AC}" dt="2019-06-26T10:03:46.569" v="779" actId="1076"/>
        <pc:sldMkLst>
          <pc:docMk/>
          <pc:sldMk cId="3157884792" sldId="268"/>
        </pc:sldMkLst>
        <pc:spChg chg="add mod">
          <ac:chgData name="송용우" userId="5fec0c1f-fbad-4bae-b61b-9d64b9ac64ce" providerId="ADAL" clId="{5D0CB609-D922-4322-AC4D-B410EC1896AC}" dt="2019-06-26T10:03:34.562" v="775" actId="13822"/>
          <ac:spMkLst>
            <pc:docMk/>
            <pc:sldMk cId="3157884792" sldId="268"/>
            <ac:spMk id="2" creationId="{DB56C8DF-B7F9-4226-A06F-3DA9780C7177}"/>
          </ac:spMkLst>
        </pc:spChg>
        <pc:spChg chg="del mod">
          <ac:chgData name="송용우" userId="5fec0c1f-fbad-4bae-b61b-9d64b9ac64ce" providerId="ADAL" clId="{5D0CB609-D922-4322-AC4D-B410EC1896AC}" dt="2019-06-26T09:56:44.460" v="634" actId="478"/>
          <ac:spMkLst>
            <pc:docMk/>
            <pc:sldMk cId="3157884792" sldId="268"/>
            <ac:spMk id="13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5.636" v="635" actId="478"/>
          <ac:spMkLst>
            <pc:docMk/>
            <pc:sldMk cId="3157884792" sldId="268"/>
            <ac:spMk id="1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7.843" v="636" actId="478"/>
          <ac:spMkLst>
            <pc:docMk/>
            <pc:sldMk cId="3157884792" sldId="268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9.339" v="637" actId="478"/>
          <ac:spMkLst>
            <pc:docMk/>
            <pc:sldMk cId="3157884792" sldId="268"/>
            <ac:spMk id="1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10:03:41.550" v="777" actId="1076"/>
          <ac:spMkLst>
            <pc:docMk/>
            <pc:sldMk cId="3157884792" sldId="268"/>
            <ac:spMk id="24" creationId="{CE6AB683-093C-4B58-88BC-9509207ACFA8}"/>
          </ac:spMkLst>
        </pc:spChg>
        <pc:spChg chg="add mod">
          <ac:chgData name="송용우" userId="5fec0c1f-fbad-4bae-b61b-9d64b9ac64ce" providerId="ADAL" clId="{5D0CB609-D922-4322-AC4D-B410EC1896AC}" dt="2019-06-26T10:03:46.569" v="779" actId="1076"/>
          <ac:spMkLst>
            <pc:docMk/>
            <pc:sldMk cId="3157884792" sldId="268"/>
            <ac:spMk id="25" creationId="{67AB1AE1-E80E-4649-98C7-96B551A0E307}"/>
          </ac:spMkLst>
        </pc:spChg>
        <pc:spChg chg="del">
          <ac:chgData name="송용우" userId="5fec0c1f-fbad-4bae-b61b-9d64b9ac64ce" providerId="ADAL" clId="{5D0CB609-D922-4322-AC4D-B410EC1896AC}" dt="2019-06-26T09:56:56.748" v="644" actId="478"/>
          <ac:spMkLst>
            <pc:docMk/>
            <pc:sldMk cId="3157884792" sldId="268"/>
            <ac:spMk id="2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55.452" v="643" actId="478"/>
          <ac:spMkLst>
            <pc:docMk/>
            <pc:sldMk cId="3157884792" sldId="268"/>
            <ac:spMk id="28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56:21.654" v="628" actId="1076"/>
          <ac:spMkLst>
            <pc:docMk/>
            <pc:sldMk cId="3157884792" sldId="268"/>
            <ac:spMk id="29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56:25.058" v="629" actId="14100"/>
          <ac:spMkLst>
            <pc:docMk/>
            <pc:sldMk cId="3157884792" sldId="268"/>
            <ac:spMk id="30" creationId="{00000000-0000-0000-0000-000000000000}"/>
          </ac:spMkLst>
        </pc:spChg>
        <pc:cxnChg chg="del">
          <ac:chgData name="송용우" userId="5fec0c1f-fbad-4bae-b61b-9d64b9ac64ce" providerId="ADAL" clId="{5D0CB609-D922-4322-AC4D-B410EC1896AC}" dt="2019-06-26T09:56:53.122" v="641" actId="478"/>
          <ac:cxnSpMkLst>
            <pc:docMk/>
            <pc:sldMk cId="3157884792" sldId="268"/>
            <ac:cxnSpMk id="3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0.193" v="638" actId="478"/>
          <ac:cxnSpMkLst>
            <pc:docMk/>
            <pc:sldMk cId="3157884792" sldId="268"/>
            <ac:cxnSpMk id="18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0.947" v="639" actId="478"/>
          <ac:cxnSpMkLst>
            <pc:docMk/>
            <pc:sldMk cId="3157884792" sldId="268"/>
            <ac:cxnSpMk id="19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1.921" v="640" actId="478"/>
          <ac:cxnSpMkLst>
            <pc:docMk/>
            <pc:sldMk cId="3157884792" sldId="268"/>
            <ac:cxnSpMk id="20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4.091" v="642" actId="478"/>
          <ac:cxnSpMkLst>
            <pc:docMk/>
            <pc:sldMk cId="3157884792" sldId="268"/>
            <ac:cxnSpMk id="26" creationId="{00000000-0000-0000-0000-000000000000}"/>
          </ac:cxnSpMkLst>
        </pc:cxnChg>
      </pc:sldChg>
      <pc:sldChg chg="del">
        <pc:chgData name="송용우" userId="5fec0c1f-fbad-4bae-b61b-9d64b9ac64ce" providerId="ADAL" clId="{5D0CB609-D922-4322-AC4D-B410EC1896AC}" dt="2019-06-26T09:59:11.407" v="750" actId="2696"/>
        <pc:sldMkLst>
          <pc:docMk/>
          <pc:sldMk cId="1074184429" sldId="269"/>
        </pc:sldMkLst>
      </pc:sldChg>
      <pc:sldChg chg="addSp modSp">
        <pc:chgData name="송용우" userId="5fec0c1f-fbad-4bae-b61b-9d64b9ac64ce" providerId="ADAL" clId="{5D0CB609-D922-4322-AC4D-B410EC1896AC}" dt="2019-06-27T08:00:54.426" v="5653" actId="1076"/>
        <pc:sldMkLst>
          <pc:docMk/>
          <pc:sldMk cId="3671828286" sldId="270"/>
        </pc:sldMkLst>
        <pc:spChg chg="mod">
          <ac:chgData name="송용우" userId="5fec0c1f-fbad-4bae-b61b-9d64b9ac64ce" providerId="ADAL" clId="{5D0CB609-D922-4322-AC4D-B410EC1896AC}" dt="2019-06-26T08:46:44.112" v="19" actId="1076"/>
          <ac:spMkLst>
            <pc:docMk/>
            <pc:sldMk cId="3671828286" sldId="270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8:46:29.344" v="14" actId="1076"/>
          <ac:spMkLst>
            <pc:docMk/>
            <pc:sldMk cId="3671828286" sldId="270"/>
            <ac:spMk id="7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00:50.341" v="5652" actId="1076"/>
          <ac:spMkLst>
            <pc:docMk/>
            <pc:sldMk cId="3671828286" sldId="270"/>
            <ac:spMk id="8" creationId="{00000000-0000-0000-0000-000000000000}"/>
          </ac:spMkLst>
        </pc:spChg>
        <pc:picChg chg="add mod">
          <ac:chgData name="송용우" userId="5fec0c1f-fbad-4bae-b61b-9d64b9ac64ce" providerId="ADAL" clId="{5D0CB609-D922-4322-AC4D-B410EC1896AC}" dt="2019-06-27T08:00:54.426" v="5653" actId="1076"/>
          <ac:picMkLst>
            <pc:docMk/>
            <pc:sldMk cId="3671828286" sldId="270"/>
            <ac:picMk id="1026" creationId="{E4C19952-89D5-4BB2-A925-81438BBFBD7B}"/>
          </ac:picMkLst>
        </pc:picChg>
      </pc:sldChg>
      <pc:sldChg chg="modSp ord">
        <pc:chgData name="송용우" userId="5fec0c1f-fbad-4bae-b61b-9d64b9ac64ce" providerId="ADAL" clId="{5D0CB609-D922-4322-AC4D-B410EC1896AC}" dt="2019-06-27T09:41:46.923" v="9619" actId="20577"/>
        <pc:sldMkLst>
          <pc:docMk/>
          <pc:sldMk cId="2034249273" sldId="272"/>
        </pc:sldMkLst>
        <pc:spChg chg="mod">
          <ac:chgData name="송용우" userId="5fec0c1f-fbad-4bae-b61b-9d64b9ac64ce" providerId="ADAL" clId="{5D0CB609-D922-4322-AC4D-B410EC1896AC}" dt="2019-06-27T01:40:16.439" v="2674"/>
          <ac:spMkLst>
            <pc:docMk/>
            <pc:sldMk cId="2034249273" sldId="272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10:50.910" v="6296" actId="207"/>
          <ac:spMkLst>
            <pc:docMk/>
            <pc:sldMk cId="2034249273" sldId="272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9:41:46.923" v="9619" actId="20577"/>
          <ac:spMkLst>
            <pc:docMk/>
            <pc:sldMk cId="2034249273" sldId="272"/>
            <ac:spMk id="7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1:35:53.480" v="2595" actId="403"/>
          <ac:spMkLst>
            <pc:docMk/>
            <pc:sldMk cId="2034249273" sldId="272"/>
            <ac:spMk id="19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10:03.499" v="6289" actId="1076"/>
        <pc:sldMkLst>
          <pc:docMk/>
          <pc:sldMk cId="440471612" sldId="273"/>
        </pc:sldMkLst>
        <pc:spChg chg="add del mod">
          <ac:chgData name="송용우" userId="5fec0c1f-fbad-4bae-b61b-9d64b9ac64ce" providerId="ADAL" clId="{5D0CB609-D922-4322-AC4D-B410EC1896AC}" dt="2019-06-26T10:05:48.118" v="813" actId="1076"/>
          <ac:spMkLst>
            <pc:docMk/>
            <pc:sldMk cId="440471612" sldId="273"/>
            <ac:spMk id="5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10:33:57.978" v="1309"/>
          <ac:spMkLst>
            <pc:docMk/>
            <pc:sldMk cId="440471612" sldId="273"/>
            <ac:spMk id="6" creationId="{51B1F457-E983-44BA-BC4F-21C8ED8A6958}"/>
          </ac:spMkLst>
        </pc:spChg>
        <pc:spChg chg="add del mod">
          <ac:chgData name="송용우" userId="5fec0c1f-fbad-4bae-b61b-9d64b9ac64ce" providerId="ADAL" clId="{5D0CB609-D922-4322-AC4D-B410EC1896AC}" dt="2019-06-26T10:05:54.575" v="814" actId="1076"/>
          <ac:spMkLst>
            <pc:docMk/>
            <pc:sldMk cId="440471612" sldId="273"/>
            <ac:spMk id="7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6T10:23:36.899" v="1045" actId="478"/>
          <ac:spMkLst>
            <pc:docMk/>
            <pc:sldMk cId="440471612" sldId="273"/>
            <ac:spMk id="8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5:44.464" v="812"/>
          <ac:spMkLst>
            <pc:docMk/>
            <pc:sldMk cId="440471612" sldId="273"/>
            <ac:spMk id="9" creationId="{F1560556-659D-4D77-BFE5-1054DBE6C502}"/>
          </ac:spMkLst>
        </pc:spChg>
        <pc:spChg chg="add mod">
          <ac:chgData name="송용우" userId="5fec0c1f-fbad-4bae-b61b-9d64b9ac64ce" providerId="ADAL" clId="{5D0CB609-D922-4322-AC4D-B410EC1896AC}" dt="2019-06-26T10:24:14.937" v="1047" actId="1076"/>
          <ac:spMkLst>
            <pc:docMk/>
            <pc:sldMk cId="440471612" sldId="273"/>
            <ac:spMk id="10" creationId="{2A63EC9B-02A9-4FEE-9BBA-43B594B74E6C}"/>
          </ac:spMkLst>
        </pc:spChg>
        <pc:spChg chg="add mod">
          <ac:chgData name="송용우" userId="5fec0c1f-fbad-4bae-b61b-9d64b9ac64ce" providerId="ADAL" clId="{5D0CB609-D922-4322-AC4D-B410EC1896AC}" dt="2019-06-26T10:24:18.307" v="1049" actId="1076"/>
          <ac:spMkLst>
            <pc:docMk/>
            <pc:sldMk cId="440471612" sldId="273"/>
            <ac:spMk id="11" creationId="{12127A09-BE35-4923-9453-6990A85AE03C}"/>
          </ac:spMkLst>
        </pc:spChg>
        <pc:spChg chg="add mod">
          <ac:chgData name="송용우" userId="5fec0c1f-fbad-4bae-b61b-9d64b9ac64ce" providerId="ADAL" clId="{5D0CB609-D922-4322-AC4D-B410EC1896AC}" dt="2019-06-26T10:24:23.879" v="1051" actId="1076"/>
          <ac:spMkLst>
            <pc:docMk/>
            <pc:sldMk cId="440471612" sldId="273"/>
            <ac:spMk id="12" creationId="{E429B60E-F403-4F61-A92D-60D1502D714E}"/>
          </ac:spMkLst>
        </pc:spChg>
        <pc:spChg chg="add mod">
          <ac:chgData name="송용우" userId="5fec0c1f-fbad-4bae-b61b-9d64b9ac64ce" providerId="ADAL" clId="{5D0CB609-D922-4322-AC4D-B410EC1896AC}" dt="2019-06-27T08:10:03.499" v="6289" actId="1076"/>
          <ac:spMkLst>
            <pc:docMk/>
            <pc:sldMk cId="440471612" sldId="273"/>
            <ac:spMk id="13" creationId="{4026B2AE-04F8-40A7-9555-891AA8945BFE}"/>
          </ac:spMkLst>
        </pc:spChg>
        <pc:spChg chg="add mod">
          <ac:chgData name="송용우" userId="5fec0c1f-fbad-4bae-b61b-9d64b9ac64ce" providerId="ADAL" clId="{5D0CB609-D922-4322-AC4D-B410EC1896AC}" dt="2019-06-27T08:09:35.302" v="6272" actId="2711"/>
          <ac:spMkLst>
            <pc:docMk/>
            <pc:sldMk cId="440471612" sldId="273"/>
            <ac:spMk id="14" creationId="{6A2C75A2-7A2D-4080-8FC2-C13A34CAABB8}"/>
          </ac:spMkLst>
        </pc:spChg>
        <pc:spChg chg="add mod">
          <ac:chgData name="송용우" userId="5fec0c1f-fbad-4bae-b61b-9d64b9ac64ce" providerId="ADAL" clId="{5D0CB609-D922-4322-AC4D-B410EC1896AC}" dt="2019-06-27T08:09:41.278" v="6273" actId="2711"/>
          <ac:spMkLst>
            <pc:docMk/>
            <pc:sldMk cId="440471612" sldId="273"/>
            <ac:spMk id="15" creationId="{965AAF7D-4329-40F2-AAF1-3B8F57EB0F7B}"/>
          </ac:spMkLst>
        </pc:spChg>
        <pc:picChg chg="add del mod">
          <ac:chgData name="송용우" userId="5fec0c1f-fbad-4bae-b61b-9d64b9ac64ce" providerId="ADAL" clId="{5D0CB609-D922-4322-AC4D-B410EC1896AC}" dt="2019-06-26T10:05:48.118" v="813" actId="1076"/>
          <ac:picMkLst>
            <pc:docMk/>
            <pc:sldMk cId="440471612" sldId="273"/>
            <ac:picMk id="4" creationId="{00000000-0000-0000-0000-000000000000}"/>
          </ac:picMkLst>
        </pc:picChg>
      </pc:sldChg>
      <pc:sldChg chg="addSp modSp">
        <pc:chgData name="송용우" userId="5fec0c1f-fbad-4bae-b61b-9d64b9ac64ce" providerId="ADAL" clId="{5D0CB609-D922-4322-AC4D-B410EC1896AC}" dt="2019-06-27T10:35:05.457" v="9677" actId="14100"/>
        <pc:sldMkLst>
          <pc:docMk/>
          <pc:sldMk cId="3931330579" sldId="274"/>
        </pc:sldMkLst>
        <pc:spChg chg="mod">
          <ac:chgData name="송용우" userId="5fec0c1f-fbad-4bae-b61b-9d64b9ac64ce" providerId="ADAL" clId="{5D0CB609-D922-4322-AC4D-B410EC1896AC}" dt="2019-06-27T08:36:40.250" v="8170" actId="2085"/>
          <ac:spMkLst>
            <pc:docMk/>
            <pc:sldMk cId="3931330579" sldId="274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35:05.457" v="9677" actId="14100"/>
          <ac:spMkLst>
            <pc:docMk/>
            <pc:sldMk cId="3931330579" sldId="274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54:55.800" v="8941"/>
          <ac:spMkLst>
            <pc:docMk/>
            <pc:sldMk cId="3931330579" sldId="274"/>
            <ac:spMk id="7" creationId="{8B23B960-17C4-4B6D-9C47-E741DC645E78}"/>
          </ac:spMkLst>
        </pc:spChg>
      </pc:sldChg>
      <pc:sldChg chg="del">
        <pc:chgData name="송용우" userId="5fec0c1f-fbad-4bae-b61b-9d64b9ac64ce" providerId="ADAL" clId="{5D0CB609-D922-4322-AC4D-B410EC1896AC}" dt="2019-06-26T10:01:19.284" v="751" actId="2696"/>
        <pc:sldMkLst>
          <pc:docMk/>
          <pc:sldMk cId="3783282328" sldId="275"/>
        </pc:sldMkLst>
      </pc:sldChg>
      <pc:sldChg chg="addSp delSp modSp ord">
        <pc:chgData name="송용우" userId="5fec0c1f-fbad-4bae-b61b-9d64b9ac64ce" providerId="ADAL" clId="{5D0CB609-D922-4322-AC4D-B410EC1896AC}" dt="2019-06-27T08:44:51.871" v="8403" actId="403"/>
        <pc:sldMkLst>
          <pc:docMk/>
          <pc:sldMk cId="302916578" sldId="276"/>
        </pc:sldMkLst>
        <pc:spChg chg="add mod">
          <ac:chgData name="송용우" userId="5fec0c1f-fbad-4bae-b61b-9d64b9ac64ce" providerId="ADAL" clId="{5D0CB609-D922-4322-AC4D-B410EC1896AC}" dt="2019-06-27T08:37:47.435" v="8211" actId="404"/>
          <ac:spMkLst>
            <pc:docMk/>
            <pc:sldMk cId="302916578" sldId="276"/>
            <ac:spMk id="2" creationId="{1BB93103-E2DA-4A9C-BE80-58E850E9202E}"/>
          </ac:spMkLst>
        </pc:spChg>
        <pc:spChg chg="add mod">
          <ac:chgData name="송용우" userId="5fec0c1f-fbad-4bae-b61b-9d64b9ac64ce" providerId="ADAL" clId="{5D0CB609-D922-4322-AC4D-B410EC1896AC}" dt="2019-06-27T07:41:16.155" v="4877" actId="1076"/>
          <ac:spMkLst>
            <pc:docMk/>
            <pc:sldMk cId="302916578" sldId="276"/>
            <ac:spMk id="3" creationId="{BD7FEDD1-E2DC-4407-9E16-B10F0D12214E}"/>
          </ac:spMkLst>
        </pc:spChg>
        <pc:spChg chg="del">
          <ac:chgData name="송용우" userId="5fec0c1f-fbad-4bae-b61b-9d64b9ac64ce" providerId="ADAL" clId="{5D0CB609-D922-4322-AC4D-B410EC1896AC}" dt="2019-06-27T08:37:38.450" v="8209" actId="478"/>
          <ac:spMkLst>
            <pc:docMk/>
            <pc:sldMk cId="302916578" sldId="276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7:37.193" v="8208" actId="478"/>
          <ac:spMkLst>
            <pc:docMk/>
            <pc:sldMk cId="302916578" sldId="276"/>
            <ac:spMk id="5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8:44:12.865" v="8259" actId="478"/>
          <ac:spMkLst>
            <pc:docMk/>
            <pc:sldMk cId="302916578" sldId="276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43:58.636" v="8250"/>
          <ac:spMkLst>
            <pc:docMk/>
            <pc:sldMk cId="302916578" sldId="276"/>
            <ac:spMk id="7" creationId="{5157F18A-5A11-46D4-AE48-8171AD08745D}"/>
          </ac:spMkLst>
        </pc:spChg>
        <pc:spChg chg="add mod">
          <ac:chgData name="송용우" userId="5fec0c1f-fbad-4bae-b61b-9d64b9ac64ce" providerId="ADAL" clId="{5D0CB609-D922-4322-AC4D-B410EC1896AC}" dt="2019-06-27T08:44:03.258" v="8258"/>
          <ac:spMkLst>
            <pc:docMk/>
            <pc:sldMk cId="302916578" sldId="276"/>
            <ac:spMk id="8" creationId="{076E575F-2AA5-4B31-8467-E10B2E78D242}"/>
          </ac:spMkLst>
        </pc:spChg>
        <pc:spChg chg="add mod">
          <ac:chgData name="송용우" userId="5fec0c1f-fbad-4bae-b61b-9d64b9ac64ce" providerId="ADAL" clId="{5D0CB609-D922-4322-AC4D-B410EC1896AC}" dt="2019-06-27T07:41:12.123" v="4876" actId="1076"/>
          <ac:spMkLst>
            <pc:docMk/>
            <pc:sldMk cId="302916578" sldId="276"/>
            <ac:spMk id="9" creationId="{44BD464D-020F-4CA3-AF53-7481D1C1C1C1}"/>
          </ac:spMkLst>
        </pc:spChg>
        <pc:spChg chg="add mod">
          <ac:chgData name="송용우" userId="5fec0c1f-fbad-4bae-b61b-9d64b9ac64ce" providerId="ADAL" clId="{5D0CB609-D922-4322-AC4D-B410EC1896AC}" dt="2019-06-27T08:44:01.467" v="8254"/>
          <ac:spMkLst>
            <pc:docMk/>
            <pc:sldMk cId="302916578" sldId="276"/>
            <ac:spMk id="10" creationId="{2FDC556C-6858-43E8-BECB-0F19549C9538}"/>
          </ac:spMkLst>
        </pc:spChg>
        <pc:spChg chg="add">
          <ac:chgData name="송용우" userId="5fec0c1f-fbad-4bae-b61b-9d64b9ac64ce" providerId="ADAL" clId="{5D0CB609-D922-4322-AC4D-B410EC1896AC}" dt="2019-06-27T08:37:39.262" v="8210"/>
          <ac:spMkLst>
            <pc:docMk/>
            <pc:sldMk cId="302916578" sldId="276"/>
            <ac:spMk id="11" creationId="{5C85B1EB-9CCE-4225-8363-4B2C9594A107}"/>
          </ac:spMkLst>
        </pc:spChg>
        <pc:spChg chg="add">
          <ac:chgData name="송용우" userId="5fec0c1f-fbad-4bae-b61b-9d64b9ac64ce" providerId="ADAL" clId="{5D0CB609-D922-4322-AC4D-B410EC1896AC}" dt="2019-06-27T08:37:39.262" v="8210"/>
          <ac:spMkLst>
            <pc:docMk/>
            <pc:sldMk cId="302916578" sldId="276"/>
            <ac:spMk id="12" creationId="{80A9556A-700D-489D-B9E9-2389A18A6BDC}"/>
          </ac:spMkLst>
        </pc:spChg>
        <pc:spChg chg="add mod">
          <ac:chgData name="송용우" userId="5fec0c1f-fbad-4bae-b61b-9d64b9ac64ce" providerId="ADAL" clId="{5D0CB609-D922-4322-AC4D-B410EC1896AC}" dt="2019-06-27T08:44:51.871" v="8403" actId="403"/>
          <ac:spMkLst>
            <pc:docMk/>
            <pc:sldMk cId="302916578" sldId="276"/>
            <ac:spMk id="13" creationId="{B21AF5EE-492E-45CF-BC61-994840663AB2}"/>
          </ac:spMkLst>
        </pc:spChg>
      </pc:sldChg>
      <pc:sldChg chg="addSp delSp modSp ord">
        <pc:chgData name="송용우" userId="5fec0c1f-fbad-4bae-b61b-9d64b9ac64ce" providerId="ADAL" clId="{5D0CB609-D922-4322-AC4D-B410EC1896AC}" dt="2019-06-27T08:43:33.376" v="8245" actId="2085"/>
        <pc:sldMkLst>
          <pc:docMk/>
          <pc:sldMk cId="2453280698" sldId="277"/>
        </pc:sldMkLst>
        <pc:spChg chg="add mod">
          <ac:chgData name="송용우" userId="5fec0c1f-fbad-4bae-b61b-9d64b9ac64ce" providerId="ADAL" clId="{5D0CB609-D922-4322-AC4D-B410EC1896AC}" dt="2019-06-27T08:37:16.792" v="8207" actId="1076"/>
          <ac:spMkLst>
            <pc:docMk/>
            <pc:sldMk cId="2453280698" sldId="277"/>
            <ac:spMk id="2" creationId="{F0660CF6-DAB9-435D-BDF0-287DC38059BB}"/>
          </ac:spMkLst>
        </pc:spChg>
        <pc:spChg chg="mod">
          <ac:chgData name="송용우" userId="5fec0c1f-fbad-4bae-b61b-9d64b9ac64ce" providerId="ADAL" clId="{5D0CB609-D922-4322-AC4D-B410EC1896AC}" dt="2019-06-27T08:43:33.376" v="8245" actId="2085"/>
          <ac:spMkLst>
            <pc:docMk/>
            <pc:sldMk cId="2453280698" sldId="277"/>
            <ac:spMk id="5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7:50:55.075" v="5288" actId="478"/>
          <ac:spMkLst>
            <pc:docMk/>
            <pc:sldMk cId="2453280698" sldId="277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7:14.774" v="8206" actId="1076"/>
          <ac:spMkLst>
            <pc:docMk/>
            <pc:sldMk cId="2453280698" sldId="277"/>
            <ac:spMk id="7" creationId="{B4F6C3BB-3C09-4B73-B384-2BB0958D5A8B}"/>
          </ac:spMkLst>
        </pc:spChg>
        <pc:spChg chg="add mod">
          <ac:chgData name="송용우" userId="5fec0c1f-fbad-4bae-b61b-9d64b9ac64ce" providerId="ADAL" clId="{5D0CB609-D922-4322-AC4D-B410EC1896AC}" dt="2019-06-27T08:37:13.082" v="8205" actId="1076"/>
          <ac:spMkLst>
            <pc:docMk/>
            <pc:sldMk cId="2453280698" sldId="277"/>
            <ac:spMk id="8" creationId="{0F877ABD-511E-46EC-9937-EA25883A407C}"/>
          </ac:spMkLst>
        </pc:spChg>
        <pc:spChg chg="add mod">
          <ac:chgData name="송용우" userId="5fec0c1f-fbad-4bae-b61b-9d64b9ac64ce" providerId="ADAL" clId="{5D0CB609-D922-4322-AC4D-B410EC1896AC}" dt="2019-06-27T07:51:55.529" v="5352" actId="1076"/>
          <ac:spMkLst>
            <pc:docMk/>
            <pc:sldMk cId="2453280698" sldId="277"/>
            <ac:spMk id="9" creationId="{E3B15F6E-5519-45E0-BB5B-50E4CEF34A72}"/>
          </ac:spMkLst>
        </pc:spChg>
      </pc:sldChg>
      <pc:sldChg chg="addSp modSp ord">
        <pc:chgData name="송용우" userId="5fec0c1f-fbad-4bae-b61b-9d64b9ac64ce" providerId="ADAL" clId="{5D0CB609-D922-4322-AC4D-B410EC1896AC}" dt="2019-06-27T08:43:23.648" v="8241" actId="2085"/>
        <pc:sldMkLst>
          <pc:docMk/>
          <pc:sldMk cId="1513403971" sldId="278"/>
        </pc:sldMkLst>
        <pc:spChg chg="mod">
          <ac:chgData name="송용우" userId="5fec0c1f-fbad-4bae-b61b-9d64b9ac64ce" providerId="ADAL" clId="{5D0CB609-D922-4322-AC4D-B410EC1896AC}" dt="2019-06-27T08:43:23.648" v="8241" actId="2085"/>
          <ac:spMkLst>
            <pc:docMk/>
            <pc:sldMk cId="1513403971" sldId="278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7:57:14.669" v="5415" actId="1076"/>
          <ac:spMkLst>
            <pc:docMk/>
            <pc:sldMk cId="1513403971" sldId="278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9:11.692" v="8226" actId="2711"/>
          <ac:spMkLst>
            <pc:docMk/>
            <pc:sldMk cId="1513403971" sldId="278"/>
            <ac:spMk id="7" creationId="{FAF60E16-227E-4849-97A6-DBB037800894}"/>
          </ac:spMkLst>
        </pc:spChg>
        <pc:spChg chg="add mod">
          <ac:chgData name="송용우" userId="5fec0c1f-fbad-4bae-b61b-9d64b9ac64ce" providerId="ADAL" clId="{5D0CB609-D922-4322-AC4D-B410EC1896AC}" dt="2019-06-27T07:57:12.311" v="5414" actId="1076"/>
          <ac:spMkLst>
            <pc:docMk/>
            <pc:sldMk cId="1513403971" sldId="278"/>
            <ac:spMk id="8" creationId="{540FDCFA-3F1E-4D4A-A7F7-2B8AF817CAEF}"/>
          </ac:spMkLst>
        </pc:spChg>
        <pc:spChg chg="add mod">
          <ac:chgData name="송용우" userId="5fec0c1f-fbad-4bae-b61b-9d64b9ac64ce" providerId="ADAL" clId="{5D0CB609-D922-4322-AC4D-B410EC1896AC}" dt="2019-06-27T08:39:18.075" v="8235" actId="1076"/>
          <ac:spMkLst>
            <pc:docMk/>
            <pc:sldMk cId="1513403971" sldId="278"/>
            <ac:spMk id="9" creationId="{476D1CF1-6379-44FB-BE6E-227257FF0A83}"/>
          </ac:spMkLst>
        </pc:spChg>
        <pc:spChg chg="add mod">
          <ac:chgData name="송용우" userId="5fec0c1f-fbad-4bae-b61b-9d64b9ac64ce" providerId="ADAL" clId="{5D0CB609-D922-4322-AC4D-B410EC1896AC}" dt="2019-06-27T08:39:03.797" v="8225"/>
          <ac:spMkLst>
            <pc:docMk/>
            <pc:sldMk cId="1513403971" sldId="278"/>
            <ac:spMk id="10" creationId="{4ABF3953-9EB5-44D1-A254-F138D0AC371D}"/>
          </ac:spMkLst>
        </pc:spChg>
        <pc:spChg chg="add mod">
          <ac:chgData name="송용우" userId="5fec0c1f-fbad-4bae-b61b-9d64b9ac64ce" providerId="ADAL" clId="{5D0CB609-D922-4322-AC4D-B410EC1896AC}" dt="2019-06-27T08:38:59.916" v="8219" actId="2711"/>
          <ac:spMkLst>
            <pc:docMk/>
            <pc:sldMk cId="1513403971" sldId="278"/>
            <ac:spMk id="11" creationId="{CD364EFD-1778-4EC1-813D-3622C6666927}"/>
          </ac:spMkLst>
        </pc:spChg>
      </pc:sldChg>
      <pc:sldChg chg="addSp delSp modSp ord">
        <pc:chgData name="송용우" userId="5fec0c1f-fbad-4bae-b61b-9d64b9ac64ce" providerId="ADAL" clId="{5D0CB609-D922-4322-AC4D-B410EC1896AC}" dt="2019-06-27T08:43:28.772" v="8243" actId="2085"/>
        <pc:sldMkLst>
          <pc:docMk/>
          <pc:sldMk cId="530125172" sldId="279"/>
        </pc:sldMkLst>
        <pc:spChg chg="add del mod">
          <ac:chgData name="송용우" userId="5fec0c1f-fbad-4bae-b61b-9d64b9ac64ce" providerId="ADAL" clId="{5D0CB609-D922-4322-AC4D-B410EC1896AC}" dt="2019-06-27T07:44:18.168" v="4993" actId="478"/>
          <ac:spMkLst>
            <pc:docMk/>
            <pc:sldMk cId="530125172" sldId="279"/>
            <ac:spMk id="2" creationId="{4D51777F-8809-4C43-8C4A-9268FEB633A2}"/>
          </ac:spMkLst>
        </pc:spChg>
        <pc:spChg chg="add del mod">
          <ac:chgData name="송용우" userId="5fec0c1f-fbad-4bae-b61b-9d64b9ac64ce" providerId="ADAL" clId="{5D0CB609-D922-4322-AC4D-B410EC1896AC}" dt="2019-06-27T07:45:27.655" v="5017" actId="478"/>
          <ac:spMkLst>
            <pc:docMk/>
            <pc:sldMk cId="530125172" sldId="279"/>
            <ac:spMk id="3" creationId="{5D20D559-9199-4354-8E68-868AB0BCF0B9}"/>
          </ac:spMkLst>
        </pc:spChg>
        <pc:spChg chg="mod">
          <ac:chgData name="송용우" userId="5fec0c1f-fbad-4bae-b61b-9d64b9ac64ce" providerId="ADAL" clId="{5D0CB609-D922-4322-AC4D-B410EC1896AC}" dt="2019-06-27T08:43:28.772" v="8243" actId="2085"/>
          <ac:spMkLst>
            <pc:docMk/>
            <pc:sldMk cId="530125172" sldId="279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38:32.541" v="8216" actId="1076"/>
          <ac:spMkLst>
            <pc:docMk/>
            <pc:sldMk cId="530125172" sldId="279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8:29.839" v="8215" actId="2711"/>
          <ac:spMkLst>
            <pc:docMk/>
            <pc:sldMk cId="530125172" sldId="279"/>
            <ac:spMk id="7" creationId="{4F70D8FB-4ACA-4742-93B3-144B112327EC}"/>
          </ac:spMkLst>
        </pc:spChg>
        <pc:spChg chg="add mod">
          <ac:chgData name="송용우" userId="5fec0c1f-fbad-4bae-b61b-9d64b9ac64ce" providerId="ADAL" clId="{5D0CB609-D922-4322-AC4D-B410EC1896AC}" dt="2019-06-27T08:37:01.961" v="8202"/>
          <ac:spMkLst>
            <pc:docMk/>
            <pc:sldMk cId="530125172" sldId="279"/>
            <ac:spMk id="8" creationId="{CE237B59-4538-4B02-A945-336A1528007E}"/>
          </ac:spMkLst>
        </pc:spChg>
        <pc:spChg chg="add mod">
          <ac:chgData name="송용우" userId="5fec0c1f-fbad-4bae-b61b-9d64b9ac64ce" providerId="ADAL" clId="{5D0CB609-D922-4322-AC4D-B410EC1896AC}" dt="2019-06-27T08:38:34.432" v="8217" actId="1076"/>
          <ac:spMkLst>
            <pc:docMk/>
            <pc:sldMk cId="530125172" sldId="279"/>
            <ac:spMk id="9" creationId="{CEE9D984-2317-4709-A84D-018FAD9CCE16}"/>
          </ac:spMkLst>
        </pc:spChg>
      </pc:sldChg>
      <pc:sldChg chg="add del">
        <pc:chgData name="송용우" userId="5fec0c1f-fbad-4bae-b61b-9d64b9ac64ce" providerId="ADAL" clId="{5D0CB609-D922-4322-AC4D-B410EC1896AC}" dt="2019-06-26T09:55:28.328" v="585" actId="2696"/>
        <pc:sldMkLst>
          <pc:docMk/>
          <pc:sldMk cId="2188222628" sldId="280"/>
        </pc:sldMkLst>
      </pc:sldChg>
      <pc:sldChg chg="addSp modSp add del">
        <pc:chgData name="송용우" userId="5fec0c1f-fbad-4bae-b61b-9d64b9ac64ce" providerId="ADAL" clId="{5D0CB609-D922-4322-AC4D-B410EC1896AC}" dt="2019-06-27T08:08:41.041" v="6263"/>
        <pc:sldMkLst>
          <pc:docMk/>
          <pc:sldMk cId="1366628012" sldId="281"/>
        </pc:sldMkLst>
        <pc:spChg chg="add mod">
          <ac:chgData name="송용우" userId="5fec0c1f-fbad-4bae-b61b-9d64b9ac64ce" providerId="ADAL" clId="{5D0CB609-D922-4322-AC4D-B410EC1896AC}" dt="2019-06-26T10:16:36.677" v="1042"/>
          <ac:spMkLst>
            <pc:docMk/>
            <pc:sldMk cId="1366628012" sldId="281"/>
            <ac:spMk id="3" creationId="{1A17EF3F-168B-418D-8491-41064845543C}"/>
          </ac:spMkLst>
        </pc:spChg>
        <pc:spChg chg="add">
          <ac:chgData name="송용우" userId="5fec0c1f-fbad-4bae-b61b-9d64b9ac64ce" providerId="ADAL" clId="{5D0CB609-D922-4322-AC4D-B410EC1896AC}" dt="2019-06-26T10:16:27.047" v="1015"/>
          <ac:spMkLst>
            <pc:docMk/>
            <pc:sldMk cId="1366628012" sldId="281"/>
            <ac:spMk id="4" creationId="{25710FD4-ED12-4945-AF9A-22ABD4BFDD67}"/>
          </ac:spMkLst>
        </pc:spChg>
        <pc:spChg chg="mod">
          <ac:chgData name="송용우" userId="5fec0c1f-fbad-4bae-b61b-9d64b9ac64ce" providerId="ADAL" clId="{5D0CB609-D922-4322-AC4D-B410EC1896AC}" dt="2019-06-26T10:50:30.962" v="1461" actId="1076"/>
          <ac:spMkLst>
            <pc:docMk/>
            <pc:sldMk cId="1366628012" sldId="281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08:41.041" v="6263"/>
          <ac:spMkLst>
            <pc:docMk/>
            <pc:sldMk cId="1366628012" sldId="281"/>
            <ac:spMk id="7" creationId="{DF79D0B8-FFCE-43FF-A759-1BD3B71CD9C9}"/>
          </ac:spMkLst>
        </pc:spChg>
        <pc:picChg chg="add mod">
          <ac:chgData name="송용우" userId="5fec0c1f-fbad-4bae-b61b-9d64b9ac64ce" providerId="ADAL" clId="{5D0CB609-D922-4322-AC4D-B410EC1896AC}" dt="2019-06-26T10:52:12.413" v="1468" actId="1076"/>
          <ac:picMkLst>
            <pc:docMk/>
            <pc:sldMk cId="1366628012" sldId="281"/>
            <ac:picMk id="5" creationId="{FBEC5920-4602-4CBA-9DDA-F560E82CE4A9}"/>
          </ac:picMkLst>
        </pc:picChg>
      </pc:sldChg>
      <pc:sldChg chg="del">
        <pc:chgData name="송용우" userId="5fec0c1f-fbad-4bae-b61b-9d64b9ac64ce" providerId="ADAL" clId="{5D0CB609-D922-4322-AC4D-B410EC1896AC}" dt="2019-06-27T05:43:18.336" v="4368" actId="2696"/>
        <pc:sldMkLst>
          <pc:docMk/>
          <pc:sldMk cId="690325862" sldId="282"/>
        </pc:sldMkLst>
      </pc:sldChg>
      <pc:sldChg chg="addSp delSp modSp add">
        <pc:chgData name="송용우" userId="5fec0c1f-fbad-4bae-b61b-9d64b9ac64ce" providerId="ADAL" clId="{5D0CB609-D922-4322-AC4D-B410EC1896AC}" dt="2019-06-27T08:57:49.649" v="8989"/>
        <pc:sldMkLst>
          <pc:docMk/>
          <pc:sldMk cId="718043481" sldId="283"/>
        </pc:sldMkLst>
        <pc:spChg chg="mod">
          <ac:chgData name="송용우" userId="5fec0c1f-fbad-4bae-b61b-9d64b9ac64ce" providerId="ADAL" clId="{5D0CB609-D922-4322-AC4D-B410EC1896AC}" dt="2019-06-27T08:57:49.649" v="8989"/>
          <ac:spMkLst>
            <pc:docMk/>
            <pc:sldMk cId="718043481" sldId="283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01:33.963" v="431" actId="20577"/>
          <ac:spMkLst>
            <pc:docMk/>
            <pc:sldMk cId="718043481" sldId="283"/>
            <ac:spMk id="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8:59:29.626" v="353" actId="478"/>
          <ac:spMkLst>
            <pc:docMk/>
            <pc:sldMk cId="718043481" sldId="283"/>
            <ac:spMk id="9" creationId="{400371EB-0687-4E6E-B370-8E68108D4D0B}"/>
          </ac:spMkLst>
        </pc:spChg>
        <pc:spChg chg="del mod">
          <ac:chgData name="송용우" userId="5fec0c1f-fbad-4bae-b61b-9d64b9ac64ce" providerId="ADAL" clId="{5D0CB609-D922-4322-AC4D-B410EC1896AC}" dt="2019-06-26T08:59:28.035" v="352" actId="478"/>
          <ac:spMkLst>
            <pc:docMk/>
            <pc:sldMk cId="718043481" sldId="283"/>
            <ac:spMk id="10" creationId="{ACA8DEC6-101C-49AD-9678-4F41C87C24CB}"/>
          </ac:spMkLst>
        </pc:spChg>
        <pc:spChg chg="del">
          <ac:chgData name="송용우" userId="5fec0c1f-fbad-4bae-b61b-9d64b9ac64ce" providerId="ADAL" clId="{5D0CB609-D922-4322-AC4D-B410EC1896AC}" dt="2019-06-26T08:59:25.997" v="351" actId="478"/>
          <ac:spMkLst>
            <pc:docMk/>
            <pc:sldMk cId="718043481" sldId="283"/>
            <ac:spMk id="11" creationId="{408C3DA8-B864-4523-B6F6-26ED6288A078}"/>
          </ac:spMkLst>
        </pc:spChg>
        <pc:picChg chg="del">
          <ac:chgData name="송용우" userId="5fec0c1f-fbad-4bae-b61b-9d64b9ac64ce" providerId="ADAL" clId="{5D0CB609-D922-4322-AC4D-B410EC1896AC}" dt="2019-06-26T08:59:22.653" v="348" actId="478"/>
          <ac:picMkLst>
            <pc:docMk/>
            <pc:sldMk cId="718043481" sldId="283"/>
            <ac:picMk id="2052" creationId="{9353140A-40B4-4A77-8AC0-3AAB398644BC}"/>
          </ac:picMkLst>
        </pc:picChg>
        <pc:picChg chg="del">
          <ac:chgData name="송용우" userId="5fec0c1f-fbad-4bae-b61b-9d64b9ac64ce" providerId="ADAL" clId="{5D0CB609-D922-4322-AC4D-B410EC1896AC}" dt="2019-06-26T08:59:24.304" v="350" actId="478"/>
          <ac:picMkLst>
            <pc:docMk/>
            <pc:sldMk cId="718043481" sldId="283"/>
            <ac:picMk id="2054" creationId="{6E99A3C4-8FC0-47D3-B11C-9845D12D11A9}"/>
          </ac:picMkLst>
        </pc:picChg>
        <pc:picChg chg="add mod">
          <ac:chgData name="송용우" userId="5fec0c1f-fbad-4bae-b61b-9d64b9ac64ce" providerId="ADAL" clId="{5D0CB609-D922-4322-AC4D-B410EC1896AC}" dt="2019-06-26T08:59:42.057" v="357" actId="1076"/>
          <ac:picMkLst>
            <pc:docMk/>
            <pc:sldMk cId="718043481" sldId="283"/>
            <ac:picMk id="3074" creationId="{E6A1392A-44B6-4FAD-A47D-4A2195EEBE80}"/>
          </ac:picMkLst>
        </pc:picChg>
      </pc:sldChg>
      <pc:sldChg chg="addSp delSp modSp add">
        <pc:chgData name="송용우" userId="5fec0c1f-fbad-4bae-b61b-9d64b9ac64ce" providerId="ADAL" clId="{5D0CB609-D922-4322-AC4D-B410EC1896AC}" dt="2019-06-27T08:57:54.116" v="8998"/>
        <pc:sldMkLst>
          <pc:docMk/>
          <pc:sldMk cId="2222693813" sldId="284"/>
        </pc:sldMkLst>
        <pc:spChg chg="mod">
          <ac:chgData name="송용우" userId="5fec0c1f-fbad-4bae-b61b-9d64b9ac64ce" providerId="ADAL" clId="{5D0CB609-D922-4322-AC4D-B410EC1896AC}" dt="2019-06-27T08:57:54.116" v="8998"/>
          <ac:spMkLst>
            <pc:docMk/>
            <pc:sldMk cId="2222693813" sldId="284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03:10.168" v="509"/>
          <ac:spMkLst>
            <pc:docMk/>
            <pc:sldMk cId="2222693813" sldId="284"/>
            <ac:spMk id="7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6T09:01:59.703" v="497" actId="478"/>
          <ac:picMkLst>
            <pc:docMk/>
            <pc:sldMk cId="2222693813" sldId="284"/>
            <ac:picMk id="3074" creationId="{E6A1392A-44B6-4FAD-A47D-4A2195EEBE80}"/>
          </ac:picMkLst>
        </pc:picChg>
        <pc:picChg chg="add mod">
          <ac:chgData name="송용우" userId="5fec0c1f-fbad-4bae-b61b-9d64b9ac64ce" providerId="ADAL" clId="{5D0CB609-D922-4322-AC4D-B410EC1896AC}" dt="2019-06-26T09:03:46.640" v="516" actId="1076"/>
          <ac:picMkLst>
            <pc:docMk/>
            <pc:sldMk cId="2222693813" sldId="284"/>
            <ac:picMk id="4098" creationId="{64A53A10-7A53-443A-AD5C-2C65DA6CE9C2}"/>
          </ac:picMkLst>
        </pc:picChg>
        <pc:picChg chg="add mod">
          <ac:chgData name="송용우" userId="5fec0c1f-fbad-4bae-b61b-9d64b9ac64ce" providerId="ADAL" clId="{5D0CB609-D922-4322-AC4D-B410EC1896AC}" dt="2019-06-26T09:06:39.106" v="525" actId="1076"/>
          <ac:picMkLst>
            <pc:docMk/>
            <pc:sldMk cId="2222693813" sldId="284"/>
            <ac:picMk id="4100" creationId="{8D01B820-7079-4171-AF49-0D965344F040}"/>
          </ac:picMkLst>
        </pc:picChg>
        <pc:picChg chg="add mod">
          <ac:chgData name="송용우" userId="5fec0c1f-fbad-4bae-b61b-9d64b9ac64ce" providerId="ADAL" clId="{5D0CB609-D922-4322-AC4D-B410EC1896AC}" dt="2019-06-26T09:06:40.135" v="526" actId="1076"/>
          <ac:picMkLst>
            <pc:docMk/>
            <pc:sldMk cId="2222693813" sldId="284"/>
            <ac:picMk id="4102" creationId="{1AC23410-B259-4477-BA32-386E7261ABB7}"/>
          </ac:picMkLst>
        </pc:picChg>
        <pc:picChg chg="add mod">
          <ac:chgData name="송용우" userId="5fec0c1f-fbad-4bae-b61b-9d64b9ac64ce" providerId="ADAL" clId="{5D0CB609-D922-4322-AC4D-B410EC1896AC}" dt="2019-06-26T09:06:43.431" v="528" actId="1076"/>
          <ac:picMkLst>
            <pc:docMk/>
            <pc:sldMk cId="2222693813" sldId="284"/>
            <ac:picMk id="4104" creationId="{AC6D68F4-233F-496B-A9EA-80FD8E990FC6}"/>
          </ac:picMkLst>
        </pc:picChg>
        <pc:picChg chg="add mod">
          <ac:chgData name="송용우" userId="5fec0c1f-fbad-4bae-b61b-9d64b9ac64ce" providerId="ADAL" clId="{5D0CB609-D922-4322-AC4D-B410EC1896AC}" dt="2019-06-26T09:06:41.923" v="527" actId="1076"/>
          <ac:picMkLst>
            <pc:docMk/>
            <pc:sldMk cId="2222693813" sldId="284"/>
            <ac:picMk id="4106" creationId="{7041F310-7BFC-4E43-B5EF-08E229C2EC05}"/>
          </ac:picMkLst>
        </pc:picChg>
      </pc:sldChg>
      <pc:sldChg chg="addSp delSp modSp add">
        <pc:chgData name="송용우" userId="5fec0c1f-fbad-4bae-b61b-9d64b9ac64ce" providerId="ADAL" clId="{5D0CB609-D922-4322-AC4D-B410EC1896AC}" dt="2019-06-26T10:14:45.409" v="1007" actId="1076"/>
        <pc:sldMkLst>
          <pc:docMk/>
          <pc:sldMk cId="3579507369" sldId="285"/>
        </pc:sldMkLst>
        <pc:spChg chg="mod">
          <ac:chgData name="송용우" userId="5fec0c1f-fbad-4bae-b61b-9d64b9ac64ce" providerId="ADAL" clId="{5D0CB609-D922-4322-AC4D-B410EC1896AC}" dt="2019-06-26T10:14:07.496" v="994" actId="403"/>
          <ac:spMkLst>
            <pc:docMk/>
            <pc:sldMk cId="3579507369" sldId="285"/>
            <ac:spMk id="13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23.903" v="1001" actId="3062"/>
          <ac:spMkLst>
            <pc:docMk/>
            <pc:sldMk cId="3579507369" sldId="285"/>
            <ac:spMk id="1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39.906" v="1004" actId="1076"/>
          <ac:spMkLst>
            <pc:docMk/>
            <pc:sldMk cId="3579507369" sldId="285"/>
            <ac:spMk id="1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45.409" v="1007" actId="1076"/>
          <ac:spMkLst>
            <pc:docMk/>
            <pc:sldMk cId="3579507369" sldId="285"/>
            <ac:spMk id="1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3" creationId="{60138900-1B8A-4490-823E-CBED9478516B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4" creationId="{8FC6BD13-6420-437D-9924-509101AF5BE4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5" creationId="{67817890-4AE0-43AE-B922-4BA72B852892}"/>
          </ac:spMkLst>
        </pc:spChg>
        <pc:spChg chg="del">
          <ac:chgData name="송용우" userId="5fec0c1f-fbad-4bae-b61b-9d64b9ac64ce" providerId="ADAL" clId="{5D0CB609-D922-4322-AC4D-B410EC1896AC}" dt="2019-06-26T09:57:02.940" v="649" actId="478"/>
          <ac:spMkLst>
            <pc:docMk/>
            <pc:sldMk cId="3579507369" sldId="285"/>
            <ac:spMk id="2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7:04.547" v="650" actId="478"/>
          <ac:spMkLst>
            <pc:docMk/>
            <pc:sldMk cId="3579507369" sldId="285"/>
            <ac:spMk id="28" creationId="{00000000-0000-0000-0000-000000000000}"/>
          </ac:spMkLst>
        </pc:spChg>
        <pc:cxnChg chg="del">
          <ac:chgData name="송용우" userId="5fec0c1f-fbad-4bae-b61b-9d64b9ac64ce" providerId="ADAL" clId="{5D0CB609-D922-4322-AC4D-B410EC1896AC}" dt="2019-06-26T09:56:59.347" v="646" actId="478"/>
          <ac:cxnSpMkLst>
            <pc:docMk/>
            <pc:sldMk cId="3579507369" sldId="285"/>
            <ac:cxnSpMk id="3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0.626" v="647" actId="478"/>
          <ac:cxnSpMkLst>
            <pc:docMk/>
            <pc:sldMk cId="3579507369" sldId="285"/>
            <ac:cxnSpMk id="18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8.249" v="645" actId="478"/>
          <ac:cxnSpMkLst>
            <pc:docMk/>
            <pc:sldMk cId="3579507369" sldId="285"/>
            <ac:cxnSpMk id="19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1.546" v="648" actId="478"/>
          <ac:cxnSpMkLst>
            <pc:docMk/>
            <pc:sldMk cId="3579507369" sldId="285"/>
            <ac:cxnSpMk id="20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5.457" v="651" actId="478"/>
          <ac:cxnSpMkLst>
            <pc:docMk/>
            <pc:sldMk cId="3579507369" sldId="285"/>
            <ac:cxnSpMk id="26" creationId="{00000000-0000-0000-0000-000000000000}"/>
          </ac:cxnSpMkLst>
        </pc:cxnChg>
      </pc:sldChg>
      <pc:sldChg chg="addSp delSp modSp add">
        <pc:chgData name="송용우" userId="5fec0c1f-fbad-4bae-b61b-9d64b9ac64ce" providerId="ADAL" clId="{5D0CB609-D922-4322-AC4D-B410EC1896AC}" dt="2019-06-27T10:05:01.440" v="9653" actId="478"/>
        <pc:sldMkLst>
          <pc:docMk/>
          <pc:sldMk cId="723184811" sldId="286"/>
        </pc:sldMkLst>
        <pc:spChg chg="del mod">
          <ac:chgData name="송용우" userId="5fec0c1f-fbad-4bae-b61b-9d64b9ac64ce" providerId="ADAL" clId="{5D0CB609-D922-4322-AC4D-B410EC1896AC}" dt="2019-06-26T10:15:12.908" v="1009" actId="478"/>
          <ac:spMkLst>
            <pc:docMk/>
            <pc:sldMk cId="723184811" sldId="286"/>
            <ac:spMk id="13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4.307" v="1010" actId="478"/>
          <ac:spMkLst>
            <pc:docMk/>
            <pc:sldMk cId="723184811" sldId="286"/>
            <ac:spMk id="1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5.604" v="1011" actId="478"/>
          <ac:spMkLst>
            <pc:docMk/>
            <pc:sldMk cId="723184811" sldId="286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7.108" v="1012" actId="478"/>
          <ac:spMkLst>
            <pc:docMk/>
            <pc:sldMk cId="723184811" sldId="286"/>
            <ac:spMk id="1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3" creationId="{51A4B28A-70D1-4477-B088-23236083BD39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4" creationId="{E97740AB-43EA-4497-A506-013CC59C8CF5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5" creationId="{82F70767-921C-4BC9-9279-012BE59EF272}"/>
          </ac:spMkLst>
        </pc:spChg>
        <pc:spChg chg="mod">
          <ac:chgData name="송용우" userId="5fec0c1f-fbad-4bae-b61b-9d64b9ac64ce" providerId="ADAL" clId="{5D0CB609-D922-4322-AC4D-B410EC1896AC}" dt="2019-06-27T08:01:36.953" v="5656" actId="2711"/>
          <ac:spMkLst>
            <pc:docMk/>
            <pc:sldMk cId="723184811" sldId="286"/>
            <ac:spMk id="27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1" creationId="{D6C879C3-3800-4C74-BE39-8C35B96C84DB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2" creationId="{AF2FAAB7-8E65-419B-BD00-79C4E936DDA1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3" creationId="{3AF22A86-C76F-4471-954C-749F07D68B87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4" creationId="{D3FEFE92-DD9A-4A93-9A5E-AF65CFC191E2}"/>
          </ac:spMkLst>
        </pc:spChg>
        <pc:spChg chg="add del">
          <ac:chgData name="송용우" userId="5fec0c1f-fbad-4bae-b61b-9d64b9ac64ce" providerId="ADAL" clId="{5D0CB609-D922-4322-AC4D-B410EC1896AC}" dt="2019-06-27T10:05:01.440" v="9653" actId="478"/>
          <ac:spMkLst>
            <pc:docMk/>
            <pc:sldMk cId="723184811" sldId="286"/>
            <ac:spMk id="35" creationId="{692A8E0C-53C4-4F55-803E-F43D834813B9}"/>
          </ac:spMkLst>
        </pc:spChg>
        <pc:cxnChg chg="mod">
          <ac:chgData name="송용우" userId="5fec0c1f-fbad-4bae-b61b-9d64b9ac64ce" providerId="ADAL" clId="{5D0CB609-D922-4322-AC4D-B410EC1896AC}" dt="2019-06-26T10:15:22.538" v="1014" actId="1076"/>
          <ac:cxnSpMkLst>
            <pc:docMk/>
            <pc:sldMk cId="723184811" sldId="286"/>
            <ac:cxnSpMk id="26" creationId="{00000000-0000-0000-0000-000000000000}"/>
          </ac:cxnSpMkLst>
        </pc:cxnChg>
      </pc:sldChg>
      <pc:sldChg chg="addSp delSp modSp add">
        <pc:chgData name="송용우" userId="5fec0c1f-fbad-4bae-b61b-9d64b9ac64ce" providerId="ADAL" clId="{5D0CB609-D922-4322-AC4D-B410EC1896AC}" dt="2019-06-27T08:08:13.342" v="6259"/>
        <pc:sldMkLst>
          <pc:docMk/>
          <pc:sldMk cId="3541056721" sldId="287"/>
        </pc:sldMkLst>
        <pc:spChg chg="mod">
          <ac:chgData name="송용우" userId="5fec0c1f-fbad-4bae-b61b-9d64b9ac64ce" providerId="ADAL" clId="{5D0CB609-D922-4322-AC4D-B410EC1896AC}" dt="2019-06-26T09:57:54.421" v="655" actId="20577"/>
          <ac:spMkLst>
            <pc:docMk/>
            <pc:sldMk cId="3541056721" sldId="287"/>
            <ac:spMk id="4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08:13.342" v="6259"/>
          <ac:spMkLst>
            <pc:docMk/>
            <pc:sldMk cId="3541056721" sldId="287"/>
            <ac:spMk id="6" creationId="{67A32BBB-CCCE-4D12-9FE7-A2D0F59FE749}"/>
          </ac:spMkLst>
        </pc:spChg>
        <pc:spChg chg="mod">
          <ac:chgData name="송용우" userId="5fec0c1f-fbad-4bae-b61b-9d64b9ac64ce" providerId="ADAL" clId="{5D0CB609-D922-4322-AC4D-B410EC1896AC}" dt="2019-06-26T10:02:36.382" v="772" actId="403"/>
          <ac:spMkLst>
            <pc:docMk/>
            <pc:sldMk cId="3541056721" sldId="287"/>
            <ac:spMk id="7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6T09:57:58.849" v="659" actId="478"/>
          <ac:picMkLst>
            <pc:docMk/>
            <pc:sldMk cId="3541056721" sldId="287"/>
            <ac:picMk id="4098" creationId="{64A53A10-7A53-443A-AD5C-2C65DA6CE9C2}"/>
          </ac:picMkLst>
        </pc:picChg>
        <pc:picChg chg="del">
          <ac:chgData name="송용우" userId="5fec0c1f-fbad-4bae-b61b-9d64b9ac64ce" providerId="ADAL" clId="{5D0CB609-D922-4322-AC4D-B410EC1896AC}" dt="2019-06-26T09:57:59.210" v="660" actId="478"/>
          <ac:picMkLst>
            <pc:docMk/>
            <pc:sldMk cId="3541056721" sldId="287"/>
            <ac:picMk id="4100" creationId="{8D01B820-7079-4171-AF49-0D965344F040}"/>
          </ac:picMkLst>
        </pc:picChg>
        <pc:picChg chg="del">
          <ac:chgData name="송용우" userId="5fec0c1f-fbad-4bae-b61b-9d64b9ac64ce" providerId="ADAL" clId="{5D0CB609-D922-4322-AC4D-B410EC1896AC}" dt="2019-06-26T09:57:56.779" v="656" actId="478"/>
          <ac:picMkLst>
            <pc:docMk/>
            <pc:sldMk cId="3541056721" sldId="287"/>
            <ac:picMk id="4102" creationId="{1AC23410-B259-4477-BA32-386E7261ABB7}"/>
          </ac:picMkLst>
        </pc:picChg>
        <pc:picChg chg="del">
          <ac:chgData name="송용우" userId="5fec0c1f-fbad-4bae-b61b-9d64b9ac64ce" providerId="ADAL" clId="{5D0CB609-D922-4322-AC4D-B410EC1896AC}" dt="2019-06-26T09:57:57.809" v="658" actId="478"/>
          <ac:picMkLst>
            <pc:docMk/>
            <pc:sldMk cId="3541056721" sldId="287"/>
            <ac:picMk id="4104" creationId="{AC6D68F4-233F-496B-A9EA-80FD8E990FC6}"/>
          </ac:picMkLst>
        </pc:picChg>
        <pc:picChg chg="del">
          <ac:chgData name="송용우" userId="5fec0c1f-fbad-4bae-b61b-9d64b9ac64ce" providerId="ADAL" clId="{5D0CB609-D922-4322-AC4D-B410EC1896AC}" dt="2019-06-26T09:57:57.269" v="657" actId="478"/>
          <ac:picMkLst>
            <pc:docMk/>
            <pc:sldMk cId="3541056721" sldId="287"/>
            <ac:picMk id="4106" creationId="{7041F310-7BFC-4E43-B5EF-08E229C2EC05}"/>
          </ac:picMkLst>
        </pc:picChg>
      </pc:sldChg>
      <pc:sldChg chg="addSp delSp modSp add">
        <pc:chgData name="송용우" userId="5fec0c1f-fbad-4bae-b61b-9d64b9ac64ce" providerId="ADAL" clId="{5D0CB609-D922-4322-AC4D-B410EC1896AC}" dt="2019-06-27T10:04:44.903" v="9652"/>
        <pc:sldMkLst>
          <pc:docMk/>
          <pc:sldMk cId="1401376941" sldId="288"/>
        </pc:sldMkLst>
        <pc:spChg chg="del">
          <ac:chgData name="송용우" userId="5fec0c1f-fbad-4bae-b61b-9d64b9ac64ce" providerId="ADAL" clId="{5D0CB609-D922-4322-AC4D-B410EC1896AC}" dt="2019-06-26T10:07:55.381" v="820" actId="478"/>
          <ac:spMkLst>
            <pc:docMk/>
            <pc:sldMk cId="1401376941" sldId="288"/>
            <ac:spMk id="2" creationId="{2765FC9C-A0B7-4FD1-BA53-0A2EEB778537}"/>
          </ac:spMkLst>
        </pc:spChg>
        <pc:spChg chg="add mod">
          <ac:chgData name="송용우" userId="5fec0c1f-fbad-4bae-b61b-9d64b9ac64ce" providerId="ADAL" clId="{5D0CB609-D922-4322-AC4D-B410EC1896AC}" dt="2019-06-27T08:06:09.858" v="5988" actId="1076"/>
          <ac:spMkLst>
            <pc:docMk/>
            <pc:sldMk cId="1401376941" sldId="288"/>
            <ac:spMk id="2" creationId="{BFF8A1A0-3901-4737-8338-063561DDA776}"/>
          </ac:spMkLst>
        </pc:spChg>
        <pc:spChg chg="del">
          <ac:chgData name="송용우" userId="5fec0c1f-fbad-4bae-b61b-9d64b9ac64ce" providerId="ADAL" clId="{5D0CB609-D922-4322-AC4D-B410EC1896AC}" dt="2019-06-26T10:07:54.702" v="819" actId="478"/>
          <ac:spMkLst>
            <pc:docMk/>
            <pc:sldMk cId="1401376941" sldId="288"/>
            <ac:spMk id="3" creationId="{D5582152-CE7B-40BD-B2BA-809C711AED36}"/>
          </ac:spMkLst>
        </pc:spChg>
        <pc:spChg chg="add mod">
          <ac:chgData name="송용우" userId="5fec0c1f-fbad-4bae-b61b-9d64b9ac64ce" providerId="ADAL" clId="{5D0CB609-D922-4322-AC4D-B410EC1896AC}" dt="2019-06-27T08:03:54.714" v="5807" actId="2711"/>
          <ac:spMkLst>
            <pc:docMk/>
            <pc:sldMk cId="1401376941" sldId="288"/>
            <ac:spMk id="3" creationId="{FE7DA12E-86CC-4E06-B3F7-1A0B104F9091}"/>
          </ac:spMkLst>
        </pc:spChg>
        <pc:spChg chg="add mod">
          <ac:chgData name="송용우" userId="5fec0c1f-fbad-4bae-b61b-9d64b9ac64ce" providerId="ADAL" clId="{5D0CB609-D922-4322-AC4D-B410EC1896AC}" dt="2019-06-26T10:08:02.812" v="855"/>
          <ac:spMkLst>
            <pc:docMk/>
            <pc:sldMk cId="1401376941" sldId="288"/>
            <ac:spMk id="4" creationId="{21804438-1096-4CED-90A7-EECF145BAE2E}"/>
          </ac:spMkLst>
        </pc:spChg>
        <pc:spChg chg="add">
          <ac:chgData name="송용우" userId="5fec0c1f-fbad-4bae-b61b-9d64b9ac64ce" providerId="ADAL" clId="{5D0CB609-D922-4322-AC4D-B410EC1896AC}" dt="2019-06-26T10:07:52.416" v="818"/>
          <ac:spMkLst>
            <pc:docMk/>
            <pc:sldMk cId="1401376941" sldId="288"/>
            <ac:spMk id="5" creationId="{5DE76C50-DD96-4928-AF20-D7FC4C9F1083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6" creationId="{1F781360-D8CB-4B20-A96C-0F8E94300DD8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7" creationId="{4CC5A9CC-B0CD-4A8A-A594-76B4E84D619F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8" creationId="{F5CF0DB3-AB06-453D-95D6-171DC0009FE3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9" creationId="{93523012-C9B1-4611-94AC-D32A73A630C9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0" creationId="{50AA8563-1EC5-4C71-9C13-1A0F43F2CB30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1" creationId="{7FBC5CA1-44F1-4832-8469-6F4B60BEA9F9}"/>
          </ac:spMkLst>
        </pc:spChg>
        <pc:spChg chg="add mod">
          <ac:chgData name="송용우" userId="5fec0c1f-fbad-4bae-b61b-9d64b9ac64ce" providerId="ADAL" clId="{5D0CB609-D922-4322-AC4D-B410EC1896AC}" dt="2019-06-27T10:04:44.903" v="9652"/>
          <ac:spMkLst>
            <pc:docMk/>
            <pc:sldMk cId="1401376941" sldId="288"/>
            <ac:spMk id="14" creationId="{0A802650-B462-4C32-BFDC-4BDC182B884C}"/>
          </ac:spMkLst>
        </pc:spChg>
        <pc:spChg chg="add mod">
          <ac:chgData name="송용우" userId="5fec0c1f-fbad-4bae-b61b-9d64b9ac64ce" providerId="ADAL" clId="{5D0CB609-D922-4322-AC4D-B410EC1896AC}" dt="2019-06-27T08:57:16.611" v="8971"/>
          <ac:spMkLst>
            <pc:docMk/>
            <pc:sldMk cId="1401376941" sldId="288"/>
            <ac:spMk id="15" creationId="{48D870D8-9C1A-4DA2-90D6-5C81FB1AF67F}"/>
          </ac:spMkLst>
        </pc:spChg>
        <pc:spChg chg="add mod">
          <ac:chgData name="송용우" userId="5fec0c1f-fbad-4bae-b61b-9d64b9ac64ce" providerId="ADAL" clId="{5D0CB609-D922-4322-AC4D-B410EC1896AC}" dt="2019-06-27T08:07:53.791" v="6258" actId="1076"/>
          <ac:spMkLst>
            <pc:docMk/>
            <pc:sldMk cId="1401376941" sldId="288"/>
            <ac:spMk id="16" creationId="{BC5F8176-A839-492C-A074-592F04D65FF6}"/>
          </ac:spMkLst>
        </pc:spChg>
        <pc:picChg chg="add mod">
          <ac:chgData name="송용우" userId="5fec0c1f-fbad-4bae-b61b-9d64b9ac64ce" providerId="ADAL" clId="{5D0CB609-D922-4322-AC4D-B410EC1896AC}" dt="2019-06-26T10:11:29.510" v="984" actId="1076"/>
          <ac:picMkLst>
            <pc:docMk/>
            <pc:sldMk cId="1401376941" sldId="288"/>
            <ac:picMk id="12" creationId="{2497722C-CE08-42B5-B032-0715B3F3E9C5}"/>
          </ac:picMkLst>
        </pc:picChg>
        <pc:picChg chg="add del mod">
          <ac:chgData name="송용우" userId="5fec0c1f-fbad-4bae-b61b-9d64b9ac64ce" providerId="ADAL" clId="{5D0CB609-D922-4322-AC4D-B410EC1896AC}" dt="2019-06-27T07:59:48.713" v="5635" actId="478"/>
          <ac:picMkLst>
            <pc:docMk/>
            <pc:sldMk cId="1401376941" sldId="288"/>
            <ac:picMk id="13" creationId="{ADCCD9B1-24D6-4068-8899-019FB22C8941}"/>
          </ac:picMkLst>
        </pc:picChg>
      </pc:sldChg>
      <pc:sldChg chg="addSp delSp modSp add del">
        <pc:chgData name="송용우" userId="5fec0c1f-fbad-4bae-b61b-9d64b9ac64ce" providerId="ADAL" clId="{5D0CB609-D922-4322-AC4D-B410EC1896AC}" dt="2019-06-26T10:06:02.398" v="816" actId="2696"/>
        <pc:sldMkLst>
          <pc:docMk/>
          <pc:sldMk cId="3671688912" sldId="288"/>
        </pc:sldMkLst>
        <pc:spChg chg="del mod">
          <ac:chgData name="송용우" userId="5fec0c1f-fbad-4bae-b61b-9d64b9ac64ce" providerId="ADAL" clId="{5D0CB609-D922-4322-AC4D-B410EC1896AC}" dt="2019-06-26T10:05:42.590" v="811"/>
          <ac:spMkLst>
            <pc:docMk/>
            <pc:sldMk cId="3671688912" sldId="288"/>
            <ac:spMk id="29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6T10:05:42.590" v="811"/>
          <ac:spMkLst>
            <pc:docMk/>
            <pc:sldMk cId="3671688912" sldId="288"/>
            <ac:spMk id="30" creationId="{00000000-0000-0000-0000-000000000000}"/>
          </ac:spMkLst>
        </pc:spChg>
        <pc:picChg chg="add del">
          <ac:chgData name="송용우" userId="5fec0c1f-fbad-4bae-b61b-9d64b9ac64ce" providerId="ADAL" clId="{5D0CB609-D922-4322-AC4D-B410EC1896AC}" dt="2019-06-26T10:05:38.459" v="809" actId="478"/>
          <ac:picMkLst>
            <pc:docMk/>
            <pc:sldMk cId="3671688912" sldId="288"/>
            <ac:picMk id="1026" creationId="{00000000-0000-0000-0000-000000000000}"/>
          </ac:picMkLst>
        </pc:picChg>
        <pc:picChg chg="add del mod">
          <ac:chgData name="송용우" userId="5fec0c1f-fbad-4bae-b61b-9d64b9ac64ce" providerId="ADAL" clId="{5D0CB609-D922-4322-AC4D-B410EC1896AC}" dt="2019-06-26T10:05:38.139" v="808" actId="1076"/>
          <ac:picMkLst>
            <pc:docMk/>
            <pc:sldMk cId="3671688912" sldId="288"/>
            <ac:picMk id="1028" creationId="{00000000-0000-0000-0000-000000000000}"/>
          </ac:picMkLst>
        </pc:picChg>
        <pc:picChg chg="add del mod">
          <ac:chgData name="송용우" userId="5fec0c1f-fbad-4bae-b61b-9d64b9ac64ce" providerId="ADAL" clId="{5D0CB609-D922-4322-AC4D-B410EC1896AC}" dt="2019-06-26T10:05:37.498" v="806" actId="1076"/>
          <ac:picMkLst>
            <pc:docMk/>
            <pc:sldMk cId="3671688912" sldId="288"/>
            <ac:picMk id="1032" creationId="{00000000-0000-0000-0000-000000000000}"/>
          </ac:picMkLst>
        </pc:picChg>
        <pc:picChg chg="add del">
          <ac:chgData name="송용우" userId="5fec0c1f-fbad-4bae-b61b-9d64b9ac64ce" providerId="ADAL" clId="{5D0CB609-D922-4322-AC4D-B410EC1896AC}" dt="2019-06-26T10:05:36.682" v="804" actId="478"/>
          <ac:picMkLst>
            <pc:docMk/>
            <pc:sldMk cId="3671688912" sldId="288"/>
            <ac:picMk id="1034" creationId="{00000000-0000-0000-0000-000000000000}"/>
          </ac:picMkLst>
        </pc:picChg>
      </pc:sldChg>
      <pc:sldChg chg="addSp add del">
        <pc:chgData name="송용우" userId="5fec0c1f-fbad-4bae-b61b-9d64b9ac64ce" providerId="ADAL" clId="{5D0CB609-D922-4322-AC4D-B410EC1896AC}" dt="2019-06-27T08:08:37.771" v="6262"/>
        <pc:sldMkLst>
          <pc:docMk/>
          <pc:sldMk cId="1231459913" sldId="289"/>
        </pc:sldMkLst>
        <pc:spChg chg="add">
          <ac:chgData name="송용우" userId="5fec0c1f-fbad-4bae-b61b-9d64b9ac64ce" providerId="ADAL" clId="{5D0CB609-D922-4322-AC4D-B410EC1896AC}" dt="2019-06-27T08:08:37.771" v="6262"/>
          <ac:spMkLst>
            <pc:docMk/>
            <pc:sldMk cId="1231459913" sldId="289"/>
            <ac:spMk id="10" creationId="{8FB7AA9C-0CFD-41FD-9F3E-3C4232E372CB}"/>
          </ac:spMkLst>
        </pc:spChg>
      </pc:sldChg>
      <pc:sldChg chg="delSp modSp add ord">
        <pc:chgData name="송용우" userId="5fec0c1f-fbad-4bae-b61b-9d64b9ac64ce" providerId="ADAL" clId="{5D0CB609-D922-4322-AC4D-B410EC1896AC}" dt="2019-06-26T10:33:49.970" v="1283"/>
        <pc:sldMkLst>
          <pc:docMk/>
          <pc:sldMk cId="1583764352" sldId="290"/>
        </pc:sldMkLst>
        <pc:spChg chg="mod">
          <ac:chgData name="송용우" userId="5fec0c1f-fbad-4bae-b61b-9d64b9ac64ce" providerId="ADAL" clId="{5D0CB609-D922-4322-AC4D-B410EC1896AC}" dt="2019-06-26T10:33:49.970" v="1283"/>
          <ac:spMkLst>
            <pc:docMk/>
            <pc:sldMk cId="1583764352" sldId="290"/>
            <ac:spMk id="6" creationId="{51B1F457-E983-44BA-BC4F-21C8ED8A6958}"/>
          </ac:spMkLst>
        </pc:spChg>
        <pc:spChg chg="del">
          <ac:chgData name="송용우" userId="5fec0c1f-fbad-4bae-b61b-9d64b9ac64ce" providerId="ADAL" clId="{5D0CB609-D922-4322-AC4D-B410EC1896AC}" dt="2019-06-26T10:27:15.086" v="1199" actId="478"/>
          <ac:spMkLst>
            <pc:docMk/>
            <pc:sldMk cId="1583764352" sldId="290"/>
            <ac:spMk id="8" creationId="{00000000-0000-0000-0000-000000000000}"/>
          </ac:spMkLst>
        </pc:spChg>
      </pc:sldChg>
      <pc:sldChg chg="addSp delSp modSp add">
        <pc:chgData name="송용우" userId="5fec0c1f-fbad-4bae-b61b-9d64b9ac64ce" providerId="ADAL" clId="{5D0CB609-D922-4322-AC4D-B410EC1896AC}" dt="2019-06-27T08:10:27.163" v="6292" actId="2085"/>
        <pc:sldMkLst>
          <pc:docMk/>
          <pc:sldMk cId="3155358231" sldId="291"/>
        </pc:sldMkLst>
        <pc:spChg chg="del">
          <ac:chgData name="송용우" userId="5fec0c1f-fbad-4bae-b61b-9d64b9ac64ce" providerId="ADAL" clId="{5D0CB609-D922-4322-AC4D-B410EC1896AC}" dt="2019-06-26T10:32:04.190" v="1227" actId="478"/>
          <ac:spMkLst>
            <pc:docMk/>
            <pc:sldMk cId="3155358231" sldId="291"/>
            <ac:spMk id="2" creationId="{E9C9CDEE-5725-44FF-BBF3-313379077D03}"/>
          </ac:spMkLst>
        </pc:spChg>
        <pc:spChg chg="del">
          <ac:chgData name="송용우" userId="5fec0c1f-fbad-4bae-b61b-9d64b9ac64ce" providerId="ADAL" clId="{5D0CB609-D922-4322-AC4D-B410EC1896AC}" dt="2019-06-26T10:32:05.821" v="1228" actId="478"/>
          <ac:spMkLst>
            <pc:docMk/>
            <pc:sldMk cId="3155358231" sldId="291"/>
            <ac:spMk id="3" creationId="{7E2323AF-6D14-47C4-9D21-7C43B99BA6F9}"/>
          </ac:spMkLst>
        </pc:spChg>
        <pc:spChg chg="add mod">
          <ac:chgData name="송용우" userId="5fec0c1f-fbad-4bae-b61b-9d64b9ac64ce" providerId="ADAL" clId="{5D0CB609-D922-4322-AC4D-B410EC1896AC}" dt="2019-06-27T08:01:55.808" v="5665" actId="20577"/>
          <ac:spMkLst>
            <pc:docMk/>
            <pc:sldMk cId="3155358231" sldId="291"/>
            <ac:spMk id="4" creationId="{5E9F35DA-9568-4A2F-BDE2-0FD4E3ED2CC7}"/>
          </ac:spMkLst>
        </pc:spChg>
        <pc:spChg chg="add mod">
          <ac:chgData name="송용우" userId="5fec0c1f-fbad-4bae-b61b-9d64b9ac64ce" providerId="ADAL" clId="{5D0CB609-D922-4322-AC4D-B410EC1896AC}" dt="2019-06-27T08:10:27.163" v="6292" actId="2085"/>
          <ac:spMkLst>
            <pc:docMk/>
            <pc:sldMk cId="3155358231" sldId="291"/>
            <ac:spMk id="5" creationId="{0D105835-6D14-4DD0-8F1C-2F853FFF0058}"/>
          </ac:spMkLst>
        </pc:spChg>
        <pc:spChg chg="add mod">
          <ac:chgData name="송용우" userId="5fec0c1f-fbad-4bae-b61b-9d64b9ac64ce" providerId="ADAL" clId="{5D0CB609-D922-4322-AC4D-B410EC1896AC}" dt="2019-06-27T08:01:51.033" v="5661" actId="1076"/>
          <ac:spMkLst>
            <pc:docMk/>
            <pc:sldMk cId="3155358231" sldId="291"/>
            <ac:spMk id="6" creationId="{A45A1E0B-C4EE-43EC-A966-6F76C4320056}"/>
          </ac:spMkLst>
        </pc:spChg>
        <pc:spChg chg="add mod">
          <ac:chgData name="송용우" userId="5fec0c1f-fbad-4bae-b61b-9d64b9ac64ce" providerId="ADAL" clId="{5D0CB609-D922-4322-AC4D-B410EC1896AC}" dt="2019-06-27T08:10:11.285" v="6290" actId="1076"/>
          <ac:spMkLst>
            <pc:docMk/>
            <pc:sldMk cId="3155358231" sldId="291"/>
            <ac:spMk id="7" creationId="{871215BB-2BBB-45D2-8530-9FC9FF722837}"/>
          </ac:spMkLst>
        </pc:spChg>
        <pc:spChg chg="add mod">
          <ac:chgData name="송용우" userId="5fec0c1f-fbad-4bae-b61b-9d64b9ac64ce" providerId="ADAL" clId="{5D0CB609-D922-4322-AC4D-B410EC1896AC}" dt="2019-06-27T08:01:46.041" v="5660" actId="20577"/>
          <ac:spMkLst>
            <pc:docMk/>
            <pc:sldMk cId="3155358231" sldId="291"/>
            <ac:spMk id="8" creationId="{9BDC6AF5-6813-487F-A880-98E5094279B6}"/>
          </ac:spMkLst>
        </pc:spChg>
        <pc:spChg chg="add">
          <ac:chgData name="송용우" userId="5fec0c1f-fbad-4bae-b61b-9d64b9ac64ce" providerId="ADAL" clId="{5D0CB609-D922-4322-AC4D-B410EC1896AC}" dt="2019-06-27T08:08:32.149" v="6261"/>
          <ac:spMkLst>
            <pc:docMk/>
            <pc:sldMk cId="3155358231" sldId="291"/>
            <ac:spMk id="9" creationId="{EEC5ABC2-F569-4FB6-BFCB-57928EA160BA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58:54.466" v="9033" actId="1076"/>
        <pc:sldMkLst>
          <pc:docMk/>
          <pc:sldMk cId="3336991706" sldId="292"/>
        </pc:sldMkLst>
        <pc:spChg chg="del">
          <ac:chgData name="송용우" userId="5fec0c1f-fbad-4bae-b61b-9d64b9ac64ce" providerId="ADAL" clId="{5D0CB609-D922-4322-AC4D-B410EC1896AC}" dt="2019-06-27T00:34:06.309" v="1477" actId="478"/>
          <ac:spMkLst>
            <pc:docMk/>
            <pc:sldMk cId="3336991706" sldId="292"/>
            <ac:spMk id="2" creationId="{24C62AB4-E12C-46C2-AA5C-A00F8EEE3402}"/>
          </ac:spMkLst>
        </pc:spChg>
        <pc:spChg chg="del">
          <ac:chgData name="송용우" userId="5fec0c1f-fbad-4bae-b61b-9d64b9ac64ce" providerId="ADAL" clId="{5D0CB609-D922-4322-AC4D-B410EC1896AC}" dt="2019-06-27T00:34:09.902" v="1478" actId="478"/>
          <ac:spMkLst>
            <pc:docMk/>
            <pc:sldMk cId="3336991706" sldId="292"/>
            <ac:spMk id="3" creationId="{2847D588-39A5-4A82-AFDE-0CEA3723551A}"/>
          </ac:spMkLst>
        </pc:spChg>
        <pc:spChg chg="add mod">
          <ac:chgData name="송용우" userId="5fec0c1f-fbad-4bae-b61b-9d64b9ac64ce" providerId="ADAL" clId="{5D0CB609-D922-4322-AC4D-B410EC1896AC}" dt="2019-06-27T00:35:37.077" v="1562" actId="1076"/>
          <ac:spMkLst>
            <pc:docMk/>
            <pc:sldMk cId="3336991706" sldId="292"/>
            <ac:spMk id="4" creationId="{81F7C252-F2AA-422F-A676-A2F3E4045972}"/>
          </ac:spMkLst>
        </pc:spChg>
        <pc:spChg chg="add mod">
          <ac:chgData name="송용우" userId="5fec0c1f-fbad-4bae-b61b-9d64b9ac64ce" providerId="ADAL" clId="{5D0CB609-D922-4322-AC4D-B410EC1896AC}" dt="2019-06-27T08:10:41.237" v="6294" actId="207"/>
          <ac:spMkLst>
            <pc:docMk/>
            <pc:sldMk cId="3336991706" sldId="292"/>
            <ac:spMk id="5" creationId="{F5F5A864-9931-4214-BE0B-6A46C0B86E80}"/>
          </ac:spMkLst>
        </pc:spChg>
        <pc:spChg chg="add mod">
          <ac:chgData name="송용우" userId="5fec0c1f-fbad-4bae-b61b-9d64b9ac64ce" providerId="ADAL" clId="{5D0CB609-D922-4322-AC4D-B410EC1896AC}" dt="2019-06-27T01:39:01.303" v="2661"/>
          <ac:spMkLst>
            <pc:docMk/>
            <pc:sldMk cId="3336991706" sldId="292"/>
            <ac:spMk id="6" creationId="{8888EE8B-FF25-4E3D-8C32-C84DA7C67122}"/>
          </ac:spMkLst>
        </pc:spChg>
        <pc:spChg chg="add mod">
          <ac:chgData name="송용우" userId="5fec0c1f-fbad-4bae-b61b-9d64b9ac64ce" providerId="ADAL" clId="{5D0CB609-D922-4322-AC4D-B410EC1896AC}" dt="2019-06-27T00:39:43.271" v="1654"/>
          <ac:spMkLst>
            <pc:docMk/>
            <pc:sldMk cId="3336991706" sldId="292"/>
            <ac:spMk id="7" creationId="{8E23D5E0-6A27-4A10-B870-C1BFA598BF68}"/>
          </ac:spMkLst>
        </pc:spChg>
        <pc:spChg chg="add mod">
          <ac:chgData name="송용우" userId="5fec0c1f-fbad-4bae-b61b-9d64b9ac64ce" providerId="ADAL" clId="{5D0CB609-D922-4322-AC4D-B410EC1896AC}" dt="2019-06-27T08:58:54.466" v="9033" actId="1076"/>
          <ac:spMkLst>
            <pc:docMk/>
            <pc:sldMk cId="3336991706" sldId="292"/>
            <ac:spMk id="8" creationId="{5B9EECA1-C15E-4DEF-BF6D-0E1685C12E85}"/>
          </ac:spMkLst>
        </pc:spChg>
        <pc:spChg chg="add del mod">
          <ac:chgData name="송용우" userId="5fec0c1f-fbad-4bae-b61b-9d64b9ac64ce" providerId="ADAL" clId="{5D0CB609-D922-4322-AC4D-B410EC1896AC}" dt="2019-06-27T01:39:18.032" v="2664" actId="478"/>
          <ac:spMkLst>
            <pc:docMk/>
            <pc:sldMk cId="3336991706" sldId="292"/>
            <ac:spMk id="8" creationId="{DE51655F-E308-4978-9166-ACADBE5D90A6}"/>
          </ac:spMkLst>
        </pc:spChg>
      </pc:sldChg>
      <pc:sldChg chg="addSp delSp modSp add">
        <pc:chgData name="송용우" userId="5fec0c1f-fbad-4bae-b61b-9d64b9ac64ce" providerId="ADAL" clId="{5D0CB609-D922-4322-AC4D-B410EC1896AC}" dt="2019-06-27T08:11:51.080" v="6406" actId="1076"/>
        <pc:sldMkLst>
          <pc:docMk/>
          <pc:sldMk cId="385704241" sldId="293"/>
        </pc:sldMkLst>
        <pc:spChg chg="mod">
          <ac:chgData name="송용우" userId="5fec0c1f-fbad-4bae-b61b-9d64b9ac64ce" providerId="ADAL" clId="{5D0CB609-D922-4322-AC4D-B410EC1896AC}" dt="2019-06-27T08:11:01.001" v="6298" actId="207"/>
          <ac:spMkLst>
            <pc:docMk/>
            <pc:sldMk cId="385704241" sldId="293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3.712" v="1666" actId="478"/>
          <ac:spMkLst>
            <pc:docMk/>
            <pc:sldMk cId="385704241" sldId="293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11:51.080" v="6406" actId="1076"/>
          <ac:spMkLst>
            <pc:docMk/>
            <pc:sldMk cId="385704241" sldId="293"/>
            <ac:spMk id="6" creationId="{DE7C2967-D256-4681-95B7-BDFC7A268E44}"/>
          </ac:spMkLst>
        </pc:spChg>
        <pc:spChg chg="del">
          <ac:chgData name="송용우" userId="5fec0c1f-fbad-4bae-b61b-9d64b9ac64ce" providerId="ADAL" clId="{5D0CB609-D922-4322-AC4D-B410EC1896AC}" dt="2019-06-27T00:46:55.215" v="1667" actId="478"/>
          <ac:spMkLst>
            <pc:docMk/>
            <pc:sldMk cId="385704241" sldId="293"/>
            <ac:spMk id="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6.662" v="1668" actId="478"/>
          <ac:spMkLst>
            <pc:docMk/>
            <pc:sldMk cId="385704241" sldId="293"/>
            <ac:spMk id="8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1:40:11.171" v="2665" actId="478"/>
          <ac:spMkLst>
            <pc:docMk/>
            <pc:sldMk cId="385704241" sldId="293"/>
            <ac:spMk id="12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8.117" v="1669" actId="478"/>
          <ac:spMkLst>
            <pc:docMk/>
            <pc:sldMk cId="385704241" sldId="293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1.830" v="1665" actId="478"/>
          <ac:spMkLst>
            <pc:docMk/>
            <pc:sldMk cId="385704241" sldId="293"/>
            <ac:spMk id="16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0:46:47.685" v="1663" actId="478"/>
          <ac:spMkLst>
            <pc:docMk/>
            <pc:sldMk cId="385704241" sldId="293"/>
            <ac:spMk id="17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0:46:48.717" v="1664" actId="478"/>
          <ac:spMkLst>
            <pc:docMk/>
            <pc:sldMk cId="385704241" sldId="293"/>
            <ac:spMk id="18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7:05.690" v="1670" actId="478"/>
          <ac:spMkLst>
            <pc:docMk/>
            <pc:sldMk cId="385704241" sldId="293"/>
            <ac:spMk id="19" creationId="{00000000-0000-0000-0000-000000000000}"/>
          </ac:spMkLst>
        </pc:spChg>
        <pc:picChg chg="add del mod modCrop">
          <ac:chgData name="송용우" userId="5fec0c1f-fbad-4bae-b61b-9d64b9ac64ce" providerId="ADAL" clId="{5D0CB609-D922-4322-AC4D-B410EC1896AC}" dt="2019-06-27T00:56:05.270" v="1735" actId="478"/>
          <ac:picMkLst>
            <pc:docMk/>
            <pc:sldMk cId="385704241" sldId="293"/>
            <ac:picMk id="2" creationId="{4B7D2E37-FF19-44B5-B9BE-2303C9EDCC0A}"/>
          </ac:picMkLst>
        </pc:picChg>
        <pc:picChg chg="add mod modCrop">
          <ac:chgData name="송용우" userId="5fec0c1f-fbad-4bae-b61b-9d64b9ac64ce" providerId="ADAL" clId="{5D0CB609-D922-4322-AC4D-B410EC1896AC}" dt="2019-06-27T08:11:43.887" v="6404" actId="1076"/>
          <ac:picMkLst>
            <pc:docMk/>
            <pc:sldMk cId="385704241" sldId="293"/>
            <ac:picMk id="3" creationId="{4D95097C-A2FC-4732-9ADF-B45758E51EFC}"/>
          </ac:picMkLst>
        </pc:picChg>
        <pc:picChg chg="add del mod modCrop">
          <ac:chgData name="송용우" userId="5fec0c1f-fbad-4bae-b61b-9d64b9ac64ce" providerId="ADAL" clId="{5D0CB609-D922-4322-AC4D-B410EC1896AC}" dt="2019-06-27T08:11:49.321" v="6405" actId="1076"/>
          <ac:picMkLst>
            <pc:docMk/>
            <pc:sldMk cId="385704241" sldId="293"/>
            <ac:picMk id="9" creationId="{B191EDA6-F937-42A8-9790-034C30941421}"/>
          </ac:picMkLst>
        </pc:picChg>
        <pc:picChg chg="del">
          <ac:chgData name="송용우" userId="5fec0c1f-fbad-4bae-b61b-9d64b9ac64ce" providerId="ADAL" clId="{5D0CB609-D922-4322-AC4D-B410EC1896AC}" dt="2019-06-27T00:46:45.831" v="1660" actId="478"/>
          <ac:picMkLst>
            <pc:docMk/>
            <pc:sldMk cId="385704241" sldId="293"/>
            <ac:picMk id="11" creationId="{00000000-0000-0000-0000-000000000000}"/>
          </ac:picMkLst>
        </pc:picChg>
        <pc:picChg chg="del">
          <ac:chgData name="송용우" userId="5fec0c1f-fbad-4bae-b61b-9d64b9ac64ce" providerId="ADAL" clId="{5D0CB609-D922-4322-AC4D-B410EC1896AC}" dt="2019-06-27T00:46:44.439" v="1656" actId="478"/>
          <ac:picMkLst>
            <pc:docMk/>
            <pc:sldMk cId="385704241" sldId="293"/>
            <ac:picMk id="2056" creationId="{00000000-0000-0000-0000-000000000000}"/>
          </ac:picMkLst>
        </pc:picChg>
        <pc:picChg chg="del">
          <ac:chgData name="송용우" userId="5fec0c1f-fbad-4bae-b61b-9d64b9ac64ce" providerId="ADAL" clId="{5D0CB609-D922-4322-AC4D-B410EC1896AC}" dt="2019-06-27T00:46:44.940" v="1657" actId="478"/>
          <ac:picMkLst>
            <pc:docMk/>
            <pc:sldMk cId="385704241" sldId="293"/>
            <ac:picMk id="2058" creationId="{00000000-0000-0000-0000-000000000000}"/>
          </ac:picMkLst>
        </pc:picChg>
        <pc:picChg chg="del mod">
          <ac:chgData name="송용우" userId="5fec0c1f-fbad-4bae-b61b-9d64b9ac64ce" providerId="ADAL" clId="{5D0CB609-D922-4322-AC4D-B410EC1896AC}" dt="2019-06-27T00:46:45.340" v="1659" actId="478"/>
          <ac:picMkLst>
            <pc:docMk/>
            <pc:sldMk cId="385704241" sldId="293"/>
            <ac:picMk id="2060" creationId="{00000000-0000-0000-0000-000000000000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21:30.630" v="6726" actId="1076"/>
        <pc:sldMkLst>
          <pc:docMk/>
          <pc:sldMk cId="90837245" sldId="294"/>
        </pc:sldMkLst>
        <pc:spChg chg="mod">
          <ac:chgData name="송용우" userId="5fec0c1f-fbad-4bae-b61b-9d64b9ac64ce" providerId="ADAL" clId="{5D0CB609-D922-4322-AC4D-B410EC1896AC}" dt="2019-06-27T01:59:45.735" v="3629" actId="1076"/>
          <ac:spMkLst>
            <pc:docMk/>
            <pc:sldMk cId="90837245" sldId="294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2:42:17.949" v="4041" actId="1076"/>
          <ac:spMkLst>
            <pc:docMk/>
            <pc:sldMk cId="90837245" sldId="294"/>
            <ac:spMk id="5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2:52:33.117" v="4120" actId="1076"/>
          <ac:spMkLst>
            <pc:docMk/>
            <pc:sldMk cId="90837245" sldId="294"/>
            <ac:spMk id="6" creationId="{F246C0F9-161B-4CA2-83D5-406020C16589}"/>
          </ac:spMkLst>
        </pc:spChg>
        <pc:spChg chg="add mod">
          <ac:chgData name="송용우" userId="5fec0c1f-fbad-4bae-b61b-9d64b9ac64ce" providerId="ADAL" clId="{5D0CB609-D922-4322-AC4D-B410EC1896AC}" dt="2019-06-27T02:43:02.891" v="4067" actId="1076"/>
          <ac:spMkLst>
            <pc:docMk/>
            <pc:sldMk cId="90837245" sldId="294"/>
            <ac:spMk id="7" creationId="{E764AE34-C5F3-4BF6-83A8-E06879767635}"/>
          </ac:spMkLst>
        </pc:spChg>
        <pc:spChg chg="add del">
          <ac:chgData name="송용우" userId="5fec0c1f-fbad-4bae-b61b-9d64b9ac64ce" providerId="ADAL" clId="{5D0CB609-D922-4322-AC4D-B410EC1896AC}" dt="2019-06-27T02:42:30.843" v="4042"/>
          <ac:spMkLst>
            <pc:docMk/>
            <pc:sldMk cId="90837245" sldId="294"/>
            <ac:spMk id="8" creationId="{0B0E3F52-A9EF-43F5-9877-240D6936040E}"/>
          </ac:spMkLst>
        </pc:spChg>
        <pc:spChg chg="add mod">
          <ac:chgData name="송용우" userId="5fec0c1f-fbad-4bae-b61b-9d64b9ac64ce" providerId="ADAL" clId="{5D0CB609-D922-4322-AC4D-B410EC1896AC}" dt="2019-06-27T08:16:19.769" v="6512" actId="688"/>
          <ac:spMkLst>
            <pc:docMk/>
            <pc:sldMk cId="90837245" sldId="294"/>
            <ac:spMk id="8" creationId="{A52F73D2-1FED-4B09-8900-2B5071FE5B58}"/>
          </ac:spMkLst>
        </pc:spChg>
        <pc:spChg chg="add mod">
          <ac:chgData name="송용우" userId="5fec0c1f-fbad-4bae-b61b-9d64b9ac64ce" providerId="ADAL" clId="{5D0CB609-D922-4322-AC4D-B410EC1896AC}" dt="2019-06-27T08:21:30.630" v="6726" actId="1076"/>
          <ac:spMkLst>
            <pc:docMk/>
            <pc:sldMk cId="90837245" sldId="294"/>
            <ac:spMk id="9" creationId="{C7456603-1835-47DB-A6CF-95F782569146}"/>
          </ac:spMkLst>
        </pc:spChg>
        <pc:spChg chg="del">
          <ac:chgData name="송용우" userId="5fec0c1f-fbad-4bae-b61b-9d64b9ac64ce" providerId="ADAL" clId="{5D0CB609-D922-4322-AC4D-B410EC1896AC}" dt="2019-06-27T01:59:33.228" v="3589" actId="478"/>
          <ac:spMkLst>
            <pc:docMk/>
            <pc:sldMk cId="90837245" sldId="294"/>
            <ac:spMk id="12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7T00:55:30.723" v="1733" actId="478"/>
          <ac:picMkLst>
            <pc:docMk/>
            <pc:sldMk cId="90837245" sldId="294"/>
            <ac:picMk id="2" creationId="{4B7D2E37-FF19-44B5-B9BE-2303C9EDCC0A}"/>
          </ac:picMkLst>
        </pc:picChg>
        <pc:picChg chg="del">
          <ac:chgData name="송용우" userId="5fec0c1f-fbad-4bae-b61b-9d64b9ac64ce" providerId="ADAL" clId="{5D0CB609-D922-4322-AC4D-B410EC1896AC}" dt="2019-06-27T00:55:31.091" v="1734" actId="478"/>
          <ac:picMkLst>
            <pc:docMk/>
            <pc:sldMk cId="90837245" sldId="294"/>
            <ac:picMk id="3" creationId="{4D95097C-A2FC-4732-9ADF-B45758E51EFC}"/>
          </ac:picMkLst>
        </pc:picChg>
        <pc:picChg chg="add mod">
          <ac:chgData name="송용우" userId="5fec0c1f-fbad-4bae-b61b-9d64b9ac64ce" providerId="ADAL" clId="{5D0CB609-D922-4322-AC4D-B410EC1896AC}" dt="2019-06-27T05:01:53.031" v="4123" actId="14100"/>
          <ac:picMkLst>
            <pc:docMk/>
            <pc:sldMk cId="90837245" sldId="294"/>
            <ac:picMk id="10" creationId="{DEE14F31-10C4-44AA-9CAF-E69E6E4F50D3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59:19.646" v="9034" actId="478"/>
        <pc:sldMkLst>
          <pc:docMk/>
          <pc:sldMk cId="1291526841" sldId="295"/>
        </pc:sldMkLst>
        <pc:spChg chg="mod">
          <ac:chgData name="송용우" userId="5fec0c1f-fbad-4bae-b61b-9d64b9ac64ce" providerId="ADAL" clId="{5D0CB609-D922-4322-AC4D-B410EC1896AC}" dt="2019-06-27T08:12:00.362" v="6408" actId="207"/>
          <ac:spMkLst>
            <pc:docMk/>
            <pc:sldMk cId="1291526841" sldId="295"/>
            <ac:spMk id="5" creationId="{F5F5A864-9931-4214-BE0B-6A46C0B86E80}"/>
          </ac:spMkLst>
        </pc:spChg>
        <pc:spChg chg="mod">
          <ac:chgData name="송용우" userId="5fec0c1f-fbad-4bae-b61b-9d64b9ac64ce" providerId="ADAL" clId="{5D0CB609-D922-4322-AC4D-B410EC1896AC}" dt="2019-06-27T01:03:52.789" v="1760" actId="1076"/>
          <ac:spMkLst>
            <pc:docMk/>
            <pc:sldMk cId="1291526841" sldId="295"/>
            <ac:spMk id="6" creationId="{8888EE8B-FF25-4E3D-8C32-C84DA7C67122}"/>
          </ac:spMkLst>
        </pc:spChg>
        <pc:spChg chg="del">
          <ac:chgData name="송용우" userId="5fec0c1f-fbad-4bae-b61b-9d64b9ac64ce" providerId="ADAL" clId="{5D0CB609-D922-4322-AC4D-B410EC1896AC}" dt="2019-06-27T08:59:19.646" v="9034" actId="478"/>
          <ac:spMkLst>
            <pc:docMk/>
            <pc:sldMk cId="1291526841" sldId="295"/>
            <ac:spMk id="7" creationId="{8E23D5E0-6A27-4A10-B870-C1BFA598BF68}"/>
          </ac:spMkLst>
        </pc:spChg>
        <pc:spChg chg="add mod">
          <ac:chgData name="송용우" userId="5fec0c1f-fbad-4bae-b61b-9d64b9ac64ce" providerId="ADAL" clId="{5D0CB609-D922-4322-AC4D-B410EC1896AC}" dt="2019-06-27T08:13:26.594" v="6481" actId="1076"/>
          <ac:spMkLst>
            <pc:docMk/>
            <pc:sldMk cId="1291526841" sldId="295"/>
            <ac:spMk id="8" creationId="{F148DD17-814B-4E47-8F2D-954A57D8F793}"/>
          </ac:spMkLst>
        </pc:spChg>
        <pc:spChg chg="add">
          <ac:chgData name="송용우" userId="5fec0c1f-fbad-4bae-b61b-9d64b9ac64ce" providerId="ADAL" clId="{5D0CB609-D922-4322-AC4D-B410EC1896AC}" dt="2019-06-27T08:54:43.504" v="8938"/>
          <ac:spMkLst>
            <pc:docMk/>
            <pc:sldMk cId="1291526841" sldId="295"/>
            <ac:spMk id="9" creationId="{7C1942AD-D635-4666-A514-AC71154A2CED}"/>
          </ac:spMkLst>
        </pc:spChg>
        <pc:picChg chg="add mod modCrop">
          <ac:chgData name="송용우" userId="5fec0c1f-fbad-4bae-b61b-9d64b9ac64ce" providerId="ADAL" clId="{5D0CB609-D922-4322-AC4D-B410EC1896AC}" dt="2019-06-27T08:12:54.422" v="6420" actId="1076"/>
          <ac:picMkLst>
            <pc:docMk/>
            <pc:sldMk cId="1291526841" sldId="295"/>
            <ac:picMk id="2" creationId="{4272B1AF-557F-4840-802D-13F48EF10D73}"/>
          </ac:picMkLst>
        </pc:picChg>
        <pc:picChg chg="add del">
          <ac:chgData name="송용우" userId="5fec0c1f-fbad-4bae-b61b-9d64b9ac64ce" providerId="ADAL" clId="{5D0CB609-D922-4322-AC4D-B410EC1896AC}" dt="2019-06-27T01:05:20.719" v="1762" actId="478"/>
          <ac:picMkLst>
            <pc:docMk/>
            <pc:sldMk cId="1291526841" sldId="295"/>
            <ac:picMk id="8" creationId="{530F967A-1952-45D4-B4DB-3D323E7D36F2}"/>
          </ac:picMkLst>
        </pc:picChg>
      </pc:sldChg>
      <pc:sldChg chg="addSp delSp modSp add del">
        <pc:chgData name="송용우" userId="5fec0c1f-fbad-4bae-b61b-9d64b9ac64ce" providerId="ADAL" clId="{5D0CB609-D922-4322-AC4D-B410EC1896AC}" dt="2019-06-27T08:39:22.235" v="8236" actId="2696"/>
        <pc:sldMkLst>
          <pc:docMk/>
          <pc:sldMk cId="1936271496" sldId="296"/>
        </pc:sldMkLst>
        <pc:spChg chg="del">
          <ac:chgData name="송용우" userId="5fec0c1f-fbad-4bae-b61b-9d64b9ac64ce" providerId="ADAL" clId="{5D0CB609-D922-4322-AC4D-B410EC1896AC}" dt="2019-06-27T01:38:01.940" v="2616" actId="478"/>
          <ac:spMkLst>
            <pc:docMk/>
            <pc:sldMk cId="1936271496" sldId="296"/>
            <ac:spMk id="2" creationId="{F0660CF6-DAB9-435D-BDF0-287DC38059BB}"/>
          </ac:spMkLst>
        </pc:spChg>
        <pc:spChg chg="mod">
          <ac:chgData name="송용우" userId="5fec0c1f-fbad-4bae-b61b-9d64b9ac64ce" providerId="ADAL" clId="{5D0CB609-D922-4322-AC4D-B410EC1896AC}" dt="2019-06-27T01:37:58.539" v="2614"/>
          <ac:spMkLst>
            <pc:docMk/>
            <pc:sldMk cId="1936271496" sldId="296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38:03.386" v="2617" actId="478"/>
          <ac:spMkLst>
            <pc:docMk/>
            <pc:sldMk cId="1936271496" sldId="296"/>
            <ac:spMk id="6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38:00.560" v="2615" actId="478"/>
          <ac:spMkLst>
            <pc:docMk/>
            <pc:sldMk cId="1936271496" sldId="296"/>
            <ac:spMk id="7" creationId="{B4F6C3BB-3C09-4B73-B384-2BB0958D5A8B}"/>
          </ac:spMkLst>
        </pc:spChg>
        <pc:spChg chg="add mod">
          <ac:chgData name="송용우" userId="5fec0c1f-fbad-4bae-b61b-9d64b9ac64ce" providerId="ADAL" clId="{5D0CB609-D922-4322-AC4D-B410EC1896AC}" dt="2019-06-27T01:38:19.124" v="2653"/>
          <ac:spMkLst>
            <pc:docMk/>
            <pc:sldMk cId="1936271496" sldId="296"/>
            <ac:spMk id="8" creationId="{2AD41A70-FCFF-4C27-B9EC-CC9F9D980EDC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9:40:37.388" v="9618" actId="403"/>
        <pc:sldMkLst>
          <pc:docMk/>
          <pc:sldMk cId="4089384094" sldId="297"/>
        </pc:sldMkLst>
        <pc:spChg chg="mod">
          <ac:chgData name="송용우" userId="5fec0c1f-fbad-4bae-b61b-9d64b9ac64ce" providerId="ADAL" clId="{5D0CB609-D922-4322-AC4D-B410EC1896AC}" dt="2019-06-27T01:43:55.541" v="2711" actId="1076"/>
          <ac:spMkLst>
            <pc:docMk/>
            <pc:sldMk cId="4089384094" sldId="297"/>
            <ac:spMk id="3" creationId="{1A17EF3F-168B-418D-8491-41064845543C}"/>
          </ac:spMkLst>
        </pc:spChg>
        <pc:spChg chg="mod">
          <ac:chgData name="송용우" userId="5fec0c1f-fbad-4bae-b61b-9d64b9ac64ce" providerId="ADAL" clId="{5D0CB609-D922-4322-AC4D-B410EC1896AC}" dt="2019-06-27T01:43:57.854" v="2712" actId="14100"/>
          <ac:spMkLst>
            <pc:docMk/>
            <pc:sldMk cId="4089384094" sldId="297"/>
            <ac:spMk id="4" creationId="{25710FD4-ED12-4945-AF9A-22ABD4BFDD67}"/>
          </ac:spMkLst>
        </pc:spChg>
        <pc:spChg chg="del">
          <ac:chgData name="송용우" userId="5fec0c1f-fbad-4bae-b61b-9d64b9ac64ce" providerId="ADAL" clId="{5D0CB609-D922-4322-AC4D-B410EC1896AC}" dt="2019-06-27T01:43:20.378" v="2682" actId="478"/>
          <ac:spMkLst>
            <pc:docMk/>
            <pc:sldMk cId="4089384094" sldId="297"/>
            <ac:spMk id="6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7T09:40:08.882" v="9606" actId="478"/>
          <ac:spMkLst>
            <pc:docMk/>
            <pc:sldMk cId="4089384094" sldId="297"/>
            <ac:spMk id="7" creationId="{50D2E14A-1E17-49E6-8BB5-742C5F2C1337}"/>
          </ac:spMkLst>
        </pc:spChg>
        <pc:spChg chg="add mod">
          <ac:chgData name="송용우" userId="5fec0c1f-fbad-4bae-b61b-9d64b9ac64ce" providerId="ADAL" clId="{5D0CB609-D922-4322-AC4D-B410EC1896AC}" dt="2019-06-27T08:13:50.777" v="6483" actId="2711"/>
          <ac:spMkLst>
            <pc:docMk/>
            <pc:sldMk cId="4089384094" sldId="297"/>
            <ac:spMk id="8" creationId="{0D946726-A369-4082-AF54-D3D206B02AC7}"/>
          </ac:spMkLst>
        </pc:spChg>
        <pc:spChg chg="add mod">
          <ac:chgData name="송용우" userId="5fec0c1f-fbad-4bae-b61b-9d64b9ac64ce" providerId="ADAL" clId="{5D0CB609-D922-4322-AC4D-B410EC1896AC}" dt="2019-06-27T09:40:13.145" v="9608" actId="1076"/>
          <ac:spMkLst>
            <pc:docMk/>
            <pc:sldMk cId="4089384094" sldId="297"/>
            <ac:spMk id="9" creationId="{C3FDA820-00E9-4ADF-B30A-CB379B5D570C}"/>
          </ac:spMkLst>
        </pc:spChg>
        <pc:spChg chg="add mod">
          <ac:chgData name="송용우" userId="5fec0c1f-fbad-4bae-b61b-9d64b9ac64ce" providerId="ADAL" clId="{5D0CB609-D922-4322-AC4D-B410EC1896AC}" dt="2019-06-27T09:40:27.993" v="9614" actId="1076"/>
          <ac:spMkLst>
            <pc:docMk/>
            <pc:sldMk cId="4089384094" sldId="297"/>
            <ac:spMk id="10" creationId="{C273A7F2-1421-4F2A-8F60-95B0E3C82D81}"/>
          </ac:spMkLst>
        </pc:spChg>
        <pc:spChg chg="add mod">
          <ac:chgData name="송용우" userId="5fec0c1f-fbad-4bae-b61b-9d64b9ac64ce" providerId="ADAL" clId="{5D0CB609-D922-4322-AC4D-B410EC1896AC}" dt="2019-06-27T09:40:37.388" v="9618" actId="403"/>
          <ac:spMkLst>
            <pc:docMk/>
            <pc:sldMk cId="4089384094" sldId="297"/>
            <ac:spMk id="11" creationId="{95B94679-AC92-4733-9C66-FC4C1D216F2A}"/>
          </ac:spMkLst>
        </pc:spChg>
        <pc:spChg chg="add mod">
          <ac:chgData name="송용우" userId="5fec0c1f-fbad-4bae-b61b-9d64b9ac64ce" providerId="ADAL" clId="{5D0CB609-D922-4322-AC4D-B410EC1896AC}" dt="2019-06-27T09:40:30.250" v="9615" actId="1076"/>
          <ac:spMkLst>
            <pc:docMk/>
            <pc:sldMk cId="4089384094" sldId="297"/>
            <ac:spMk id="12" creationId="{4E25FE7D-23BB-4A37-B3D1-6F559D427FFF}"/>
          </ac:spMkLst>
        </pc:spChg>
        <pc:picChg chg="del">
          <ac:chgData name="송용우" userId="5fec0c1f-fbad-4bae-b61b-9d64b9ac64ce" providerId="ADAL" clId="{5D0CB609-D922-4322-AC4D-B410EC1896AC}" dt="2019-06-27T01:43:17.328" v="2681" actId="478"/>
          <ac:picMkLst>
            <pc:docMk/>
            <pc:sldMk cId="4089384094" sldId="297"/>
            <ac:picMk id="5" creationId="{FBEC5920-4602-4CBA-9DDA-F560E82CE4A9}"/>
          </ac:picMkLst>
        </pc:picChg>
      </pc:sldChg>
      <pc:sldChg chg="modSp add del ord">
        <pc:chgData name="송용우" userId="5fec0c1f-fbad-4bae-b61b-9d64b9ac64ce" providerId="ADAL" clId="{5D0CB609-D922-4322-AC4D-B410EC1896AC}" dt="2019-06-27T01:56:09.341" v="3533" actId="2696"/>
        <pc:sldMkLst>
          <pc:docMk/>
          <pc:sldMk cId="515921" sldId="298"/>
        </pc:sldMkLst>
        <pc:spChg chg="mod">
          <ac:chgData name="송용우" userId="5fec0c1f-fbad-4bae-b61b-9d64b9ac64ce" providerId="ADAL" clId="{5D0CB609-D922-4322-AC4D-B410EC1896AC}" dt="2019-06-27T01:54:25.551" v="3411" actId="1076"/>
          <ac:spMkLst>
            <pc:docMk/>
            <pc:sldMk cId="515921" sldId="298"/>
            <ac:spMk id="6" creationId="{00000000-0000-0000-0000-000000000000}"/>
          </ac:spMkLst>
        </pc:spChg>
      </pc:sldChg>
      <pc:sldChg chg="addSp delSp modSp add del">
        <pc:chgData name="송용우" userId="5fec0c1f-fbad-4bae-b61b-9d64b9ac64ce" providerId="ADAL" clId="{5D0CB609-D922-4322-AC4D-B410EC1896AC}" dt="2019-06-27T01:53:38.979" v="3362" actId="2696"/>
        <pc:sldMkLst>
          <pc:docMk/>
          <pc:sldMk cId="2593021117" sldId="298"/>
        </pc:sldMkLst>
        <pc:spChg chg="add del">
          <ac:chgData name="송용우" userId="5fec0c1f-fbad-4bae-b61b-9d64b9ac64ce" providerId="ADAL" clId="{5D0CB609-D922-4322-AC4D-B410EC1896AC}" dt="2019-06-27T01:48:00.668" v="2826"/>
          <ac:spMkLst>
            <pc:docMk/>
            <pc:sldMk cId="2593021117" sldId="298"/>
            <ac:spMk id="2" creationId="{639845E4-BF93-4980-A0BE-63940810B1CE}"/>
          </ac:spMkLst>
        </pc:spChg>
        <pc:spChg chg="del">
          <ac:chgData name="송용우" userId="5fec0c1f-fbad-4bae-b61b-9d64b9ac64ce" providerId="ADAL" clId="{5D0CB609-D922-4322-AC4D-B410EC1896AC}" dt="2019-06-27T01:48:46.492" v="2900" actId="478"/>
          <ac:spMkLst>
            <pc:docMk/>
            <pc:sldMk cId="2593021117" sldId="298"/>
            <ac:spMk id="7" creationId="{50D2E14A-1E17-49E6-8BB5-742C5F2C1337}"/>
          </ac:spMkLst>
        </pc:spChg>
        <pc:spChg chg="mod">
          <ac:chgData name="송용우" userId="5fec0c1f-fbad-4bae-b61b-9d64b9ac64ce" providerId="ADAL" clId="{5D0CB609-D922-4322-AC4D-B410EC1896AC}" dt="2019-06-27T01:48:49.996" v="2901" actId="1076"/>
          <ac:spMkLst>
            <pc:docMk/>
            <pc:sldMk cId="2593021117" sldId="298"/>
            <ac:spMk id="8" creationId="{0D946726-A369-4082-AF54-D3D206B02AC7}"/>
          </ac:spMkLst>
        </pc:spChg>
        <pc:spChg chg="add mod">
          <ac:chgData name="송용우" userId="5fec0c1f-fbad-4bae-b61b-9d64b9ac64ce" providerId="ADAL" clId="{5D0CB609-D922-4322-AC4D-B410EC1896AC}" dt="2019-06-27T01:50:00.379" v="3083" actId="20577"/>
          <ac:spMkLst>
            <pc:docMk/>
            <pc:sldMk cId="2593021117" sldId="298"/>
            <ac:spMk id="9" creationId="{17705040-5E86-4086-B20F-94C3892545A0}"/>
          </ac:spMkLst>
        </pc:spChg>
        <pc:spChg chg="add mod">
          <ac:chgData name="송용우" userId="5fec0c1f-fbad-4bae-b61b-9d64b9ac64ce" providerId="ADAL" clId="{5D0CB609-D922-4322-AC4D-B410EC1896AC}" dt="2019-06-27T01:50:04.258" v="3084" actId="1076"/>
          <ac:spMkLst>
            <pc:docMk/>
            <pc:sldMk cId="2593021117" sldId="298"/>
            <ac:spMk id="10" creationId="{52AD6E96-786E-47C5-B407-C006549F8469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15:32.361" v="6507" actId="478"/>
        <pc:sldMkLst>
          <pc:docMk/>
          <pc:sldMk cId="2902764082" sldId="298"/>
        </pc:sldMkLst>
        <pc:spChg chg="add mod">
          <ac:chgData name="송용우" userId="5fec0c1f-fbad-4bae-b61b-9d64b9ac64ce" providerId="ADAL" clId="{5D0CB609-D922-4322-AC4D-B410EC1896AC}" dt="2019-06-27T01:57:21.685" v="3585" actId="1076"/>
          <ac:spMkLst>
            <pc:docMk/>
            <pc:sldMk cId="2902764082" sldId="298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2:43:18.093" v="4072" actId="1076"/>
          <ac:spMkLst>
            <pc:docMk/>
            <pc:sldMk cId="2902764082" sldId="298"/>
            <ac:spMk id="3" creationId="{F85A7089-30C8-47B8-A088-199E49E3D20E}"/>
          </ac:spMkLst>
        </pc:spChg>
        <pc:spChg chg="del mod">
          <ac:chgData name="송용우" userId="5fec0c1f-fbad-4bae-b61b-9d64b9ac64ce" providerId="ADAL" clId="{5D0CB609-D922-4322-AC4D-B410EC1896AC}" dt="2019-06-27T08:15:32.361" v="6507" actId="478"/>
          <ac:spMkLst>
            <pc:docMk/>
            <pc:sldMk cId="2902764082" sldId="298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8:15:30.040" v="6505" actId="478"/>
          <ac:spMkLst>
            <pc:docMk/>
            <pc:sldMk cId="2902764082" sldId="298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57:12.673" v="3575" actId="478"/>
          <ac:spMkLst>
            <pc:docMk/>
            <pc:sldMk cId="2902764082" sldId="298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15:26.759" v="6504"/>
          <ac:spMkLst>
            <pc:docMk/>
            <pc:sldMk cId="2902764082" sldId="298"/>
            <ac:spMk id="6" creationId="{DC3AE73B-31B3-4118-8122-F0CF173810B1}"/>
          </ac:spMkLst>
        </pc:spChg>
        <pc:spChg chg="add">
          <ac:chgData name="송용우" userId="5fec0c1f-fbad-4bae-b61b-9d64b9ac64ce" providerId="ADAL" clId="{5D0CB609-D922-4322-AC4D-B410EC1896AC}" dt="2019-06-27T08:15:26.759" v="6504"/>
          <ac:spMkLst>
            <pc:docMk/>
            <pc:sldMk cId="2902764082" sldId="298"/>
            <ac:spMk id="7" creationId="{A5A9B80E-0B34-4FD3-BB8C-41F9C5196880}"/>
          </ac:spMkLst>
        </pc:spChg>
      </pc:sldChg>
      <pc:sldChg chg="modSp add del ord">
        <pc:chgData name="송용우" userId="5fec0c1f-fbad-4bae-b61b-9d64b9ac64ce" providerId="ADAL" clId="{5D0CB609-D922-4322-AC4D-B410EC1896AC}" dt="2019-06-27T08:15:20.264" v="6503" actId="2696"/>
        <pc:sldMkLst>
          <pc:docMk/>
          <pc:sldMk cId="4077527571" sldId="299"/>
        </pc:sldMkLst>
        <pc:spChg chg="mod">
          <ac:chgData name="송용우" userId="5fec0c1f-fbad-4bae-b61b-9d64b9ac64ce" providerId="ADAL" clId="{5D0CB609-D922-4322-AC4D-B410EC1896AC}" dt="2019-06-27T02:39:50.919" v="3990" actId="1076"/>
          <ac:spMkLst>
            <pc:docMk/>
            <pc:sldMk cId="4077527571" sldId="299"/>
            <ac:spMk id="7" creationId="{50D2E14A-1E17-49E6-8BB5-742C5F2C1337}"/>
          </ac:spMkLst>
        </pc:spChg>
        <pc:spChg chg="mod">
          <ac:chgData name="송용우" userId="5fec0c1f-fbad-4bae-b61b-9d64b9ac64ce" providerId="ADAL" clId="{5D0CB609-D922-4322-AC4D-B410EC1896AC}" dt="2019-06-27T02:40:44.769" v="4001" actId="1076"/>
          <ac:spMkLst>
            <pc:docMk/>
            <pc:sldMk cId="4077527571" sldId="299"/>
            <ac:spMk id="8" creationId="{0D946726-A369-4082-AF54-D3D206B02AC7}"/>
          </ac:spMkLst>
        </pc:spChg>
        <pc:spChg chg="mod">
          <ac:chgData name="송용우" userId="5fec0c1f-fbad-4bae-b61b-9d64b9ac64ce" providerId="ADAL" clId="{5D0CB609-D922-4322-AC4D-B410EC1896AC}" dt="2019-06-27T02:41:59.406" v="4035" actId="403"/>
          <ac:spMkLst>
            <pc:docMk/>
            <pc:sldMk cId="4077527571" sldId="299"/>
            <ac:spMk id="9" creationId="{C3FDA820-00E9-4ADF-B30A-CB379B5D570C}"/>
          </ac:spMkLst>
        </pc:spChg>
        <pc:spChg chg="mod">
          <ac:chgData name="송용우" userId="5fec0c1f-fbad-4bae-b61b-9d64b9ac64ce" providerId="ADAL" clId="{5D0CB609-D922-4322-AC4D-B410EC1896AC}" dt="2019-06-27T02:41:52.755" v="4031" actId="1076"/>
          <ac:spMkLst>
            <pc:docMk/>
            <pc:sldMk cId="4077527571" sldId="299"/>
            <ac:spMk id="10" creationId="{C273A7F2-1421-4F2A-8F60-95B0E3C82D81}"/>
          </ac:spMkLst>
        </pc:spChg>
        <pc:spChg chg="mod">
          <ac:chgData name="송용우" userId="5fec0c1f-fbad-4bae-b61b-9d64b9ac64ce" providerId="ADAL" clId="{5D0CB609-D922-4322-AC4D-B410EC1896AC}" dt="2019-06-27T02:41:19.174" v="4013" actId="1076"/>
          <ac:spMkLst>
            <pc:docMk/>
            <pc:sldMk cId="4077527571" sldId="299"/>
            <ac:spMk id="11" creationId="{95B94679-AC92-4733-9C66-FC4C1D216F2A}"/>
          </ac:spMkLst>
        </pc:spChg>
        <pc:spChg chg="mod">
          <ac:chgData name="송용우" userId="5fec0c1f-fbad-4bae-b61b-9d64b9ac64ce" providerId="ADAL" clId="{5D0CB609-D922-4322-AC4D-B410EC1896AC}" dt="2019-06-27T02:42:04.382" v="4038" actId="403"/>
          <ac:spMkLst>
            <pc:docMk/>
            <pc:sldMk cId="4077527571" sldId="299"/>
            <ac:spMk id="12" creationId="{4E25FE7D-23BB-4A37-B3D1-6F559D427FFF}"/>
          </ac:spMkLst>
        </pc:spChg>
      </pc:sldChg>
      <pc:sldChg chg="addSp modSp add">
        <pc:chgData name="송용우" userId="5fec0c1f-fbad-4bae-b61b-9d64b9ac64ce" providerId="ADAL" clId="{5D0CB609-D922-4322-AC4D-B410EC1896AC}" dt="2019-06-27T09:00:50.074" v="9053"/>
        <pc:sldMkLst>
          <pc:docMk/>
          <pc:sldMk cId="3324348456" sldId="300"/>
        </pc:sldMkLst>
        <pc:spChg chg="add mod">
          <ac:chgData name="송용우" userId="5fec0c1f-fbad-4bae-b61b-9d64b9ac64ce" providerId="ADAL" clId="{5D0CB609-D922-4322-AC4D-B410EC1896AC}" dt="2019-06-27T05:12:36.742" v="4140" actId="1076"/>
          <ac:spMkLst>
            <pc:docMk/>
            <pc:sldMk cId="3324348456" sldId="300"/>
            <ac:spMk id="2" creationId="{CCCF4335-7611-4FBF-8F11-9EB6FBA78737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7:01.755" v="6523" actId="1076"/>
          <ac:spMkLst>
            <pc:docMk/>
            <pc:sldMk cId="3324348456" sldId="300"/>
            <ac:spMk id="9" creationId="{4DB1DCA5-0F2F-4CF0-9054-0663CA6C1312}"/>
          </ac:spMkLst>
        </pc:spChg>
        <pc:spChg chg="add mod">
          <ac:chgData name="송용우" userId="5fec0c1f-fbad-4bae-b61b-9d64b9ac64ce" providerId="ADAL" clId="{5D0CB609-D922-4322-AC4D-B410EC1896AC}" dt="2019-06-27T09:00:50.074" v="9053"/>
          <ac:spMkLst>
            <pc:docMk/>
            <pc:sldMk cId="3324348456" sldId="300"/>
            <ac:spMk id="10" creationId="{BA9022AA-1AF7-4E56-B217-0CBA8B695EA6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11" creationId="{A5EB8846-241F-487C-B1F8-AB15082579D5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12" creationId="{648051B5-03B5-4BDB-A680-6C337D9348B5}"/>
          </ac:spMkLst>
        </pc:spChg>
        <pc:spChg chg="add mod">
          <ac:chgData name="송용우" userId="5fec0c1f-fbad-4bae-b61b-9d64b9ac64ce" providerId="ADAL" clId="{5D0CB609-D922-4322-AC4D-B410EC1896AC}" dt="2019-06-27T08:21:27.682" v="6725" actId="1076"/>
          <ac:spMkLst>
            <pc:docMk/>
            <pc:sldMk cId="3324348456" sldId="300"/>
            <ac:spMk id="13" creationId="{37ED2CBB-DB7D-464D-81F8-D354724BDF2B}"/>
          </ac:spMkLst>
        </pc:spChg>
        <pc:picChg chg="add mod modCrop">
          <ac:chgData name="송용우" userId="5fec0c1f-fbad-4bae-b61b-9d64b9ac64ce" providerId="ADAL" clId="{5D0CB609-D922-4322-AC4D-B410EC1896AC}" dt="2019-06-27T05:12:52.317" v="4144" actId="732"/>
          <ac:picMkLst>
            <pc:docMk/>
            <pc:sldMk cId="3324348456" sldId="300"/>
            <ac:picMk id="3" creationId="{ADFD2F3C-9CC1-4008-A43F-4FD89326E8F8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21:33.536" v="6727" actId="1076"/>
        <pc:sldMkLst>
          <pc:docMk/>
          <pc:sldMk cId="1354760236" sldId="301"/>
        </pc:sldMkLst>
        <pc:spChg chg="add mod">
          <ac:chgData name="송용우" userId="5fec0c1f-fbad-4bae-b61b-9d64b9ac64ce" providerId="ADAL" clId="{5D0CB609-D922-4322-AC4D-B410EC1896AC}" dt="2019-06-27T02:47:36.767" v="4112" actId="1076"/>
          <ac:spMkLst>
            <pc:docMk/>
            <pc:sldMk cId="1354760236" sldId="301"/>
            <ac:spMk id="3" creationId="{39E5977A-C16A-4061-ACBA-BEF8BE70C3AC}"/>
          </ac:spMkLst>
        </pc:spChg>
        <pc:spChg chg="del">
          <ac:chgData name="송용우" userId="5fec0c1f-fbad-4bae-b61b-9d64b9ac64ce" providerId="ADAL" clId="{5D0CB609-D922-4322-AC4D-B410EC1896AC}" dt="2019-06-27T02:47:00.279" v="4091" actId="478"/>
          <ac:spMkLst>
            <pc:docMk/>
            <pc:sldMk cId="1354760236" sldId="301"/>
            <ac:spMk id="6" creationId="{2A49366B-9E7E-4BA9-961A-CBC50DB982FA}"/>
          </ac:spMkLst>
        </pc:spChg>
        <pc:spChg chg="del">
          <ac:chgData name="송용우" userId="5fec0c1f-fbad-4bae-b61b-9d64b9ac64ce" providerId="ADAL" clId="{5D0CB609-D922-4322-AC4D-B410EC1896AC}" dt="2019-06-27T02:46:58.786" v="4090" actId="478"/>
          <ac:spMkLst>
            <pc:docMk/>
            <pc:sldMk cId="1354760236" sldId="301"/>
            <ac:spMk id="7" creationId="{E764AE34-C5F3-4BF6-83A8-E06879767635}"/>
          </ac:spMkLst>
        </pc:spChg>
        <pc:spChg chg="del">
          <ac:chgData name="송용우" userId="5fec0c1f-fbad-4bae-b61b-9d64b9ac64ce" providerId="ADAL" clId="{5D0CB609-D922-4322-AC4D-B410EC1896AC}" dt="2019-06-27T02:47:01.254" v="4092" actId="478"/>
          <ac:spMkLst>
            <pc:docMk/>
            <pc:sldMk cId="1354760236" sldId="301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6:11.709" v="6509" actId="1076"/>
          <ac:spMkLst>
            <pc:docMk/>
            <pc:sldMk cId="1354760236" sldId="301"/>
            <ac:spMk id="8" creationId="{C863D485-5BE4-40DA-B6E9-1DC0E55321AF}"/>
          </ac:spMkLst>
        </pc:spChg>
        <pc:spChg chg="add del mod">
          <ac:chgData name="송용우" userId="5fec0c1f-fbad-4bae-b61b-9d64b9ac64ce" providerId="ADAL" clId="{5D0CB609-D922-4322-AC4D-B410EC1896AC}" dt="2019-06-27T02:47:02.406" v="4093" actId="478"/>
          <ac:spMkLst>
            <pc:docMk/>
            <pc:sldMk cId="1354760236" sldId="301"/>
            <ac:spMk id="9" creationId="{180724CB-15B1-4A1B-ADBD-A9AEFC681974}"/>
          </ac:spMkLst>
        </pc:spChg>
        <pc:spChg chg="add mod">
          <ac:chgData name="송용우" userId="5fec0c1f-fbad-4bae-b61b-9d64b9ac64ce" providerId="ADAL" clId="{5D0CB609-D922-4322-AC4D-B410EC1896AC}" dt="2019-06-27T02:47:11.452" v="4105" actId="1076"/>
          <ac:spMkLst>
            <pc:docMk/>
            <pc:sldMk cId="1354760236" sldId="301"/>
            <ac:spMk id="10" creationId="{3CAC8AD1-6CFA-4B68-9B3C-F5C3BC45E30C}"/>
          </ac:spMkLst>
        </pc:spChg>
        <pc:spChg chg="add mod">
          <ac:chgData name="송용우" userId="5fec0c1f-fbad-4bae-b61b-9d64b9ac64ce" providerId="ADAL" clId="{5D0CB609-D922-4322-AC4D-B410EC1896AC}" dt="2019-06-27T08:21:33.536" v="6727" actId="1076"/>
          <ac:spMkLst>
            <pc:docMk/>
            <pc:sldMk cId="1354760236" sldId="301"/>
            <ac:spMk id="11" creationId="{2706660E-53ED-4C76-A0FB-CC57AC4977FC}"/>
          </ac:spMkLst>
        </pc:spChg>
        <pc:picChg chg="add mod">
          <ac:chgData name="송용우" userId="5fec0c1f-fbad-4bae-b61b-9d64b9ac64ce" providerId="ADAL" clId="{5D0CB609-D922-4322-AC4D-B410EC1896AC}" dt="2019-06-27T02:47:38.358" v="4113" actId="1076"/>
          <ac:picMkLst>
            <pc:docMk/>
            <pc:sldMk cId="1354760236" sldId="301"/>
            <ac:picMk id="2" creationId="{1CA30446-F0CD-4832-9366-0AFC4C5FF77D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1:41.843" v="9064" actId="113"/>
        <pc:sldMkLst>
          <pc:docMk/>
          <pc:sldMk cId="2419294174" sldId="302"/>
        </pc:sldMkLst>
        <pc:spChg chg="add mod">
          <ac:chgData name="송용우" userId="5fec0c1f-fbad-4bae-b61b-9d64b9ac64ce" providerId="ADAL" clId="{5D0CB609-D922-4322-AC4D-B410EC1896AC}" dt="2019-06-27T08:24:26.164" v="6796" actId="20577"/>
          <ac:spMkLst>
            <pc:docMk/>
            <pc:sldMk cId="2419294174" sldId="302"/>
            <ac:spMk id="2" creationId="{EE6C0B54-56CA-471B-BE62-44114F4D6B1D}"/>
          </ac:spMkLst>
        </pc:spChg>
        <pc:spChg chg="mod">
          <ac:chgData name="송용우" userId="5fec0c1f-fbad-4bae-b61b-9d64b9ac64ce" providerId="ADAL" clId="{5D0CB609-D922-4322-AC4D-B410EC1896AC}" dt="2019-06-27T08:20:59.910" v="6691" actId="1076"/>
          <ac:spMkLst>
            <pc:docMk/>
            <pc:sldMk cId="2419294174" sldId="302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0:39.198" v="6681" actId="1076"/>
          <ac:spMkLst>
            <pc:docMk/>
            <pc:sldMk cId="2419294174" sldId="302"/>
            <ac:spMk id="7" creationId="{E764AE34-C5F3-4BF6-83A8-E06879767635}"/>
          </ac:spMkLst>
        </pc:spChg>
        <pc:spChg chg="del">
          <ac:chgData name="송용우" userId="5fec0c1f-fbad-4bae-b61b-9d64b9ac64ce" providerId="ADAL" clId="{5D0CB609-D922-4322-AC4D-B410EC1896AC}" dt="2019-06-27T02:05:43.800" v="3778" actId="478"/>
          <ac:spMkLst>
            <pc:docMk/>
            <pc:sldMk cId="2419294174" sldId="302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7:23.216" v="6530" actId="1076"/>
          <ac:spMkLst>
            <pc:docMk/>
            <pc:sldMk cId="2419294174" sldId="302"/>
            <ac:spMk id="8" creationId="{B91B798E-A681-436A-B7A3-5292DA24E09E}"/>
          </ac:spMkLst>
        </pc:spChg>
        <pc:spChg chg="add mod">
          <ac:chgData name="송용우" userId="5fec0c1f-fbad-4bae-b61b-9d64b9ac64ce" providerId="ADAL" clId="{5D0CB609-D922-4322-AC4D-B410EC1896AC}" dt="2019-06-27T09:01:29.061" v="9059" actId="403"/>
          <ac:spMkLst>
            <pc:docMk/>
            <pc:sldMk cId="2419294174" sldId="302"/>
            <ac:spMk id="9" creationId="{01064C0F-D873-4876-B731-690D5786C484}"/>
          </ac:spMkLst>
        </pc:spChg>
        <pc:spChg chg="add mod">
          <ac:chgData name="송용우" userId="5fec0c1f-fbad-4bae-b61b-9d64b9ac64ce" providerId="ADAL" clId="{5D0CB609-D922-4322-AC4D-B410EC1896AC}" dt="2019-06-27T09:01:32.793" v="9061" actId="403"/>
          <ac:spMkLst>
            <pc:docMk/>
            <pc:sldMk cId="2419294174" sldId="302"/>
            <ac:spMk id="10" creationId="{A3B4BA50-409A-4B02-884B-3FE7D4EA134F}"/>
          </ac:spMkLst>
        </pc:spChg>
        <pc:spChg chg="add mod">
          <ac:chgData name="송용우" userId="5fec0c1f-fbad-4bae-b61b-9d64b9ac64ce" providerId="ADAL" clId="{5D0CB609-D922-4322-AC4D-B410EC1896AC}" dt="2019-06-27T08:20:44.228" v="6683" actId="1076"/>
          <ac:spMkLst>
            <pc:docMk/>
            <pc:sldMk cId="2419294174" sldId="302"/>
            <ac:spMk id="11" creationId="{085B7B90-6EA3-4134-B76C-A8E3E53EF5B7}"/>
          </ac:spMkLst>
        </pc:spChg>
        <pc:spChg chg="add mod">
          <ac:chgData name="송용우" userId="5fec0c1f-fbad-4bae-b61b-9d64b9ac64ce" providerId="ADAL" clId="{5D0CB609-D922-4322-AC4D-B410EC1896AC}" dt="2019-06-27T09:01:41.843" v="9064" actId="113"/>
          <ac:spMkLst>
            <pc:docMk/>
            <pc:sldMk cId="2419294174" sldId="302"/>
            <ac:spMk id="12" creationId="{87DAE2C9-CFAB-4139-9502-B8E49B3DD76C}"/>
          </ac:spMkLst>
        </pc:spChg>
        <pc:picChg chg="add mod">
          <ac:chgData name="송용우" userId="5fec0c1f-fbad-4bae-b61b-9d64b9ac64ce" providerId="ADAL" clId="{5D0CB609-D922-4322-AC4D-B410EC1896AC}" dt="2019-06-27T08:17:16.067" v="6528" actId="1076"/>
          <ac:picMkLst>
            <pc:docMk/>
            <pc:sldMk cId="2419294174" sldId="302"/>
            <ac:picMk id="3" creationId="{A02671D4-0FAD-455E-9E99-5FF22F56BC90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3:37.578" v="9099"/>
        <pc:sldMkLst>
          <pc:docMk/>
          <pc:sldMk cId="3604162871" sldId="303"/>
        </pc:sldMkLst>
        <pc:spChg chg="add del mod">
          <ac:chgData name="송용우" userId="5fec0c1f-fbad-4bae-b61b-9d64b9ac64ce" providerId="ADAL" clId="{5D0CB609-D922-4322-AC4D-B410EC1896AC}" dt="2019-06-27T05:35:18.966" v="4217" actId="478"/>
          <ac:spMkLst>
            <pc:docMk/>
            <pc:sldMk cId="3604162871" sldId="303"/>
            <ac:spMk id="2" creationId="{9D824E3A-14CF-4694-98FE-B0F4BBEE5807}"/>
          </ac:spMkLst>
        </pc:spChg>
        <pc:spChg chg="add del mod">
          <ac:chgData name="송용우" userId="5fec0c1f-fbad-4bae-b61b-9d64b9ac64ce" providerId="ADAL" clId="{5D0CB609-D922-4322-AC4D-B410EC1896AC}" dt="2019-06-27T05:40:58.422" v="4251" actId="478"/>
          <ac:spMkLst>
            <pc:docMk/>
            <pc:sldMk cId="3604162871" sldId="303"/>
            <ac:spMk id="3" creationId="{C8A04756-3D90-4892-920A-3171250C3D8F}"/>
          </ac:spMkLst>
        </pc:spChg>
        <pc:spChg chg="mod">
          <ac:chgData name="송용우" userId="5fec0c1f-fbad-4bae-b61b-9d64b9ac64ce" providerId="ADAL" clId="{5D0CB609-D922-4322-AC4D-B410EC1896AC}" dt="2019-06-27T08:21:06.584" v="6692" actId="20577"/>
          <ac:spMkLst>
            <pc:docMk/>
            <pc:sldMk cId="3604162871" sldId="303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1:13.410" v="6699" actId="1076"/>
          <ac:spMkLst>
            <pc:docMk/>
            <pc:sldMk cId="3604162871" sldId="303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08:24:58.935" v="6882" actId="1076"/>
          <ac:spMkLst>
            <pc:docMk/>
            <pc:sldMk cId="3604162871" sldId="303"/>
            <ac:spMk id="8" creationId="{1C389FD4-5975-431E-BE7D-1E090D0C8053}"/>
          </ac:spMkLst>
        </pc:spChg>
        <pc:spChg chg="add mod">
          <ac:chgData name="송용우" userId="5fec0c1f-fbad-4bae-b61b-9d64b9ac64ce" providerId="ADAL" clId="{5D0CB609-D922-4322-AC4D-B410EC1896AC}" dt="2019-06-27T08:21:24.699" v="6724"/>
          <ac:spMkLst>
            <pc:docMk/>
            <pc:sldMk cId="3604162871" sldId="303"/>
            <ac:spMk id="9" creationId="{1202D575-563C-4C70-92AF-42BDBCE764E3}"/>
          </ac:spMkLst>
        </pc:spChg>
        <pc:spChg chg="add mod">
          <ac:chgData name="송용우" userId="5fec0c1f-fbad-4bae-b61b-9d64b9ac64ce" providerId="ADAL" clId="{5D0CB609-D922-4322-AC4D-B410EC1896AC}" dt="2019-06-27T09:03:37.578" v="9099"/>
          <ac:spMkLst>
            <pc:docMk/>
            <pc:sldMk cId="3604162871" sldId="303"/>
            <ac:spMk id="10" creationId="{C573B8A5-28EB-42F8-9C73-D0270724A85F}"/>
          </ac:spMkLst>
        </pc:spChg>
        <pc:spChg chg="add mod">
          <ac:chgData name="송용우" userId="5fec0c1f-fbad-4bae-b61b-9d64b9ac64ce" providerId="ADAL" clId="{5D0CB609-D922-4322-AC4D-B410EC1896AC}" dt="2019-06-27T09:03:21.760" v="9091" actId="403"/>
          <ac:spMkLst>
            <pc:docMk/>
            <pc:sldMk cId="3604162871" sldId="303"/>
            <ac:spMk id="11" creationId="{8C74E6A1-8189-4797-B36D-A28F6C055F92}"/>
          </ac:spMkLst>
        </pc:spChg>
        <pc:spChg chg="add mod">
          <ac:chgData name="송용우" userId="5fec0c1f-fbad-4bae-b61b-9d64b9ac64ce" providerId="ADAL" clId="{5D0CB609-D922-4322-AC4D-B410EC1896AC}" dt="2019-06-27T09:03:25.829" v="9092" actId="403"/>
          <ac:spMkLst>
            <pc:docMk/>
            <pc:sldMk cId="3604162871" sldId="303"/>
            <ac:spMk id="12" creationId="{F6EBBB9D-28A4-40DF-B055-010942C1DE51}"/>
          </ac:spMkLst>
        </pc:spChg>
      </pc:sldChg>
      <pc:sldChg chg="addSp delSp modSp add del ord">
        <pc:chgData name="송용우" userId="5fec0c1f-fbad-4bae-b61b-9d64b9ac64ce" providerId="ADAL" clId="{5D0CB609-D922-4322-AC4D-B410EC1896AC}" dt="2019-06-27T09:16:04.729" v="9576" actId="2696"/>
        <pc:sldMkLst>
          <pc:docMk/>
          <pc:sldMk cId="2467600508" sldId="304"/>
        </pc:sldMkLst>
        <pc:spChg chg="del mod">
          <ac:chgData name="송용우" userId="5fec0c1f-fbad-4bae-b61b-9d64b9ac64ce" providerId="ADAL" clId="{5D0CB609-D922-4322-AC4D-B410EC1896AC}" dt="2019-06-27T08:31:57.539" v="7845" actId="478"/>
          <ac:spMkLst>
            <pc:docMk/>
            <pc:sldMk cId="2467600508" sldId="304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8:33:28.134" v="8018" actId="1076"/>
          <ac:spMkLst>
            <pc:docMk/>
            <pc:sldMk cId="2467600508" sldId="304"/>
            <ac:spMk id="3" creationId="{9B364756-3E43-464E-99E2-2FF2166DC912}"/>
          </ac:spMkLst>
        </pc:spChg>
        <pc:spChg chg="del">
          <ac:chgData name="송용우" userId="5fec0c1f-fbad-4bae-b61b-9d64b9ac64ce" providerId="ADAL" clId="{5D0CB609-D922-4322-AC4D-B410EC1896AC}" dt="2019-06-27T02:07:25.767" v="3837" actId="478"/>
          <ac:spMkLst>
            <pc:docMk/>
            <pc:sldMk cId="2467600508" sldId="304"/>
            <ac:spMk id="3" creationId="{F85A7089-30C8-47B8-A088-199E49E3D20E}"/>
          </ac:spMkLst>
        </pc:spChg>
        <pc:spChg chg="del mod">
          <ac:chgData name="송용우" userId="5fec0c1f-fbad-4bae-b61b-9d64b9ac64ce" providerId="ADAL" clId="{5D0CB609-D922-4322-AC4D-B410EC1896AC}" dt="2019-06-27T08:32:15.788" v="7848" actId="478"/>
          <ac:spMkLst>
            <pc:docMk/>
            <pc:sldMk cId="2467600508" sldId="304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2:12.244" v="7846" actId="478"/>
          <ac:spMkLst>
            <pc:docMk/>
            <pc:sldMk cId="2467600508" sldId="304"/>
            <ac:spMk id="5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32:16.780" v="7849"/>
          <ac:spMkLst>
            <pc:docMk/>
            <pc:sldMk cId="2467600508" sldId="304"/>
            <ac:spMk id="6" creationId="{C49110D8-B8C1-4388-A346-58064DBE6610}"/>
          </ac:spMkLst>
        </pc:spChg>
        <pc:spChg chg="add">
          <ac:chgData name="송용우" userId="5fec0c1f-fbad-4bae-b61b-9d64b9ac64ce" providerId="ADAL" clId="{5D0CB609-D922-4322-AC4D-B410EC1896AC}" dt="2019-06-27T08:32:16.780" v="7849"/>
          <ac:spMkLst>
            <pc:docMk/>
            <pc:sldMk cId="2467600508" sldId="304"/>
            <ac:spMk id="7" creationId="{1B583273-E750-4AF7-AC6D-14DE270FFC36}"/>
          </ac:spMkLst>
        </pc:spChg>
        <pc:spChg chg="add mod">
          <ac:chgData name="송용우" userId="5fec0c1f-fbad-4bae-b61b-9d64b9ac64ce" providerId="ADAL" clId="{5D0CB609-D922-4322-AC4D-B410EC1896AC}" dt="2019-06-27T08:33:30.522" v="8019" actId="20577"/>
          <ac:spMkLst>
            <pc:docMk/>
            <pc:sldMk cId="2467600508" sldId="304"/>
            <ac:spMk id="8" creationId="{ED077467-B4C4-4AD4-B78E-C9700533532C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10:43:56.697" v="9683" actId="20577"/>
        <pc:sldMkLst>
          <pc:docMk/>
          <pc:sldMk cId="3307102473" sldId="305"/>
        </pc:sldMkLst>
        <pc:spChg chg="mod">
          <ac:chgData name="송용우" userId="5fec0c1f-fbad-4bae-b61b-9d64b9ac64ce" providerId="ADAL" clId="{5D0CB609-D922-4322-AC4D-B410EC1896AC}" dt="2019-06-27T02:11:31.927" v="3939"/>
          <ac:spMkLst>
            <pc:docMk/>
            <pc:sldMk cId="3307102473" sldId="305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7:58:09.568" v="5511" actId="478"/>
          <ac:spMkLst>
            <pc:docMk/>
            <pc:sldMk cId="3307102473" sldId="305"/>
            <ac:spMk id="6" creationId="{2A49366B-9E7E-4BA9-961A-CBC50DB982FA}"/>
          </ac:spMkLst>
        </pc:spChg>
        <pc:spChg chg="del mod">
          <ac:chgData name="송용우" userId="5fec0c1f-fbad-4bae-b61b-9d64b9ac64ce" providerId="ADAL" clId="{5D0CB609-D922-4322-AC4D-B410EC1896AC}" dt="2019-06-27T07:58:11.013" v="5512" actId="478"/>
          <ac:spMkLst>
            <pc:docMk/>
            <pc:sldMk cId="3307102473" sldId="305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10:43:56.697" v="9683" actId="20577"/>
          <ac:spMkLst>
            <pc:docMk/>
            <pc:sldMk cId="3307102473" sldId="305"/>
            <ac:spMk id="8" creationId="{E8B5899A-BC05-4D59-8CF4-25D96584257D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9:05:37.051" v="9128" actId="1076"/>
        <pc:sldMkLst>
          <pc:docMk/>
          <pc:sldMk cId="2341542380" sldId="306"/>
        </pc:sldMkLst>
        <pc:spChg chg="add mod">
          <ac:chgData name="송용우" userId="5fec0c1f-fbad-4bae-b61b-9d64b9ac64ce" providerId="ADAL" clId="{5D0CB609-D922-4322-AC4D-B410EC1896AC}" dt="2019-06-27T09:05:37.051" v="9128" actId="1076"/>
          <ac:spMkLst>
            <pc:docMk/>
            <pc:sldMk cId="2341542380" sldId="306"/>
            <ac:spMk id="2" creationId="{65122C08-AFEA-4C02-AFE5-DCE8BE1CBE73}"/>
          </ac:spMkLst>
        </pc:spChg>
        <pc:spChg chg="del">
          <ac:chgData name="송용우" userId="5fec0c1f-fbad-4bae-b61b-9d64b9ac64ce" providerId="ADAL" clId="{5D0CB609-D922-4322-AC4D-B410EC1896AC}" dt="2019-06-27T05:42:25.653" v="4351" actId="478"/>
          <ac:spMkLst>
            <pc:docMk/>
            <pc:sldMk cId="2341542380" sldId="306"/>
            <ac:spMk id="2" creationId="{9D824E3A-14CF-4694-98FE-B0F4BBEE5807}"/>
          </ac:spMkLst>
        </pc:spChg>
        <pc:spChg chg="add del mod">
          <ac:chgData name="송용우" userId="5fec0c1f-fbad-4bae-b61b-9d64b9ac64ce" providerId="ADAL" clId="{5D0CB609-D922-4322-AC4D-B410EC1896AC}" dt="2019-06-27T05:42:27.414" v="4352" actId="478"/>
          <ac:spMkLst>
            <pc:docMk/>
            <pc:sldMk cId="2341542380" sldId="306"/>
            <ac:spMk id="3" creationId="{EBE161E5-8637-498C-9693-0794AC14DE9C}"/>
          </ac:spMkLst>
        </pc:spChg>
        <pc:spChg chg="del mod">
          <ac:chgData name="송용우" userId="5fec0c1f-fbad-4bae-b61b-9d64b9ac64ce" providerId="ADAL" clId="{5D0CB609-D922-4322-AC4D-B410EC1896AC}" dt="2019-06-27T05:41:30.149" v="4259" actId="478"/>
          <ac:spMkLst>
            <pc:docMk/>
            <pc:sldMk cId="2341542380" sldId="306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5:41:28.342" v="4258" actId="478"/>
          <ac:spMkLst>
            <pc:docMk/>
            <pc:sldMk cId="2341542380" sldId="306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5:42:19.458" v="4349" actId="1076"/>
          <ac:spMkLst>
            <pc:docMk/>
            <pc:sldMk cId="2341542380" sldId="306"/>
            <ac:spMk id="6" creationId="{2A49366B-9E7E-4BA9-961A-CBC50DB982FA}"/>
          </ac:spMkLst>
        </pc:spChg>
        <pc:spChg chg="del mod">
          <ac:chgData name="송용우" userId="5fec0c1f-fbad-4bae-b61b-9d64b9ac64ce" providerId="ADAL" clId="{5D0CB609-D922-4322-AC4D-B410EC1896AC}" dt="2019-06-27T09:04:58.627" v="9115" actId="478"/>
          <ac:spMkLst>
            <pc:docMk/>
            <pc:sldMk cId="2341542380" sldId="306"/>
            <ac:spMk id="7" creationId="{E764AE34-C5F3-4BF6-83A8-E06879767635}"/>
          </ac:spMkLst>
        </pc:spChg>
        <pc:spChg chg="add">
          <ac:chgData name="송용우" userId="5fec0c1f-fbad-4bae-b61b-9d64b9ac64ce" providerId="ADAL" clId="{5D0CB609-D922-4322-AC4D-B410EC1896AC}" dt="2019-06-27T05:41:31.172" v="4260"/>
          <ac:spMkLst>
            <pc:docMk/>
            <pc:sldMk cId="2341542380" sldId="306"/>
            <ac:spMk id="8" creationId="{7FEF57B9-47A9-4B19-9BDB-A13054B4E036}"/>
          </ac:spMkLst>
        </pc:spChg>
        <pc:spChg chg="add">
          <ac:chgData name="송용우" userId="5fec0c1f-fbad-4bae-b61b-9d64b9ac64ce" providerId="ADAL" clId="{5D0CB609-D922-4322-AC4D-B410EC1896AC}" dt="2019-06-27T05:41:31.172" v="4260"/>
          <ac:spMkLst>
            <pc:docMk/>
            <pc:sldMk cId="2341542380" sldId="306"/>
            <ac:spMk id="9" creationId="{98D357ED-F70C-487E-886A-5518E002E81F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34:22.120" v="8079" actId="403"/>
        <pc:sldMkLst>
          <pc:docMk/>
          <pc:sldMk cId="4231892400" sldId="307"/>
        </pc:sldMkLst>
        <pc:spChg chg="mod">
          <ac:chgData name="송용우" userId="5fec0c1f-fbad-4bae-b61b-9d64b9ac64ce" providerId="ADAL" clId="{5D0CB609-D922-4322-AC4D-B410EC1896AC}" dt="2019-06-27T08:34:07.807" v="8070" actId="1076"/>
          <ac:spMkLst>
            <pc:docMk/>
            <pc:sldMk cId="4231892400" sldId="307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8:34:22.120" v="8079" actId="403"/>
          <ac:spMkLst>
            <pc:docMk/>
            <pc:sldMk cId="4231892400" sldId="307"/>
            <ac:spMk id="3" creationId="{7076D618-8A1E-4308-A373-DEE37A972441}"/>
          </ac:spMkLst>
        </pc:spChg>
        <pc:spChg chg="del mod">
          <ac:chgData name="송용우" userId="5fec0c1f-fbad-4bae-b61b-9d64b9ac64ce" providerId="ADAL" clId="{5D0CB609-D922-4322-AC4D-B410EC1896AC}" dt="2019-06-27T08:34:14.570" v="8073" actId="478"/>
          <ac:spMkLst>
            <pc:docMk/>
            <pc:sldMk cId="4231892400" sldId="307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4:12.804" v="8071" actId="478"/>
          <ac:spMkLst>
            <pc:docMk/>
            <pc:sldMk cId="4231892400" sldId="307"/>
            <ac:spMk id="5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34:15.494" v="8074"/>
          <ac:spMkLst>
            <pc:docMk/>
            <pc:sldMk cId="4231892400" sldId="307"/>
            <ac:spMk id="6" creationId="{ECCA1456-65C8-428F-909C-A283EA5C0077}"/>
          </ac:spMkLst>
        </pc:spChg>
        <pc:spChg chg="add">
          <ac:chgData name="송용우" userId="5fec0c1f-fbad-4bae-b61b-9d64b9ac64ce" providerId="ADAL" clId="{5D0CB609-D922-4322-AC4D-B410EC1896AC}" dt="2019-06-27T08:34:15.494" v="8074"/>
          <ac:spMkLst>
            <pc:docMk/>
            <pc:sldMk cId="4231892400" sldId="307"/>
            <ac:spMk id="7" creationId="{D3979C00-44ED-4CB0-9116-A5F4C5C33783}"/>
          </ac:spMkLst>
        </pc:spChg>
      </pc:sldChg>
      <pc:sldChg chg="addSp delSp modSp add del">
        <pc:chgData name="송용우" userId="5fec0c1f-fbad-4bae-b61b-9d64b9ac64ce" providerId="ADAL" clId="{5D0CB609-D922-4322-AC4D-B410EC1896AC}" dt="2019-06-27T08:31:53.442" v="7844" actId="2696"/>
        <pc:sldMkLst>
          <pc:docMk/>
          <pc:sldMk cId="3543036585" sldId="308"/>
        </pc:sldMkLst>
        <pc:spChg chg="add del mod">
          <ac:chgData name="송용우" userId="5fec0c1f-fbad-4bae-b61b-9d64b9ac64ce" providerId="ADAL" clId="{5D0CB609-D922-4322-AC4D-B410EC1896AC}" dt="2019-06-27T08:22:04.787" v="6731"/>
          <ac:spMkLst>
            <pc:docMk/>
            <pc:sldMk cId="3543036585" sldId="308"/>
            <ac:spMk id="2" creationId="{C079AE99-CF82-4205-B0C4-22D7BDD93B4B}"/>
          </ac:spMkLst>
        </pc:spChg>
        <pc:spChg chg="del">
          <ac:chgData name="송용우" userId="5fec0c1f-fbad-4bae-b61b-9d64b9ac64ce" providerId="ADAL" clId="{5D0CB609-D922-4322-AC4D-B410EC1896AC}" dt="2019-06-27T05:39:43.697" v="4220" actId="478"/>
          <ac:spMkLst>
            <pc:docMk/>
            <pc:sldMk cId="3543036585" sldId="308"/>
            <ac:spMk id="3" creationId="{C8A04756-3D90-4892-920A-3171250C3D8F}"/>
          </ac:spMkLst>
        </pc:spChg>
        <pc:spChg chg="mod">
          <ac:chgData name="송용우" userId="5fec0c1f-fbad-4bae-b61b-9d64b9ac64ce" providerId="ADAL" clId="{5D0CB609-D922-4322-AC4D-B410EC1896AC}" dt="2019-06-27T05:41:15.440" v="4257" actId="1076"/>
          <ac:spMkLst>
            <pc:docMk/>
            <pc:sldMk cId="3543036585" sldId="308"/>
            <ac:spMk id="6" creationId="{2A49366B-9E7E-4BA9-961A-CBC50DB982FA}"/>
          </ac:spMkLst>
        </pc:spChg>
        <pc:spChg chg="del">
          <ac:chgData name="송용우" userId="5fec0c1f-fbad-4bae-b61b-9d64b9ac64ce" providerId="ADAL" clId="{5D0CB609-D922-4322-AC4D-B410EC1896AC}" dt="2019-06-27T05:41:10.007" v="4255" actId="478"/>
          <ac:spMkLst>
            <pc:docMk/>
            <pc:sldMk cId="3543036585" sldId="308"/>
            <ac:spMk id="7" creationId="{E764AE34-C5F3-4BF6-83A8-E06879767635}"/>
          </ac:spMkLst>
        </pc:spChg>
      </pc:sldChg>
      <pc:sldChg chg="addSp delSp modSp add">
        <pc:chgData name="송용우" userId="5fec0c1f-fbad-4bae-b61b-9d64b9ac64ce" providerId="ADAL" clId="{5D0CB609-D922-4322-AC4D-B410EC1896AC}" dt="2019-06-27T07:58:47.307" v="5534" actId="1076"/>
        <pc:sldMkLst>
          <pc:docMk/>
          <pc:sldMk cId="2224466001" sldId="309"/>
        </pc:sldMkLst>
        <pc:spChg chg="del">
          <ac:chgData name="송용우" userId="5fec0c1f-fbad-4bae-b61b-9d64b9ac64ce" providerId="ADAL" clId="{5D0CB609-D922-4322-AC4D-B410EC1896AC}" dt="2019-06-27T07:58:29.087" v="5516" actId="478"/>
          <ac:spMkLst>
            <pc:docMk/>
            <pc:sldMk cId="2224466001" sldId="309"/>
            <ac:spMk id="2" creationId="{743FDFAB-12ED-470A-923E-9258C05937C1}"/>
          </ac:spMkLst>
        </pc:spChg>
        <pc:spChg chg="del">
          <ac:chgData name="송용우" userId="5fec0c1f-fbad-4bae-b61b-9d64b9ac64ce" providerId="ADAL" clId="{5D0CB609-D922-4322-AC4D-B410EC1896AC}" dt="2019-06-27T07:58:27.641" v="5515" actId="478"/>
          <ac:spMkLst>
            <pc:docMk/>
            <pc:sldMk cId="2224466001" sldId="309"/>
            <ac:spMk id="3" creationId="{31A6FAD4-9591-4DC1-B50E-A3B651913A60}"/>
          </ac:spMkLst>
        </pc:spChg>
        <pc:spChg chg="add mod">
          <ac:chgData name="송용우" userId="5fec0c1f-fbad-4bae-b61b-9d64b9ac64ce" providerId="ADAL" clId="{5D0CB609-D922-4322-AC4D-B410EC1896AC}" dt="2019-06-27T07:58:47.307" v="5534" actId="1076"/>
          <ac:spMkLst>
            <pc:docMk/>
            <pc:sldMk cId="2224466001" sldId="309"/>
            <ac:spMk id="5" creationId="{87348EC5-CF1D-43C4-A43E-C6E262932E7D}"/>
          </ac:spMkLst>
        </pc:spChg>
        <pc:picChg chg="add mod">
          <ac:chgData name="송용우" userId="5fec0c1f-fbad-4bae-b61b-9d64b9ac64ce" providerId="ADAL" clId="{5D0CB609-D922-4322-AC4D-B410EC1896AC}" dt="2019-06-27T07:58:44.664" v="5533" actId="1076"/>
          <ac:picMkLst>
            <pc:docMk/>
            <pc:sldMk cId="2224466001" sldId="309"/>
            <ac:picMk id="4" creationId="{50F7E6F3-B085-4810-9333-8F4BA1AF9792}"/>
          </ac:picMkLst>
        </pc:picChg>
      </pc:sldChg>
      <pc:sldChg chg="addSp delSp modSp add">
        <pc:chgData name="송용우" userId="5fec0c1f-fbad-4bae-b61b-9d64b9ac64ce" providerId="ADAL" clId="{5D0CB609-D922-4322-AC4D-B410EC1896AC}" dt="2019-06-27T08:54:52.520" v="8940"/>
        <pc:sldMkLst>
          <pc:docMk/>
          <pc:sldMk cId="1679141918" sldId="310"/>
        </pc:sldMkLst>
        <pc:spChg chg="del">
          <ac:chgData name="송용우" userId="5fec0c1f-fbad-4bae-b61b-9d64b9ac64ce" providerId="ADAL" clId="{5D0CB609-D922-4322-AC4D-B410EC1896AC}" dt="2019-06-27T07:30:26.922" v="4400" actId="478"/>
          <ac:spMkLst>
            <pc:docMk/>
            <pc:sldMk cId="1679141918" sldId="310"/>
            <ac:spMk id="2" creationId="{DFDD3035-BE88-4923-929C-D34D63AB7C54}"/>
          </ac:spMkLst>
        </pc:spChg>
        <pc:spChg chg="del">
          <ac:chgData name="송용우" userId="5fec0c1f-fbad-4bae-b61b-9d64b9ac64ce" providerId="ADAL" clId="{5D0CB609-D922-4322-AC4D-B410EC1896AC}" dt="2019-06-27T07:30:25.866" v="4399" actId="478"/>
          <ac:spMkLst>
            <pc:docMk/>
            <pc:sldMk cId="1679141918" sldId="310"/>
            <ac:spMk id="3" creationId="{BC58050B-434B-4DD2-B0C2-13FDA84E320C}"/>
          </ac:spMkLst>
        </pc:spChg>
        <pc:spChg chg="add">
          <ac:chgData name="송용우" userId="5fec0c1f-fbad-4bae-b61b-9d64b9ac64ce" providerId="ADAL" clId="{5D0CB609-D922-4322-AC4D-B410EC1896AC}" dt="2019-06-27T07:30:50.280" v="4405"/>
          <ac:spMkLst>
            <pc:docMk/>
            <pc:sldMk cId="1679141918" sldId="310"/>
            <ac:spMk id="5" creationId="{378ED194-262C-4597-AA2C-DE5A976C0453}"/>
          </ac:spMkLst>
        </pc:spChg>
        <pc:spChg chg="add mod">
          <ac:chgData name="송용우" userId="5fec0c1f-fbad-4bae-b61b-9d64b9ac64ce" providerId="ADAL" clId="{5D0CB609-D922-4322-AC4D-B410EC1896AC}" dt="2019-06-27T08:36:36.291" v="8168" actId="2085"/>
          <ac:spMkLst>
            <pc:docMk/>
            <pc:sldMk cId="1679141918" sldId="310"/>
            <ac:spMk id="6" creationId="{C9609DDD-AD33-41D0-9987-EB494C209041}"/>
          </ac:spMkLst>
        </pc:spChg>
        <pc:spChg chg="add mod">
          <ac:chgData name="송용우" userId="5fec0c1f-fbad-4bae-b61b-9d64b9ac64ce" providerId="ADAL" clId="{5D0CB609-D922-4322-AC4D-B410EC1896AC}" dt="2019-06-27T07:32:15.868" v="4654" actId="20577"/>
          <ac:spMkLst>
            <pc:docMk/>
            <pc:sldMk cId="1679141918" sldId="310"/>
            <ac:spMk id="7" creationId="{8E5991D3-2B7B-422D-A74A-D88E09540CD4}"/>
          </ac:spMkLst>
        </pc:spChg>
        <pc:spChg chg="add">
          <ac:chgData name="송용우" userId="5fec0c1f-fbad-4bae-b61b-9d64b9ac64ce" providerId="ADAL" clId="{5D0CB609-D922-4322-AC4D-B410EC1896AC}" dt="2019-06-27T08:54:52.520" v="8940"/>
          <ac:spMkLst>
            <pc:docMk/>
            <pc:sldMk cId="1679141918" sldId="310"/>
            <ac:spMk id="8" creationId="{3296CD34-2EB7-4FD8-892F-AF28ADF30E21}"/>
          </ac:spMkLst>
        </pc:spChg>
        <pc:picChg chg="add mod">
          <ac:chgData name="송용우" userId="5fec0c1f-fbad-4bae-b61b-9d64b9ac64ce" providerId="ADAL" clId="{5D0CB609-D922-4322-AC4D-B410EC1896AC}" dt="2019-06-27T07:30:44.373" v="4404" actId="1076"/>
          <ac:picMkLst>
            <pc:docMk/>
            <pc:sldMk cId="1679141918" sldId="310"/>
            <ac:picMk id="4" creationId="{F3CB84CF-A3F2-478D-8523-43646429CAAC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4:08.825" v="9108" actId="403"/>
        <pc:sldMkLst>
          <pc:docMk/>
          <pc:sldMk cId="841787013" sldId="311"/>
        </pc:sldMkLst>
        <pc:spChg chg="add mod">
          <ac:chgData name="송용우" userId="5fec0c1f-fbad-4bae-b61b-9d64b9ac64ce" providerId="ADAL" clId="{5D0CB609-D922-4322-AC4D-B410EC1896AC}" dt="2019-06-27T08:22:39.041" v="6769" actId="1076"/>
          <ac:spMkLst>
            <pc:docMk/>
            <pc:sldMk cId="841787013" sldId="311"/>
            <ac:spMk id="2" creationId="{064B4909-A4B8-404C-B468-E4A84B2B99AA}"/>
          </ac:spMkLst>
        </pc:spChg>
        <pc:spChg chg="mod">
          <ac:chgData name="송용우" userId="5fec0c1f-fbad-4bae-b61b-9d64b9ac64ce" providerId="ADAL" clId="{5D0CB609-D922-4322-AC4D-B410EC1896AC}" dt="2019-06-27T08:22:35.885" v="6767"/>
          <ac:spMkLst>
            <pc:docMk/>
            <pc:sldMk cId="841787013" sldId="311"/>
            <ac:spMk id="7" creationId="{E764AE34-C5F3-4BF6-83A8-E06879767635}"/>
          </ac:spMkLst>
        </pc:spChg>
        <pc:spChg chg="del mod">
          <ac:chgData name="송용우" userId="5fec0c1f-fbad-4bae-b61b-9d64b9ac64ce" providerId="ADAL" clId="{5D0CB609-D922-4322-AC4D-B410EC1896AC}" dt="2019-06-27T08:22:13.748" v="6746" actId="478"/>
          <ac:spMkLst>
            <pc:docMk/>
            <pc:sldMk cId="841787013" sldId="311"/>
            <ac:spMk id="8" creationId="{1C389FD4-5975-431E-BE7D-1E090D0C8053}"/>
          </ac:spMkLst>
        </pc:spChg>
        <pc:spChg chg="mod">
          <ac:chgData name="송용우" userId="5fec0c1f-fbad-4bae-b61b-9d64b9ac64ce" providerId="ADAL" clId="{5D0CB609-D922-4322-AC4D-B410EC1896AC}" dt="2019-06-27T08:22:11.737" v="6744"/>
          <ac:spMkLst>
            <pc:docMk/>
            <pc:sldMk cId="841787013" sldId="311"/>
            <ac:spMk id="9" creationId="{1202D575-563C-4C70-92AF-42BDBCE764E3}"/>
          </ac:spMkLst>
        </pc:spChg>
        <pc:spChg chg="add mod">
          <ac:chgData name="송용우" userId="5fec0c1f-fbad-4bae-b61b-9d64b9ac64ce" providerId="ADAL" clId="{5D0CB609-D922-4322-AC4D-B410EC1896AC}" dt="2019-06-27T08:29:35.805" v="7596" actId="1076"/>
          <ac:spMkLst>
            <pc:docMk/>
            <pc:sldMk cId="841787013" sldId="311"/>
            <ac:spMk id="10" creationId="{CF92FB5F-AEE2-4E07-A9A6-3F539D687A8E}"/>
          </ac:spMkLst>
        </pc:spChg>
        <pc:spChg chg="add mod">
          <ac:chgData name="송용우" userId="5fec0c1f-fbad-4bae-b61b-9d64b9ac64ce" providerId="ADAL" clId="{5D0CB609-D922-4322-AC4D-B410EC1896AC}" dt="2019-06-27T09:04:03.092" v="9104" actId="1076"/>
          <ac:spMkLst>
            <pc:docMk/>
            <pc:sldMk cId="841787013" sldId="311"/>
            <ac:spMk id="11" creationId="{FA835D8B-47D8-4FF8-9C63-7A80D30BD250}"/>
          </ac:spMkLst>
        </pc:spChg>
        <pc:spChg chg="add mod">
          <ac:chgData name="송용우" userId="5fec0c1f-fbad-4bae-b61b-9d64b9ac64ce" providerId="ADAL" clId="{5D0CB609-D922-4322-AC4D-B410EC1896AC}" dt="2019-06-27T09:04:06.047" v="9106" actId="403"/>
          <ac:spMkLst>
            <pc:docMk/>
            <pc:sldMk cId="841787013" sldId="311"/>
            <ac:spMk id="12" creationId="{8FCEB666-EB12-44FE-9C71-82D0298F4E8E}"/>
          </ac:spMkLst>
        </pc:spChg>
        <pc:spChg chg="add mod">
          <ac:chgData name="송용우" userId="5fec0c1f-fbad-4bae-b61b-9d64b9ac64ce" providerId="ADAL" clId="{5D0CB609-D922-4322-AC4D-B410EC1896AC}" dt="2019-06-27T09:04:08.825" v="9108" actId="403"/>
          <ac:spMkLst>
            <pc:docMk/>
            <pc:sldMk cId="841787013" sldId="311"/>
            <ac:spMk id="13" creationId="{4152727F-A996-4333-B1FD-23EACE5EE03D}"/>
          </ac:spMkLst>
        </pc:spChg>
        <pc:spChg chg="add mod">
          <ac:chgData name="송용우" userId="5fec0c1f-fbad-4bae-b61b-9d64b9ac64ce" providerId="ADAL" clId="{5D0CB609-D922-4322-AC4D-B410EC1896AC}" dt="2019-06-27T09:03:55.566" v="9101" actId="403"/>
          <ac:spMkLst>
            <pc:docMk/>
            <pc:sldMk cId="841787013" sldId="311"/>
            <ac:spMk id="14" creationId="{D6B575D9-E504-421F-B3F0-ED55EB4E290B}"/>
          </ac:spMkLst>
        </pc:spChg>
        <pc:spChg chg="add mod">
          <ac:chgData name="송용우" userId="5fec0c1f-fbad-4bae-b61b-9d64b9ac64ce" providerId="ADAL" clId="{5D0CB609-D922-4322-AC4D-B410EC1896AC}" dt="2019-06-27T09:03:03.260" v="9089" actId="2711"/>
          <ac:spMkLst>
            <pc:docMk/>
            <pc:sldMk cId="841787013" sldId="311"/>
            <ac:spMk id="15" creationId="{D4B7D270-8F65-47F6-9C70-AD88B1738772}"/>
          </ac:spMkLst>
        </pc:spChg>
      </pc:sldChg>
      <pc:sldChg chg="add del">
        <pc:chgData name="송용우" userId="5fec0c1f-fbad-4bae-b61b-9d64b9ac64ce" providerId="ADAL" clId="{5D0CB609-D922-4322-AC4D-B410EC1896AC}" dt="2019-06-27T09:06:03.724" v="9130" actId="2696"/>
        <pc:sldMkLst>
          <pc:docMk/>
          <pc:sldMk cId="785228221" sldId="312"/>
        </pc:sldMkLst>
      </pc:sldChg>
      <pc:sldChg chg="addSp delSp modSp add ord">
        <pc:chgData name="송용우" userId="5fec0c1f-fbad-4bae-b61b-9d64b9ac64ce" providerId="ADAL" clId="{5D0CB609-D922-4322-AC4D-B410EC1896AC}" dt="2019-06-27T09:15:52.552" v="9575"/>
        <pc:sldMkLst>
          <pc:docMk/>
          <pc:sldMk cId="1155530555" sldId="312"/>
        </pc:sldMkLst>
        <pc:spChg chg="add mod">
          <ac:chgData name="송용우" userId="5fec0c1f-fbad-4bae-b61b-9d64b9ac64ce" providerId="ADAL" clId="{5D0CB609-D922-4322-AC4D-B410EC1896AC}" dt="2019-06-27T09:13:22.922" v="9334" actId="1076"/>
          <ac:spMkLst>
            <pc:docMk/>
            <pc:sldMk cId="1155530555" sldId="312"/>
            <ac:spMk id="2" creationId="{3F65F452-BAF3-4C81-8E99-DB61B1177C75}"/>
          </ac:spMkLst>
        </pc:spChg>
        <pc:spChg chg="del">
          <ac:chgData name="송용우" userId="5fec0c1f-fbad-4bae-b61b-9d64b9ac64ce" providerId="ADAL" clId="{5D0CB609-D922-4322-AC4D-B410EC1896AC}" dt="2019-06-27T09:12:06.167" v="9224" actId="478"/>
          <ac:spMkLst>
            <pc:docMk/>
            <pc:sldMk cId="1155530555" sldId="312"/>
            <ac:spMk id="3" creationId="{9B364756-3E43-464E-99E2-2FF2166DC912}"/>
          </ac:spMkLst>
        </pc:spChg>
        <pc:spChg chg="mod">
          <ac:chgData name="송용우" userId="5fec0c1f-fbad-4bae-b61b-9d64b9ac64ce" providerId="ADAL" clId="{5D0CB609-D922-4322-AC4D-B410EC1896AC}" dt="2019-06-27T09:10:06.380" v="9223"/>
          <ac:spMkLst>
            <pc:docMk/>
            <pc:sldMk cId="1155530555" sldId="312"/>
            <ac:spMk id="8" creationId="{ED077467-B4C4-4AD4-B78E-C9700533532C}"/>
          </ac:spMkLst>
        </pc:spChg>
        <pc:spChg chg="add del mod">
          <ac:chgData name="송용우" userId="5fec0c1f-fbad-4bae-b61b-9d64b9ac64ce" providerId="ADAL" clId="{5D0CB609-D922-4322-AC4D-B410EC1896AC}" dt="2019-06-27T09:13:20.466" v="9333" actId="478"/>
          <ac:spMkLst>
            <pc:docMk/>
            <pc:sldMk cId="1155530555" sldId="312"/>
            <ac:spMk id="9" creationId="{232BBF47-CD61-4304-9337-4FC21432B6B7}"/>
          </ac:spMkLst>
        </pc:spChg>
        <pc:spChg chg="add del mod">
          <ac:chgData name="송용우" userId="5fec0c1f-fbad-4bae-b61b-9d64b9ac64ce" providerId="ADAL" clId="{5D0CB609-D922-4322-AC4D-B410EC1896AC}" dt="2019-06-27T09:14:10.255" v="9406" actId="478"/>
          <ac:spMkLst>
            <pc:docMk/>
            <pc:sldMk cId="1155530555" sldId="312"/>
            <ac:spMk id="10" creationId="{CD4334CE-630E-49E9-8162-B543F14C626E}"/>
          </ac:spMkLst>
        </pc:spChg>
        <pc:spChg chg="add mod">
          <ac:chgData name="송용우" userId="5fec0c1f-fbad-4bae-b61b-9d64b9ac64ce" providerId="ADAL" clId="{5D0CB609-D922-4322-AC4D-B410EC1896AC}" dt="2019-06-27T09:15:41.533" v="9574" actId="1076"/>
          <ac:spMkLst>
            <pc:docMk/>
            <pc:sldMk cId="1155530555" sldId="312"/>
            <ac:spMk id="11" creationId="{275B0444-A7DD-4ECE-A464-7BBA6C2E8FEA}"/>
          </ac:spMkLst>
        </pc:spChg>
        <pc:spChg chg="add">
          <ac:chgData name="송용우" userId="5fec0c1f-fbad-4bae-b61b-9d64b9ac64ce" providerId="ADAL" clId="{5D0CB609-D922-4322-AC4D-B410EC1896AC}" dt="2019-06-27T09:15:52.552" v="9575"/>
          <ac:spMkLst>
            <pc:docMk/>
            <pc:sldMk cId="1155530555" sldId="312"/>
            <ac:spMk id="12" creationId="{C9F40710-012A-4711-A4DB-A0503CD376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5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1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2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9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5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7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5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9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7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FB65-1ABC-4601-A567-223D74EE9DF8}" type="datetimeFigureOut">
              <a:rPr lang="ko-KR" altLang="en-US" smtClean="0"/>
              <a:t>2019-11-07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5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zelord.tistory.com/1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34" TargetMode="External"/><Relationship Id="rId2" Type="http://schemas.openxmlformats.org/officeDocument/2006/relationships/hyperlink" Target="https://www.acmicpc.net/problem/2609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eklyps.com/entry/%EC%9C%A0%ED%81%B4%EB%A6%AC%EB%93%9C-%ED%98%B8%EC%A0%9C%EB%B2%95-%EC%B5%9C%EB%8C%80%EA%B3%B5%EC%95%BD%EC%88%98-%EA%B5%AC%ED%95%98%EA%B8%B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tars.tistory.com/17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bang.net/206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978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B%8B%B9%EA%B7%BC-%EC%95%BC%EC%B1%84-%EC%98%A4%EB%A0%8C%EC%A7%80-%EC%9D%8C%EC%8B%9D-%EC%9A%94%EB%A6%AC%EC%82%AC-%EB%B9%A8%EA%B0%95-%ED%94%84%EB%A6%AC%EC%8A%88-%EC%83%90%EB%9F%AC%EB%93%9C-%EC%99%B8%EB%94%B4-1751148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khanacademy.org/computing/computer-science/cryptography/comp-number-theory/v/sieve-of-eratosthenes-prime-adventure-part-4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92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reports.kr/how-prime-numbers-are-used-to-keep-your-data-safe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§ëì¹´ì° ìºë¦­í°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0" t="6017" r="25540" b="4705"/>
          <a:stretch/>
        </p:blipFill>
        <p:spPr bwMode="auto">
          <a:xfrm>
            <a:off x="9501554" y="3617860"/>
            <a:ext cx="2690446" cy="313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051341" y="998369"/>
            <a:ext cx="8030677" cy="2434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Algorithm</a:t>
            </a:r>
            <a:r>
              <a:rPr lang="en-US" altLang="ko-KR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_ </a:t>
            </a:r>
            <a:r>
              <a:rPr lang="ko-KR" altLang="en-US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스터디</a:t>
            </a:r>
            <a:endParaRPr lang="ko-KR" altLang="en-US" sz="2000" b="1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15592" y="3308937"/>
            <a:ext cx="3617411" cy="88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#Beginner </a:t>
            </a:r>
            <a:r>
              <a:rPr lang="ko-KR" altLang="en-US" sz="2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편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124115" y="503326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2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수학 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시러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2906" y="4394206"/>
            <a:ext cx="8228499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051341" y="1473833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D.c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m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1408344" y="609406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2019-11 Ver.</a:t>
            </a:r>
            <a:endParaRPr lang="ko-KR" altLang="en-US" sz="1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2" name="Picture 2" descr="관련 이미지">
            <a:extLst>
              <a:ext uri="{FF2B5EF4-FFF2-40B4-BE49-F238E27FC236}">
                <a16:creationId xmlns:a16="http://schemas.microsoft.com/office/drawing/2014/main" id="{8B66E3C0-B688-4292-916E-824E28A61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1362"/>
            <a:ext cx="1403641" cy="159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관련 이미지">
            <a:extLst>
              <a:ext uri="{FF2B5EF4-FFF2-40B4-BE49-F238E27FC236}">
                <a16:creationId xmlns:a16="http://schemas.microsoft.com/office/drawing/2014/main" id="{2122D87C-C374-4A63-A508-0DDF5FFAA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88" y="4468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79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7129334-D283-425A-AC19-8B752A46954F}"/>
              </a:ext>
            </a:extLst>
          </p:cNvPr>
          <p:cNvSpPr txBox="1">
            <a:spLocks/>
          </p:cNvSpPr>
          <p:nvPr/>
        </p:nvSpPr>
        <p:spPr>
          <a:xfrm>
            <a:off x="152399" y="172422"/>
            <a:ext cx="197317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복잡도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86EEE6-FC91-4CBF-BEAA-209519EBB82D}"/>
              </a:ext>
            </a:extLst>
          </p:cNvPr>
          <p:cNvSpPr/>
          <p:nvPr/>
        </p:nvSpPr>
        <p:spPr>
          <a:xfrm>
            <a:off x="77141" y="1083856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C13B66-1C39-48FB-A47B-2111B0BA0233}"/>
              </a:ext>
            </a:extLst>
          </p:cNvPr>
          <p:cNvSpPr/>
          <p:nvPr/>
        </p:nvSpPr>
        <p:spPr>
          <a:xfrm>
            <a:off x="2563027" y="479057"/>
            <a:ext cx="29434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 복잡도</a:t>
            </a:r>
            <a:endParaRPr lang="ko-KR" altLang="en-US" sz="4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451205-D388-409B-9814-5E9ED35AF930}"/>
              </a:ext>
            </a:extLst>
          </p:cNvPr>
          <p:cNvSpPr/>
          <p:nvPr/>
        </p:nvSpPr>
        <p:spPr>
          <a:xfrm>
            <a:off x="5506461" y="340655"/>
            <a:ext cx="656461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반복문이 곧 연산횟수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결정합니다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입력 데이터의 양이라면 </a:t>
            </a:r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연산 횟수는 다음과 같습니다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E7DF99-2D8E-489E-8A0A-4941CA170CDB}"/>
                  </a:ext>
                </a:extLst>
              </p:cNvPr>
              <p:cNvSpPr/>
              <p:nvPr/>
            </p:nvSpPr>
            <p:spPr>
              <a:xfrm>
                <a:off x="5506461" y="5729842"/>
                <a:ext cx="12779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  <a:ea typeface="메이플스토리" panose="02000300000000000000" pitchFamily="2" charset="-127"/>
                        </a:rPr>
                        <m:t>𝑂</m:t>
                      </m:r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  <a:ea typeface="메이플스토리" panose="02000300000000000000" pitchFamily="2" charset="-127"/>
                        </a:rPr>
                        <m:t>(</m:t>
                      </m:r>
                      <m:sSup>
                        <m:sSupPr>
                          <m:ctrlPr>
                            <a:rPr lang="en-US" altLang="ko-KR" sz="2800" i="1" dirty="0" smtClean="0">
                              <a:latin typeface="Cambria Math" panose="02040503050406030204" pitchFamily="18" charset="0"/>
                              <a:ea typeface="메이플스토리" panose="02000300000000000000" pitchFamily="2" charset="-127"/>
                            </a:rPr>
                          </m:ctrlPr>
                        </m:sSupPr>
                        <m:e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메이플스토리" panose="02000300000000000000" pitchFamily="2" charset="-127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2800" b="0" i="1" dirty="0" smtClean="0">
                              <a:latin typeface="Cambria Math" panose="02040503050406030204" pitchFamily="18" charset="0"/>
                              <a:ea typeface="메이플스토리" panose="02000300000000000000" pitchFamily="2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2800" b="0" i="1" dirty="0" smtClean="0">
                          <a:latin typeface="Cambria Math" panose="02040503050406030204" pitchFamily="18" charset="0"/>
                          <a:ea typeface="메이플스토리" panose="02000300000000000000" pitchFamily="2" charset="-127"/>
                        </a:rPr>
                        <m:t>)</m:t>
                      </m:r>
                    </m:oMath>
                  </m:oMathPara>
                </a14:m>
                <a:endParaRPr lang="ko-KR" altLang="en-US" sz="280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E7DF99-2D8E-489E-8A0A-4941CA170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461" y="5729842"/>
                <a:ext cx="127797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B581E1-47AE-4CE2-923B-885F314A7E5D}"/>
              </a:ext>
            </a:extLst>
          </p:cNvPr>
          <p:cNvSpPr/>
          <p:nvPr/>
        </p:nvSpPr>
        <p:spPr>
          <a:xfrm>
            <a:off x="1573082" y="5600316"/>
            <a:ext cx="958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O(N)</a:t>
            </a:r>
            <a:endParaRPr lang="ko-KR" altLang="en-US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8E060C-55F3-4D81-A298-7DD895167210}"/>
              </a:ext>
            </a:extLst>
          </p:cNvPr>
          <p:cNvSpPr/>
          <p:nvPr/>
        </p:nvSpPr>
        <p:spPr>
          <a:xfrm>
            <a:off x="9561783" y="5662077"/>
            <a:ext cx="872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O(1)</a:t>
            </a:r>
            <a:endParaRPr lang="ko-KR" altLang="en-US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8" name="그림 17" descr="앉아있는, 어두운, 표지판, 시계이(가) 표시된 사진&#10;&#10;자동 생성된 설명">
            <a:extLst>
              <a:ext uri="{FF2B5EF4-FFF2-40B4-BE49-F238E27FC236}">
                <a16:creationId xmlns:a16="http://schemas.microsoft.com/office/drawing/2014/main" id="{33E907F1-C4DB-4E4B-9F0E-690C100B9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386" y="2275105"/>
            <a:ext cx="4685919" cy="3386972"/>
          </a:xfrm>
          <a:prstGeom prst="rect">
            <a:avLst/>
          </a:prstGeom>
        </p:spPr>
      </p:pic>
      <p:pic>
        <p:nvPicPr>
          <p:cNvPr id="19" name="그림 18" descr="화면, 노트북, 컴퓨터, 모니터이(가) 표시된 사진&#10;&#10;자동 생성된 설명">
            <a:extLst>
              <a:ext uri="{FF2B5EF4-FFF2-40B4-BE49-F238E27FC236}">
                <a16:creationId xmlns:a16="http://schemas.microsoft.com/office/drawing/2014/main" id="{24D96857-1972-49C2-B695-FE1867004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178" y="1741139"/>
            <a:ext cx="4785265" cy="4191560"/>
          </a:xfrm>
          <a:prstGeom prst="rect">
            <a:avLst/>
          </a:prstGeom>
        </p:spPr>
      </p:pic>
      <p:pic>
        <p:nvPicPr>
          <p:cNvPr id="20" name="그림 19" descr="화면, 어두운, 모니터, 컴퓨터이(가) 표시된 사진&#10;&#10;자동 생성된 설명">
            <a:extLst>
              <a:ext uri="{FF2B5EF4-FFF2-40B4-BE49-F238E27FC236}">
                <a16:creationId xmlns:a16="http://schemas.microsoft.com/office/drawing/2014/main" id="{57B8F112-6401-4044-A4D0-FD251C30D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987" y="2297788"/>
            <a:ext cx="3637945" cy="30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9F35DA-9568-4A2F-BDE2-0FD4E3ED2CC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105835-6D14-4DD0-8F1C-2F853FFF0058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A82F104-31A9-4E31-9884-EFE621A8026B}"/>
              </a:ext>
            </a:extLst>
          </p:cNvPr>
          <p:cNvSpPr txBox="1">
            <a:spLocks/>
          </p:cNvSpPr>
          <p:nvPr/>
        </p:nvSpPr>
        <p:spPr>
          <a:xfrm>
            <a:off x="1213194" y="1829765"/>
            <a:ext cx="8952807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 복잡도 표기할 때 앞에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무엇인가요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D5C9D7-16AF-400F-A8A5-D326846E047B}"/>
              </a:ext>
            </a:extLst>
          </p:cNvPr>
          <p:cNvSpPr/>
          <p:nvPr/>
        </p:nvSpPr>
        <p:spPr>
          <a:xfrm>
            <a:off x="2980169" y="2611881"/>
            <a:ext cx="5418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https://zelord.tistory.com/12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제목 1">
                <a:extLst>
                  <a:ext uri="{FF2B5EF4-FFF2-40B4-BE49-F238E27FC236}">
                    <a16:creationId xmlns:a16="http://schemas.microsoft.com/office/drawing/2014/main" id="{32E21CA7-E4BB-436C-84B4-F3FFBF6D9B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3193" y="4882383"/>
                <a:ext cx="8952807" cy="37122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2800" dirty="0" err="1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빅오</a:t>
                </a:r>
                <a:r>
                  <a:rPr lang="en-US" altLang="ko-KR" sz="28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 </a:t>
                </a:r>
                <a:r>
                  <a:rPr lang="ko-KR" altLang="en-US" sz="28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표기법으로</a:t>
                </a:r>
                <a:r>
                  <a:rPr lang="en-US" altLang="ko-KR" sz="28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,</a:t>
                </a:r>
                <a:r>
                  <a:rPr lang="ko-KR" altLang="en-US" sz="28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 영향력이 가장 큰 항만을 기술합니다</a:t>
                </a:r>
                <a:r>
                  <a:rPr lang="en-US" altLang="ko-KR" sz="28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!</a:t>
                </a:r>
              </a:p>
              <a:p>
                <a:r>
                  <a:rPr lang="en-US" altLang="ko-KR" sz="28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Ex)</a:t>
                </a:r>
                <a:r>
                  <a:rPr lang="ko-KR" altLang="en-US" sz="28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메이플스토리" panose="02000300000000000000" pitchFamily="2" charset="-127"/>
                      </a:rPr>
                      <m:t>2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메이플스토리" panose="02000300000000000000" pitchFamily="2" charset="-127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메이플스토리" panose="02000300000000000000" pitchFamily="2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메이플스토리" panose="02000300000000000000" pitchFamily="2" charset="-127"/>
                          </a:rPr>
                          <m:t>2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메이플스토리" panose="02000300000000000000" pitchFamily="2" charset="-127"/>
                      </a:rPr>
                      <m:t>+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메이플스토리" panose="02000300000000000000" pitchFamily="2" charset="-127"/>
                      </a:rPr>
                      <m:t>𝑛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메이플스토리" panose="02000300000000000000" pitchFamily="2" charset="-127"/>
                      </a:rPr>
                      <m:t>+5</m:t>
                    </m:r>
                  </m:oMath>
                </a14:m>
                <a:r>
                  <a:rPr lang="ko-KR" altLang="en-US" sz="28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 </a:t>
                </a:r>
                <a:r>
                  <a:rPr lang="en-US" altLang="ko-KR" sz="28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=&gt;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메이플스토리" panose="02000300000000000000" pitchFamily="2" charset="-127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메이플스토리" panose="02000300000000000000" pitchFamily="2" charset="-127"/>
                          </a:rPr>
                          <m:t>𝑛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메이플스토리" panose="02000300000000000000" pitchFamily="2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)</a:t>
                </a:r>
                <a:endParaRPr lang="ko-KR" altLang="en-US" sz="280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mc:Choice>
        <mc:Fallback xmlns="">
          <p:sp>
            <p:nvSpPr>
              <p:cNvPr id="6" name="제목 1">
                <a:extLst>
                  <a:ext uri="{FF2B5EF4-FFF2-40B4-BE49-F238E27FC236}">
                    <a16:creationId xmlns:a16="http://schemas.microsoft.com/office/drawing/2014/main" id="{32E21CA7-E4BB-436C-84B4-F3FFBF6D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193" y="4882383"/>
                <a:ext cx="8952807" cy="371220"/>
              </a:xfrm>
              <a:prstGeom prst="rect">
                <a:avLst/>
              </a:prstGeom>
              <a:blipFill>
                <a:blip r:embed="rId3"/>
                <a:stretch>
                  <a:fillRect t="-160656" b="-45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59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9F35DA-9568-4A2F-BDE2-0FD4E3ED2CC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105835-6D14-4DD0-8F1C-2F853FFF0058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A82F104-31A9-4E31-9884-EFE621A8026B}"/>
              </a:ext>
            </a:extLst>
          </p:cNvPr>
          <p:cNvSpPr txBox="1">
            <a:spLocks/>
          </p:cNvSpPr>
          <p:nvPr/>
        </p:nvSpPr>
        <p:spPr>
          <a:xfrm>
            <a:off x="1499521" y="2705809"/>
            <a:ext cx="8952807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알고리즘의 </a:t>
            </a:r>
            <a:r>
              <a:rPr lang="ko-KR" altLang="en-US" sz="28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수행 시간이 아닌 연산의 횟수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 복잡도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 이유는 무엇인가요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EE448FD-C948-49F2-82DB-87BDA38A4A1C}"/>
              </a:ext>
            </a:extLst>
          </p:cNvPr>
          <p:cNvSpPr/>
          <p:nvPr/>
        </p:nvSpPr>
        <p:spPr>
          <a:xfrm>
            <a:off x="1499521" y="3868476"/>
            <a:ext cx="337862" cy="37162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F62BB6-DB24-4F77-A2BF-223EF7F9BEE7}"/>
              </a:ext>
            </a:extLst>
          </p:cNvPr>
          <p:cNvSpPr/>
          <p:nvPr/>
        </p:nvSpPr>
        <p:spPr>
          <a:xfrm>
            <a:off x="1859827" y="3792677"/>
            <a:ext cx="10059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알고리즘의 수행시간을 기준으로 삼으면 다음과 같은 문제점이 있습니다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D4CC03-2A4C-4984-A169-4D3AA4C601FE}"/>
              </a:ext>
            </a:extLst>
          </p:cNvPr>
          <p:cNvSpPr/>
          <p:nvPr/>
        </p:nvSpPr>
        <p:spPr>
          <a:xfrm>
            <a:off x="2261189" y="4773077"/>
            <a:ext cx="8314712" cy="95410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측정을 위해서는 완성된 프로그램이 필요하다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컴퓨터마다 결과가 달라진다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(EX.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슈퍼 컴퓨터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VS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노트북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E6DFCA-2E5D-4715-A9CF-CA8288373B22}"/>
              </a:ext>
            </a:extLst>
          </p:cNvPr>
          <p:cNvSpPr/>
          <p:nvPr/>
        </p:nvSpPr>
        <p:spPr>
          <a:xfrm>
            <a:off x="1675239" y="4682836"/>
            <a:ext cx="337862" cy="1121675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54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7129334-D283-425A-AC19-8B752A46954F}"/>
              </a:ext>
            </a:extLst>
          </p:cNvPr>
          <p:cNvSpPr txBox="1">
            <a:spLocks/>
          </p:cNvSpPr>
          <p:nvPr/>
        </p:nvSpPr>
        <p:spPr>
          <a:xfrm>
            <a:off x="152399" y="172422"/>
            <a:ext cx="197317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복잡도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86EEE6-FC91-4CBF-BEAA-209519EBB82D}"/>
              </a:ext>
            </a:extLst>
          </p:cNvPr>
          <p:cNvSpPr/>
          <p:nvPr/>
        </p:nvSpPr>
        <p:spPr>
          <a:xfrm>
            <a:off x="77141" y="1083856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C13B66-1C39-48FB-A47B-2111B0BA0233}"/>
              </a:ext>
            </a:extLst>
          </p:cNvPr>
          <p:cNvSpPr/>
          <p:nvPr/>
        </p:nvSpPr>
        <p:spPr>
          <a:xfrm>
            <a:off x="2563027" y="479057"/>
            <a:ext cx="29434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 복잡도</a:t>
            </a:r>
            <a:endParaRPr lang="ko-KR" alt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8451205-D388-409B-9814-5E9ED35AF930}"/>
                  </a:ext>
                </a:extLst>
              </p:cNvPr>
              <p:cNvSpPr/>
              <p:nvPr/>
            </p:nvSpPr>
            <p:spPr>
              <a:xfrm>
                <a:off x="6096000" y="1989834"/>
                <a:ext cx="5732659" cy="3693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빅오</a:t>
                </a:r>
                <a:r>
                  <a:rPr lang="en-US" altLang="ko-KR" sz="24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 </a:t>
                </a:r>
                <a:r>
                  <a:rPr lang="ko-KR" altLang="en-US" sz="24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표기법의 종류를 나타낸 그래프입니다</a:t>
                </a:r>
                <a:r>
                  <a:rPr lang="en-US" altLang="ko-KR" sz="24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.</a:t>
                </a:r>
              </a:p>
              <a:p>
                <a:pPr algn="ctr"/>
                <a:endParaRPr lang="en-US" altLang="ko-KR" sz="240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pPr algn="ctr"/>
                <a:r>
                  <a:rPr lang="ko-KR" altLang="en-US" sz="24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성능 순서는 다음과 같습니다</a:t>
                </a:r>
                <a:r>
                  <a:rPr lang="en-US" altLang="ko-KR" sz="24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.</a:t>
                </a:r>
              </a:p>
              <a:p>
                <a:pPr algn="ctr"/>
                <a:r>
                  <a:rPr lang="pt-BR" altLang="ko-KR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O(1)&lt;O(logn)&lt;O(n)&lt;O(nlogn)&lt;O(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altLang="ko-KR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)&lt;O(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altLang="ko-KR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)&lt;O(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altLang="ko-KR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)</a:t>
                </a:r>
              </a:p>
              <a:p>
                <a:pPr algn="ctr"/>
                <a:endParaRPr lang="en-US" altLang="ko-KR" sz="240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pPr algn="ctr"/>
                <a:r>
                  <a:rPr lang="ko-KR" altLang="en-US" sz="24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특히 </a:t>
                </a:r>
                <a:r>
                  <a:rPr lang="pt-BR" altLang="ko-KR" sz="2400" dirty="0"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O(nlogn) </a:t>
                </a:r>
                <a:r>
                  <a:rPr lang="ko-KR" altLang="en-US" sz="2400" dirty="0"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이상부터는 데이터의 양에 따라</a:t>
                </a:r>
                <a:endParaRPr lang="en-US" altLang="ko-KR" sz="2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연산 횟수가 </a:t>
                </a:r>
                <a:r>
                  <a:rPr lang="ko-KR" altLang="en-US" sz="2400" u="sng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기하급수적으로 증가</a:t>
                </a:r>
                <a:r>
                  <a:rPr lang="ko-KR" altLang="en-US" sz="24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하기 때문에</a:t>
                </a:r>
                <a:endParaRPr lang="en-US" altLang="ko-KR" sz="240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pPr algn="ctr"/>
                <a:r>
                  <a:rPr lang="ko-KR" altLang="en-US" sz="24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사용에 주의하여야 합니다</a:t>
                </a:r>
                <a:r>
                  <a:rPr lang="en-US" altLang="ko-KR" sz="2400" dirty="0">
                    <a:latin typeface="메이플스토리" panose="02000300000000000000" pitchFamily="2" charset="-127"/>
                    <a:ea typeface="메이플스토리" panose="02000300000000000000" pitchFamily="2" charset="-127"/>
                  </a:rPr>
                  <a:t>!</a:t>
                </a:r>
              </a:p>
              <a:p>
                <a:pPr algn="ctr"/>
                <a:endParaRPr lang="en-US" altLang="ko-KR" sz="240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pPr algn="ctr"/>
                <a:endParaRPr lang="ko-KR" altLang="en-US" sz="24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8451205-D388-409B-9814-5E9ED35AF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89834"/>
                <a:ext cx="5732659" cy="3693319"/>
              </a:xfrm>
              <a:prstGeom prst="rect">
                <a:avLst/>
              </a:prstGeom>
              <a:blipFill>
                <a:blip r:embed="rId2"/>
                <a:stretch>
                  <a:fillRect l="-1064" t="-1320" r="-11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빅 오 표기법에 대한 이미지 검색결과">
            <a:extLst>
              <a:ext uri="{FF2B5EF4-FFF2-40B4-BE49-F238E27FC236}">
                <a16:creationId xmlns:a16="http://schemas.microsoft.com/office/drawing/2014/main" id="{80A64063-BBA8-4E49-B6C1-F5A59B3C79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4" b="9811"/>
          <a:stretch/>
        </p:blipFill>
        <p:spPr bwMode="auto">
          <a:xfrm>
            <a:off x="-1" y="1877669"/>
            <a:ext cx="5783807" cy="411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287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7129334-D283-425A-AC19-8B752A46954F}"/>
              </a:ext>
            </a:extLst>
          </p:cNvPr>
          <p:cNvSpPr txBox="1">
            <a:spLocks/>
          </p:cNvSpPr>
          <p:nvPr/>
        </p:nvSpPr>
        <p:spPr>
          <a:xfrm>
            <a:off x="152399" y="172422"/>
            <a:ext cx="197317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복잡도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86EEE6-FC91-4CBF-BEAA-209519EBB82D}"/>
              </a:ext>
            </a:extLst>
          </p:cNvPr>
          <p:cNvSpPr/>
          <p:nvPr/>
        </p:nvSpPr>
        <p:spPr>
          <a:xfrm>
            <a:off x="77141" y="1083856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C13B66-1C39-48FB-A47B-2111B0BA0233}"/>
              </a:ext>
            </a:extLst>
          </p:cNvPr>
          <p:cNvSpPr/>
          <p:nvPr/>
        </p:nvSpPr>
        <p:spPr>
          <a:xfrm>
            <a:off x="2563027" y="479057"/>
            <a:ext cx="29434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 복잡도</a:t>
            </a:r>
            <a:endParaRPr lang="ko-KR" altLang="en-US" sz="4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451205-D388-409B-9814-5E9ED35AF930}"/>
              </a:ext>
            </a:extLst>
          </p:cNvPr>
          <p:cNvSpPr/>
          <p:nvPr/>
        </p:nvSpPr>
        <p:spPr>
          <a:xfrm>
            <a:off x="411595" y="2464964"/>
            <a:ext cx="11368818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대략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억 번의 연산 횟수는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초의 실행 시간이 걸립니다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.”</a:t>
            </a:r>
          </a:p>
          <a:p>
            <a:pPr algn="ctr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대부분의 알고리즘 문제는 실행 시간이 주어집니다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따라서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알고리즘을 구현하기전 대략적인 시간 복잡도를 생각해 둔다면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pPr algn="ctr"/>
            <a:r>
              <a:rPr lang="ko-KR" altLang="en-US" sz="32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문제에 적합한 알고리즘인지 판단할 수 있습니다</a:t>
            </a:r>
            <a:r>
              <a:rPr lang="en-US" altLang="ko-KR" sz="32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17516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7129334-D283-425A-AC19-8B752A46954F}"/>
              </a:ext>
            </a:extLst>
          </p:cNvPr>
          <p:cNvSpPr txBox="1">
            <a:spLocks/>
          </p:cNvSpPr>
          <p:nvPr/>
        </p:nvSpPr>
        <p:spPr>
          <a:xfrm>
            <a:off x="152399" y="172422"/>
            <a:ext cx="197317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복잡도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86EEE6-FC91-4CBF-BEAA-209519EBB82D}"/>
              </a:ext>
            </a:extLst>
          </p:cNvPr>
          <p:cNvSpPr/>
          <p:nvPr/>
        </p:nvSpPr>
        <p:spPr>
          <a:xfrm>
            <a:off x="77141" y="1083856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C13B66-1C39-48FB-A47B-2111B0BA0233}"/>
              </a:ext>
            </a:extLst>
          </p:cNvPr>
          <p:cNvSpPr/>
          <p:nvPr/>
        </p:nvSpPr>
        <p:spPr>
          <a:xfrm>
            <a:off x="2563027" y="479057"/>
            <a:ext cx="29562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공간 복잡도</a:t>
            </a:r>
            <a:endParaRPr lang="ko-KR" altLang="en-US" sz="48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029736-ADA5-4021-93B4-3E16D955A98D}"/>
              </a:ext>
            </a:extLst>
          </p:cNvPr>
          <p:cNvSpPr/>
          <p:nvPr/>
        </p:nvSpPr>
        <p:spPr>
          <a:xfrm>
            <a:off x="1241145" y="2468323"/>
            <a:ext cx="9709709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공간복잡도는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프로그램을 실행 시켜 완료하는데 필요한 메모리의 양입니다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하지만 보통 알고리즘 문제에서 메모리는 넉넉하기 때문에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크게 걱정 안 해도 됩니다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6647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7129334-D283-425A-AC19-8B752A46954F}"/>
              </a:ext>
            </a:extLst>
          </p:cNvPr>
          <p:cNvSpPr txBox="1">
            <a:spLocks/>
          </p:cNvSpPr>
          <p:nvPr/>
        </p:nvSpPr>
        <p:spPr>
          <a:xfrm>
            <a:off x="152399" y="172422"/>
            <a:ext cx="197317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복잡도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86EEE6-FC91-4CBF-BEAA-209519EBB82D}"/>
              </a:ext>
            </a:extLst>
          </p:cNvPr>
          <p:cNvSpPr/>
          <p:nvPr/>
        </p:nvSpPr>
        <p:spPr>
          <a:xfrm>
            <a:off x="77141" y="1083856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C13B66-1C39-48FB-A47B-2111B0BA0233}"/>
              </a:ext>
            </a:extLst>
          </p:cNvPr>
          <p:cNvSpPr/>
          <p:nvPr/>
        </p:nvSpPr>
        <p:spPr>
          <a:xfrm>
            <a:off x="2563027" y="479057"/>
            <a:ext cx="29562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공간 복잡도</a:t>
            </a:r>
            <a:endParaRPr lang="ko-KR" altLang="en-US" sz="4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7B56C4-4DF9-45ED-82FA-9AA6C2C40459}"/>
              </a:ext>
            </a:extLst>
          </p:cNvPr>
          <p:cNvSpPr/>
          <p:nvPr/>
        </p:nvSpPr>
        <p:spPr>
          <a:xfrm>
            <a:off x="974245" y="1983793"/>
            <a:ext cx="10243509" cy="3662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주로 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배열의 크기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통해 공간 복잡도를 계산합니다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배열의 크기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자료형의 크기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=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배열이 사용한 공간의 크기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Ex) </a:t>
            </a:r>
          </a:p>
          <a:p>
            <a:pPr algn="ctr"/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int </a:t>
            </a:r>
            <a:r>
              <a:rPr lang="en-US" altLang="ko-KR" sz="2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arr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[1000] -&gt; 1000*4B = 4000B</a:t>
            </a:r>
          </a:p>
          <a:p>
            <a:pPr algn="ctr"/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Int </a:t>
            </a:r>
            <a:r>
              <a:rPr lang="en-US" altLang="ko-KR" sz="2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arr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[1000][1000] -&gt; 1000*1000*4B = 4000000B = 4MB</a:t>
            </a:r>
          </a:p>
          <a:p>
            <a:pPr algn="ctr"/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F7F2C1-979B-459D-AAAD-C155C11DC293}"/>
              </a:ext>
            </a:extLst>
          </p:cNvPr>
          <p:cNvSpPr/>
          <p:nvPr/>
        </p:nvSpPr>
        <p:spPr>
          <a:xfrm>
            <a:off x="5029199" y="3214737"/>
            <a:ext cx="2133599" cy="214263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55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F8E065D-8A06-4CE2-86B4-300DFAD93702}"/>
              </a:ext>
            </a:extLst>
          </p:cNvPr>
          <p:cNvSpPr txBox="1">
            <a:spLocks/>
          </p:cNvSpPr>
          <p:nvPr/>
        </p:nvSpPr>
        <p:spPr>
          <a:xfrm>
            <a:off x="359706" y="3243390"/>
            <a:ext cx="11472583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4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좋은 알고리즘</a:t>
            </a:r>
            <a:r>
              <a:rPr lang="en-US" altLang="ko-KR" sz="4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이란</a:t>
            </a:r>
            <a:endParaRPr lang="en-US" altLang="ko-KR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주어진 상황과 문제에 </a:t>
            </a:r>
            <a:endParaRPr lang="en-US" altLang="ko-KR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적합한 </a:t>
            </a:r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</a:t>
            </a:r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공간 복잡도를 가진 </a:t>
            </a:r>
            <a:endParaRPr lang="en-US" altLang="ko-KR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알고리즘을 의미합니다</a:t>
            </a:r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EBB1240-2456-4372-A0AB-5F716A3B00DE}"/>
              </a:ext>
            </a:extLst>
          </p:cNvPr>
          <p:cNvSpPr txBox="1">
            <a:spLocks/>
          </p:cNvSpPr>
          <p:nvPr/>
        </p:nvSpPr>
        <p:spPr>
          <a:xfrm>
            <a:off x="152399" y="172422"/>
            <a:ext cx="197317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복잡도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9F7D8D-7A92-40D5-8C93-709053413B37}"/>
              </a:ext>
            </a:extLst>
          </p:cNvPr>
          <p:cNvSpPr/>
          <p:nvPr/>
        </p:nvSpPr>
        <p:spPr>
          <a:xfrm>
            <a:off x="77141" y="1083856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741BF9-D6EE-4EF7-BDBC-46BA91A8A474}"/>
              </a:ext>
            </a:extLst>
          </p:cNvPr>
          <p:cNvSpPr/>
          <p:nvPr/>
        </p:nvSpPr>
        <p:spPr>
          <a:xfrm>
            <a:off x="2348014" y="4886226"/>
            <a:ext cx="749596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공간 복잡도가 낮다고 무조건 좋은 알고리즘은 아닙니다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왜냐하면 대체로 복잡도가 낮은 알고리즘일수록 구현 난이도가 올라갑니다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즉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간단한 문제에 굳이 복잡한 알고리즘을 적용할 필요는 없습니다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“</a:t>
            </a:r>
            <a:r>
              <a:rPr lang="ko-KR" altLang="en-US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닭 잡는데 어찌 소 잡는 칼을 </a:t>
            </a:r>
            <a:r>
              <a:rPr lang="ko-KR" altLang="en-US" sz="20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쓰는고</a:t>
            </a:r>
            <a:r>
              <a:rPr lang="en-US" altLang="ko-KR" sz="2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”</a:t>
            </a:r>
            <a:endParaRPr lang="ko-KR" altLang="en-US" sz="2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13BDEA-1D94-43EC-8EA2-FAA34426BD5E}"/>
              </a:ext>
            </a:extLst>
          </p:cNvPr>
          <p:cNvSpPr/>
          <p:nvPr/>
        </p:nvSpPr>
        <p:spPr>
          <a:xfrm>
            <a:off x="5029197" y="4087906"/>
            <a:ext cx="2133599" cy="214263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242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85809" y="2751303"/>
            <a:ext cx="1063662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수학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(Mathematics)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54851" y="3928192"/>
            <a:ext cx="8682298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788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D49BB19-EE49-4CE2-B61F-A54E48C42E01}"/>
              </a:ext>
            </a:extLst>
          </p:cNvPr>
          <p:cNvSpPr txBox="1">
            <a:spLocks/>
          </p:cNvSpPr>
          <p:nvPr/>
        </p:nvSpPr>
        <p:spPr>
          <a:xfrm>
            <a:off x="152399" y="172422"/>
            <a:ext cx="2563907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들어가며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..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5D0848-3D42-45B4-849F-998DB5A326D9}"/>
              </a:ext>
            </a:extLst>
          </p:cNvPr>
          <p:cNvSpPr/>
          <p:nvPr/>
        </p:nvSpPr>
        <p:spPr>
          <a:xfrm>
            <a:off x="77141" y="1083856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FCF0DF-6E30-430D-90F4-1D2239A7767B}"/>
              </a:ext>
            </a:extLst>
          </p:cNvPr>
          <p:cNvSpPr/>
          <p:nvPr/>
        </p:nvSpPr>
        <p:spPr>
          <a:xfrm>
            <a:off x="1434352" y="1975767"/>
            <a:ext cx="987802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이번 단원에서는 알고리즘에 쓰이는 기본적인 수학 내용을 알아봅니다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딱딱하고 어려운 수학이 아니니 편한 마음으로 배워봅시다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56D31D-BCAE-48D0-8636-4360D4E77374}"/>
              </a:ext>
            </a:extLst>
          </p:cNvPr>
          <p:cNvSpPr/>
          <p:nvPr/>
        </p:nvSpPr>
        <p:spPr>
          <a:xfrm>
            <a:off x="4213157" y="3522566"/>
            <a:ext cx="432041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최대공약수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최소공배수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  <a:p>
            <a:pPr algn="ctr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소수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8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오늘의 학습 목표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37152" y="1824346"/>
            <a:ext cx="1141683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알고리즘의 </a:t>
            </a:r>
            <a:r>
              <a:rPr lang="ko-KR" altLang="en-US" sz="6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복잡도</a:t>
            </a:r>
            <a:r>
              <a:rPr lang="ko-KR" altLang="en-US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</a:t>
            </a:r>
            <a:r>
              <a:rPr lang="ko-KR" altLang="en-US" sz="4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알아봅시다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5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37152" y="4705456"/>
            <a:ext cx="1171769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다양한 </a:t>
            </a:r>
            <a:r>
              <a:rPr lang="ko-KR" altLang="en-US" sz="7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수학적 원리</a:t>
            </a:r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들을 알아보고</a:t>
            </a:r>
            <a:endParaRPr lang="en-US" altLang="ko-KR" sz="5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구현해봅시다</a:t>
            </a:r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5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897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D49BB19-EE49-4CE2-B61F-A54E48C42E01}"/>
              </a:ext>
            </a:extLst>
          </p:cNvPr>
          <p:cNvSpPr txBox="1">
            <a:spLocks/>
          </p:cNvSpPr>
          <p:nvPr/>
        </p:nvSpPr>
        <p:spPr>
          <a:xfrm>
            <a:off x="152399" y="172422"/>
            <a:ext cx="2563907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들어가며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..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5D0848-3D42-45B4-849F-998DB5A326D9}"/>
              </a:ext>
            </a:extLst>
          </p:cNvPr>
          <p:cNvSpPr/>
          <p:nvPr/>
        </p:nvSpPr>
        <p:spPr>
          <a:xfrm>
            <a:off x="77141" y="1083856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FCF0DF-6E30-430D-90F4-1D2239A7767B}"/>
              </a:ext>
            </a:extLst>
          </p:cNvPr>
          <p:cNvSpPr/>
          <p:nvPr/>
        </p:nvSpPr>
        <p:spPr>
          <a:xfrm>
            <a:off x="2310400" y="1975767"/>
            <a:ext cx="8125942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이번 단원에서 수학을 다루는 이유는 무엇인가요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?”</a:t>
            </a:r>
          </a:p>
          <a:p>
            <a:pPr algn="ctr"/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본격적으로 알고리즘을 구현하기 전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수학적 명제를 코드로 옮기며 연습해보는 단계입니다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이번 단원은 통해 자신이 생각한 알고리즘을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코드로 작성하는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32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구현력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향상시키는 것이 목적입니다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309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C744069C-78D1-40CB-926C-877961174B3B}"/>
              </a:ext>
            </a:extLst>
          </p:cNvPr>
          <p:cNvSpPr txBox="1">
            <a:spLocks/>
          </p:cNvSpPr>
          <p:nvPr/>
        </p:nvSpPr>
        <p:spPr>
          <a:xfrm>
            <a:off x="985809" y="2751303"/>
            <a:ext cx="1063662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최대공약수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최소공배수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(GCD,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LCM)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DEAB86-AD8B-4786-A2AF-FF4B21233450}"/>
              </a:ext>
            </a:extLst>
          </p:cNvPr>
          <p:cNvSpPr/>
          <p:nvPr/>
        </p:nvSpPr>
        <p:spPr>
          <a:xfrm>
            <a:off x="1754851" y="3928192"/>
            <a:ext cx="8682298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36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F8E065D-8A06-4CE2-86B4-300DFAD93702}"/>
              </a:ext>
            </a:extLst>
          </p:cNvPr>
          <p:cNvSpPr txBox="1">
            <a:spLocks/>
          </p:cNvSpPr>
          <p:nvPr/>
        </p:nvSpPr>
        <p:spPr>
          <a:xfrm>
            <a:off x="359708" y="2645266"/>
            <a:ext cx="11472583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24297CC-AA58-4C33-834D-661E8344D4CE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최대공약수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0DF984-1041-4D09-BAC1-DA87FC7A8B69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3C57B5-840A-4152-9388-F930F56186CE}"/>
              </a:ext>
            </a:extLst>
          </p:cNvPr>
          <p:cNvSpPr/>
          <p:nvPr/>
        </p:nvSpPr>
        <p:spPr>
          <a:xfrm>
            <a:off x="968185" y="1617064"/>
            <a:ext cx="1025562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“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사탕 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75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초콜릿 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102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풍선껌 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153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개를 수학 반 학생들에게 똑같이 나누어 주었더니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     사탕이 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초콜릿이 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풍선 껌이 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9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개가 남았다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가능한 수학 반 학생수를 </a:t>
            </a:r>
            <a:r>
              <a:rPr lang="ko-KR" altLang="en-US" sz="2000" u="sng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모두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 구하여라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.”</a:t>
            </a:r>
          </a:p>
          <a:p>
            <a:pPr algn="r"/>
            <a:r>
              <a:rPr lang="en-US" altLang="ko-KR" sz="1400" b="0" i="0" dirty="0">
                <a:solidFill>
                  <a:srgbClr val="000000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#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놀랍게도 중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1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수학입니다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algn="ctr"/>
            <a:endParaRPr lang="ko-KR" altLang="en-US" sz="1400" b="0" i="0" dirty="0">
              <a:solidFill>
                <a:srgbClr val="000000"/>
              </a:solidFill>
              <a:effectLst/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40C5BC-8E5E-4606-A23B-4481BC6C87D7}"/>
              </a:ext>
            </a:extLst>
          </p:cNvPr>
          <p:cNvSpPr/>
          <p:nvPr/>
        </p:nvSpPr>
        <p:spPr>
          <a:xfrm>
            <a:off x="3237682" y="3784039"/>
            <a:ext cx="57166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가능한 많이 똑같이 나누려면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</a:p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어떻게 할까요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803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F8E065D-8A06-4CE2-86B4-300DFAD93702}"/>
              </a:ext>
            </a:extLst>
          </p:cNvPr>
          <p:cNvSpPr txBox="1">
            <a:spLocks/>
          </p:cNvSpPr>
          <p:nvPr/>
        </p:nvSpPr>
        <p:spPr>
          <a:xfrm>
            <a:off x="359708" y="2645266"/>
            <a:ext cx="11472583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24297CC-AA58-4C33-834D-661E8344D4CE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최대공약수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0DF984-1041-4D09-BAC1-DA87FC7A8B69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3C57B5-840A-4152-9388-F930F56186CE}"/>
              </a:ext>
            </a:extLst>
          </p:cNvPr>
          <p:cNvSpPr/>
          <p:nvPr/>
        </p:nvSpPr>
        <p:spPr>
          <a:xfrm>
            <a:off x="968185" y="1617064"/>
            <a:ext cx="1025562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“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사탕 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75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초콜릿 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102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풍선껌 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153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개를 수학 반 학생들에게 똑같이 나누어 주었더니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     사탕이 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초콜릿이 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풍선 껌이 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9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개가 남았다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가능한 수학 반 학생수를 </a:t>
            </a:r>
            <a:r>
              <a:rPr lang="ko-KR" altLang="en-US" sz="2000" u="sng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모두</a:t>
            </a:r>
            <a:r>
              <a:rPr lang="ko-KR" altLang="en-US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 구하여라</a:t>
            </a:r>
            <a:r>
              <a:rPr lang="en-US" altLang="ko-KR" sz="2000" dirty="0">
                <a:solidFill>
                  <a:srgbClr val="00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.”</a:t>
            </a:r>
          </a:p>
          <a:p>
            <a:pPr algn="r"/>
            <a:r>
              <a:rPr lang="en-US" altLang="ko-KR" sz="1400" b="0" i="0" dirty="0">
                <a:solidFill>
                  <a:srgbClr val="000000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#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놀랍게도 중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1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수학입니다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 algn="ctr"/>
            <a:endParaRPr lang="ko-KR" altLang="en-US" sz="1400" b="0" i="0" dirty="0">
              <a:solidFill>
                <a:srgbClr val="000000"/>
              </a:solidFill>
              <a:effectLst/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40C5BC-8E5E-4606-A23B-4481BC6C87D7}"/>
              </a:ext>
            </a:extLst>
          </p:cNvPr>
          <p:cNvSpPr/>
          <p:nvPr/>
        </p:nvSpPr>
        <p:spPr>
          <a:xfrm>
            <a:off x="3237682" y="3784039"/>
            <a:ext cx="57166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가능한 많이 똑같이 나누려면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</a:p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어떻게 할까요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B8F7-665E-4DF3-83CC-8B7896334BA9}"/>
              </a:ext>
            </a:extLst>
          </p:cNvPr>
          <p:cNvSpPr/>
          <p:nvPr/>
        </p:nvSpPr>
        <p:spPr>
          <a:xfrm>
            <a:off x="4997072" y="5105589"/>
            <a:ext cx="34547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최대공약수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(GCD)</a:t>
            </a:r>
            <a:endParaRPr lang="ko-KR" altLang="en-US" sz="36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857A30E-0CD1-4DF3-8F5D-2BDD8F90E12F}"/>
              </a:ext>
            </a:extLst>
          </p:cNvPr>
          <p:cNvSpPr/>
          <p:nvPr/>
        </p:nvSpPr>
        <p:spPr>
          <a:xfrm>
            <a:off x="4054146" y="5247655"/>
            <a:ext cx="481996" cy="362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57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A63D93-CE10-4239-BB2E-F7D1D6BEE295}"/>
              </a:ext>
            </a:extLst>
          </p:cNvPr>
          <p:cNvSpPr/>
          <p:nvPr/>
        </p:nvSpPr>
        <p:spPr>
          <a:xfrm>
            <a:off x="1605828" y="2484157"/>
            <a:ext cx="8980343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최대공약수의 정의</a:t>
            </a:r>
            <a:endParaRPr lang="en-US" altLang="ko-KR" sz="4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4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“0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아닌 두 정수나 다항식의 공통되는 약수 중에서 가장 큰 수를 말한다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C9866E-6A44-4901-A59E-6BA7D851861C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최대공약수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F5F38F-80AE-4479-89BC-28CDFE1146A9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97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A63D93-CE10-4239-BB2E-F7D1D6BEE295}"/>
              </a:ext>
            </a:extLst>
          </p:cNvPr>
          <p:cNvSpPr/>
          <p:nvPr/>
        </p:nvSpPr>
        <p:spPr>
          <a:xfrm>
            <a:off x="1605828" y="2484157"/>
            <a:ext cx="8980343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최대공약수의 정의</a:t>
            </a:r>
            <a:endParaRPr lang="en-US" altLang="ko-KR" sz="4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4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en-US" altLang="ko-KR" sz="24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r>
              <a:rPr lang="ko-KR" altLang="en-US" sz="24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아닌 두 정수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 다항식의 </a:t>
            </a:r>
            <a:r>
              <a:rPr lang="ko-KR" altLang="en-US" sz="24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공통되는 약수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중에서 </a:t>
            </a:r>
            <a:r>
              <a:rPr lang="ko-KR" altLang="en-US" sz="24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가장 큰 수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말한다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.”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6AF0574-229C-460C-A498-AFC85CB548C4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최대공약수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7D67C-8989-473A-99AA-B23790FE3814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525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A63D93-CE10-4239-BB2E-F7D1D6BEE295}"/>
              </a:ext>
            </a:extLst>
          </p:cNvPr>
          <p:cNvSpPr/>
          <p:nvPr/>
        </p:nvSpPr>
        <p:spPr>
          <a:xfrm>
            <a:off x="1605826" y="1053197"/>
            <a:ext cx="8980343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최대공약수의 정의</a:t>
            </a:r>
            <a:endParaRPr lang="en-US" altLang="ko-KR" sz="4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4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en-US" altLang="ko-KR" sz="24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r>
              <a:rPr lang="ko-KR" altLang="en-US" sz="24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아닌 두 정수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 다항식의 </a:t>
            </a:r>
            <a:r>
              <a:rPr lang="ko-KR" altLang="en-US" sz="24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공통되는 약수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중에서 </a:t>
            </a:r>
            <a:r>
              <a:rPr lang="ko-KR" altLang="en-US" sz="24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가장 큰 수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말한다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CCC3DC-ACA0-4FA1-A0E6-353C43CBB676}"/>
              </a:ext>
            </a:extLst>
          </p:cNvPr>
          <p:cNvSpPr/>
          <p:nvPr/>
        </p:nvSpPr>
        <p:spPr>
          <a:xfrm>
            <a:off x="2699889" y="3881200"/>
            <a:ext cx="67922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어떻게 구현할 수 있을까요</a:t>
            </a:r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C6A573-99DA-4262-9AE8-756E18D2C99D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최대공약수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6531AA-E1E1-421E-ACA0-D390E2740E67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48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A63D93-CE10-4239-BB2E-F7D1D6BEE295}"/>
              </a:ext>
            </a:extLst>
          </p:cNvPr>
          <p:cNvSpPr/>
          <p:nvPr/>
        </p:nvSpPr>
        <p:spPr>
          <a:xfrm>
            <a:off x="1605826" y="1053197"/>
            <a:ext cx="8980343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최대공약수의 정의</a:t>
            </a:r>
            <a:endParaRPr lang="en-US" altLang="ko-KR" sz="4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4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en-US" altLang="ko-KR" sz="24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r>
              <a:rPr lang="ko-KR" altLang="en-US" sz="24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아닌 두 정수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 다항식의 </a:t>
            </a:r>
            <a:r>
              <a:rPr lang="ko-KR" altLang="en-US" sz="24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공통되는 약수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중에서 </a:t>
            </a:r>
            <a:r>
              <a:rPr lang="ko-KR" altLang="en-US" sz="24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가장 큰 수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말한다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CCC3DC-ACA0-4FA1-A0E6-353C43CBB676}"/>
              </a:ext>
            </a:extLst>
          </p:cNvPr>
          <p:cNvSpPr/>
          <p:nvPr/>
        </p:nvSpPr>
        <p:spPr>
          <a:xfrm>
            <a:off x="2556417" y="3881200"/>
            <a:ext cx="70791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Symbol" panose="05050102010706020507" pitchFamily="18" charset="2"/>
              <a:buChar char="Þ"/>
            </a:pP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[1,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min(</a:t>
            </a:r>
            <a:r>
              <a:rPr lang="en-US" altLang="ko-KR" sz="32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a,b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)]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범위에서 두 수 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모두의 약수가 되는 값들의 최댓값을 구하자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B460BC0-7C99-4BCC-9A3D-10511071DD10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최대공약수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AFEED6-5763-46BC-B762-42DBADAEDB4A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02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A63D93-CE10-4239-BB2E-F7D1D6BEE295}"/>
              </a:ext>
            </a:extLst>
          </p:cNvPr>
          <p:cNvSpPr/>
          <p:nvPr/>
        </p:nvSpPr>
        <p:spPr>
          <a:xfrm>
            <a:off x="3492560" y="5747310"/>
            <a:ext cx="52068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코드를 다음과 같이 작성할 수 있습니다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 코드의 시간 복잡도는 어떻게 될까요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48A9BC8-AF3F-4E51-9E02-D930E29B0A41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최대공약수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EF996D-29D9-4888-B37D-8C549D5E2871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 descr="모니터, 컴퓨터, 화면, 노트북이(가) 표시된 사진&#10;&#10;자동 생성된 설명">
            <a:extLst>
              <a:ext uri="{FF2B5EF4-FFF2-40B4-BE49-F238E27FC236}">
                <a16:creationId xmlns:a16="http://schemas.microsoft.com/office/drawing/2014/main" id="{CF00AE8B-CD50-4996-8CE6-9B0DCDAC2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48" y="0"/>
            <a:ext cx="6820498" cy="591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56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8D765-1128-43BB-8EA9-27CD6F6FD205}"/>
              </a:ext>
            </a:extLst>
          </p:cNvPr>
          <p:cNvSpPr/>
          <p:nvPr/>
        </p:nvSpPr>
        <p:spPr>
          <a:xfrm>
            <a:off x="3118262" y="5254251"/>
            <a:ext cx="59554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최악의 경우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Min(</a:t>
            </a:r>
            <a:r>
              <a:rPr lang="en-US" altLang="ko-KR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a,b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까지 수를 순회하게 됩니다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즉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O(min(</a:t>
            </a:r>
            <a:r>
              <a:rPr lang="en-US" altLang="ko-KR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a,b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))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만큼의 시간 복잡도를 가집니다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pic>
        <p:nvPicPr>
          <p:cNvPr id="6" name="그림 5" descr="모니터, 컴퓨터, 화면, 노트북이(가) 표시된 사진&#10;&#10;자동 생성된 설명">
            <a:extLst>
              <a:ext uri="{FF2B5EF4-FFF2-40B4-BE49-F238E27FC236}">
                <a16:creationId xmlns:a16="http://schemas.microsoft.com/office/drawing/2014/main" id="{E852A6E6-B4AB-4ADE-A3D8-C8CE6A111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51" y="-192216"/>
            <a:ext cx="6820498" cy="5912161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1313680F-75D2-4C0C-A45A-96EDB8FD9159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최대공약수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43E096-D0DD-43CE-8327-B22C76B5AE1A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7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1804438-1096-4CED-90A7-EECF145BAE2E}"/>
              </a:ext>
            </a:extLst>
          </p:cNvPr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강의 자료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E76C50-DD96-4928-AF20-D7FC4C9F1083}"/>
              </a:ext>
            </a:extLst>
          </p:cNvPr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F781360-D8CB-4B20-A96C-0F8E94300DD8}"/>
              </a:ext>
            </a:extLst>
          </p:cNvPr>
          <p:cNvSpPr txBox="1">
            <a:spLocks/>
          </p:cNvSpPr>
          <p:nvPr/>
        </p:nvSpPr>
        <p:spPr>
          <a:xfrm>
            <a:off x="-2920051" y="146128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C5A9CC-B0CD-4A8A-A594-76B4E84D619F}"/>
              </a:ext>
            </a:extLst>
          </p:cNvPr>
          <p:cNvSpPr/>
          <p:nvPr/>
        </p:nvSpPr>
        <p:spPr>
          <a:xfrm>
            <a:off x="581891" y="2393014"/>
            <a:ext cx="1006763" cy="3477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5CF0DB3-AB06-453D-95D6-171DC0009FE3}"/>
              </a:ext>
            </a:extLst>
          </p:cNvPr>
          <p:cNvSpPr txBox="1">
            <a:spLocks/>
          </p:cNvSpPr>
          <p:nvPr/>
        </p:nvSpPr>
        <p:spPr>
          <a:xfrm>
            <a:off x="-3006346" y="310929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523012-C9B1-4611-94AC-D32A73A630C9}"/>
              </a:ext>
            </a:extLst>
          </p:cNvPr>
          <p:cNvSpPr/>
          <p:nvPr/>
        </p:nvSpPr>
        <p:spPr>
          <a:xfrm>
            <a:off x="517530" y="4041033"/>
            <a:ext cx="1016000" cy="34771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0AA8563-1EC5-4C71-9C13-1A0F43F2CB30}"/>
              </a:ext>
            </a:extLst>
          </p:cNvPr>
          <p:cNvSpPr txBox="1">
            <a:spLocks/>
          </p:cNvSpPr>
          <p:nvPr/>
        </p:nvSpPr>
        <p:spPr>
          <a:xfrm>
            <a:off x="-2624050" y="4883141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읽을거리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BC5CA1-44F1-4832-8469-6F4B60BEA9F9}"/>
              </a:ext>
            </a:extLst>
          </p:cNvPr>
          <p:cNvSpPr/>
          <p:nvPr/>
        </p:nvSpPr>
        <p:spPr>
          <a:xfrm>
            <a:off x="313258" y="5765302"/>
            <a:ext cx="2216821" cy="347716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2" descr="ê´ë ¨ ì´ë¯¸ì§">
            <a:extLst>
              <a:ext uri="{FF2B5EF4-FFF2-40B4-BE49-F238E27FC236}">
                <a16:creationId xmlns:a16="http://schemas.microsoft.com/office/drawing/2014/main" id="{2497722C-CE08-42B5-B032-0715B3F3E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8504477" y="3429000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BFF8A1A0-3901-4737-8338-063561DDA776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A802650-B462-4C32-BFDC-4BDC182B884C}"/>
              </a:ext>
            </a:extLst>
          </p:cNvPr>
          <p:cNvSpPr txBox="1">
            <a:spLocks/>
          </p:cNvSpPr>
          <p:nvPr/>
        </p:nvSpPr>
        <p:spPr>
          <a:xfrm>
            <a:off x="4501437" y="174373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별표 친 페이지는 반드시 읽어주세요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DA12E-86CC-4E06-B3F7-1A0B104F9091}"/>
              </a:ext>
            </a:extLst>
          </p:cNvPr>
          <p:cNvSpPr txBox="1"/>
          <p:nvPr/>
        </p:nvSpPr>
        <p:spPr>
          <a:xfrm>
            <a:off x="1847710" y="2001680"/>
            <a:ext cx="5069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이론 내용 입니다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가벼운 마음으로 읽어주세요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870D8-9C1A-4DA2-90D6-5C81FB1AF67F}"/>
              </a:ext>
            </a:extLst>
          </p:cNvPr>
          <p:cNvSpPr txBox="1"/>
          <p:nvPr/>
        </p:nvSpPr>
        <p:spPr>
          <a:xfrm>
            <a:off x="2044733" y="3507470"/>
            <a:ext cx="2198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百聞이 不如一打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직접 따라해보세요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F8176-A839-492C-A074-592F04D65FF6}"/>
              </a:ext>
            </a:extLst>
          </p:cNvPr>
          <p:cNvSpPr txBox="1"/>
          <p:nvPr/>
        </p:nvSpPr>
        <p:spPr>
          <a:xfrm>
            <a:off x="2668165" y="5240689"/>
            <a:ext cx="6548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읽어두면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배운 것을 심층적으로 이해하는데 있어 도움이 되는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내용입니다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여유가 있으면 읽어주세요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376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8D765-1128-43BB-8EA9-27CD6F6FD205}"/>
              </a:ext>
            </a:extLst>
          </p:cNvPr>
          <p:cNvSpPr/>
          <p:nvPr/>
        </p:nvSpPr>
        <p:spPr>
          <a:xfrm>
            <a:off x="4902727" y="5554552"/>
            <a:ext cx="26196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최악의 경우는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  <p:pic>
        <p:nvPicPr>
          <p:cNvPr id="7" name="그림 6" descr="모니터, 컴퓨터, 화면, 노트북이(가) 표시된 사진&#10;&#10;자동 생성된 설명">
            <a:extLst>
              <a:ext uri="{FF2B5EF4-FFF2-40B4-BE49-F238E27FC236}">
                <a16:creationId xmlns:a16="http://schemas.microsoft.com/office/drawing/2014/main" id="{DE403AAB-245C-4CC1-BEE8-F334B7A92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51" y="85458"/>
            <a:ext cx="6820498" cy="5912161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4F1E8B43-5ABE-4F22-AACE-ED5BF2EF6E21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최대공약수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F6A9C6-7A5D-4BAC-9C18-E9AECE7068FE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670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8D765-1128-43BB-8EA9-27CD6F6FD205}"/>
              </a:ext>
            </a:extLst>
          </p:cNvPr>
          <p:cNvSpPr/>
          <p:nvPr/>
        </p:nvSpPr>
        <p:spPr>
          <a:xfrm>
            <a:off x="4902727" y="5554552"/>
            <a:ext cx="26196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최악의 경우는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2935F62-F4FA-4177-A1E0-9AC423849462}"/>
              </a:ext>
            </a:extLst>
          </p:cNvPr>
          <p:cNvSpPr/>
          <p:nvPr/>
        </p:nvSpPr>
        <p:spPr>
          <a:xfrm>
            <a:off x="4086372" y="6228451"/>
            <a:ext cx="698433" cy="3486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D8BDC1-0853-4E3F-B08B-6345DD83875F}"/>
              </a:ext>
            </a:extLst>
          </p:cNvPr>
          <p:cNvSpPr/>
          <p:nvPr/>
        </p:nvSpPr>
        <p:spPr>
          <a:xfrm>
            <a:off x="4902727" y="6171964"/>
            <a:ext cx="2768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두 수가 </a:t>
            </a:r>
            <a:r>
              <a:rPr lang="ko-KR" altLang="en-US" sz="24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서로소일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때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endParaRPr lang="ko-KR" altLang="en-US" sz="2400" b="1" dirty="0"/>
          </a:p>
        </p:txBody>
      </p:sp>
      <p:pic>
        <p:nvPicPr>
          <p:cNvPr id="7" name="그림 6" descr="모니터, 컴퓨터, 화면, 노트북이(가) 표시된 사진&#10;&#10;자동 생성된 설명">
            <a:extLst>
              <a:ext uri="{FF2B5EF4-FFF2-40B4-BE49-F238E27FC236}">
                <a16:creationId xmlns:a16="http://schemas.microsoft.com/office/drawing/2014/main" id="{DE403AAB-245C-4CC1-BEE8-F334B7A92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51" y="85458"/>
            <a:ext cx="6820498" cy="5912161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4F1E8B43-5ABE-4F22-AACE-ED5BF2EF6E21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최대공약수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F6A9C6-7A5D-4BAC-9C18-E9AECE7068FE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529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F8E065D-8A06-4CE2-86B4-300DFAD93702}"/>
              </a:ext>
            </a:extLst>
          </p:cNvPr>
          <p:cNvSpPr txBox="1">
            <a:spLocks/>
          </p:cNvSpPr>
          <p:nvPr/>
        </p:nvSpPr>
        <p:spPr>
          <a:xfrm>
            <a:off x="359708" y="3703101"/>
            <a:ext cx="11472583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더욱 효율적인</a:t>
            </a:r>
            <a:endParaRPr lang="en-US" altLang="ko-KR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다른 방법은 없을까요</a:t>
            </a:r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61FBA41-8AF6-47E5-BE99-970ABA8228A5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최대공약수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BEF668-FD27-4048-A2E8-E1AA7BB79865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187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F8E065D-8A06-4CE2-86B4-300DFAD93702}"/>
              </a:ext>
            </a:extLst>
          </p:cNvPr>
          <p:cNvSpPr txBox="1">
            <a:spLocks/>
          </p:cNvSpPr>
          <p:nvPr/>
        </p:nvSpPr>
        <p:spPr>
          <a:xfrm>
            <a:off x="359708" y="3972041"/>
            <a:ext cx="11472583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유클리드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호제법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</a:p>
          <a:p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Euclidean Algorithm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인류 최초의 알고리즘</a:t>
            </a:r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6F24E1D-C31F-4AFE-ACE5-F91B99BFFA95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최대공약수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9A1661-F199-4993-AA2C-B2F22E1818D5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222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F8E065D-8A06-4CE2-86B4-300DFAD93702}"/>
              </a:ext>
            </a:extLst>
          </p:cNvPr>
          <p:cNvSpPr txBox="1">
            <a:spLocks/>
          </p:cNvSpPr>
          <p:nvPr/>
        </p:nvSpPr>
        <p:spPr>
          <a:xfrm>
            <a:off x="359708" y="5038843"/>
            <a:ext cx="11472583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유클리드 </a:t>
            </a:r>
            <a:r>
              <a:rPr lang="ko-KR" altLang="en-US" sz="44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호제법</a:t>
            </a:r>
            <a:endParaRPr lang="en-US" altLang="ko-KR" sz="4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4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“2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개의 자연수 </a:t>
            </a:r>
            <a:r>
              <a:rPr lang="en-US" altLang="ko-KR" sz="36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a,b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대해서</a:t>
            </a:r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나눈 나머지를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이라 하면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a&gt;b)</a:t>
            </a:r>
          </a:p>
          <a:p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b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최대공약수는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최대공약수와 같다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.”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6BF9154-DAA4-4F21-B399-9DF53584A55D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최대공약수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1CED2C-3EEB-4726-BAD0-1BF92718F8C5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03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852CDF-0F67-414E-93B2-63A93DE02117}"/>
              </a:ext>
            </a:extLst>
          </p:cNvPr>
          <p:cNvSpPr/>
          <p:nvPr/>
        </p:nvSpPr>
        <p:spPr>
          <a:xfrm>
            <a:off x="1374194" y="2356828"/>
            <a:ext cx="944361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Gcd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4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a,b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=</a:t>
            </a: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4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Gcd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4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b,r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 algn="ctr"/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</a:t>
            </a: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구하는 과정을 반복하여 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</a:t>
            </a: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되었을 때</a:t>
            </a:r>
            <a:endParaRPr lang="en-US" altLang="ko-KR" sz="4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4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 때의 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</a:t>
            </a: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최대 공약수이다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endParaRPr lang="ko-KR" altLang="en-US" sz="4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9E3DB89-B5DC-44F0-9C10-EFFFACAAC1C1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최대공약수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B36C68-A947-4BF3-A9DC-4A52904C2078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06C664-5F40-4E9F-8927-FB038E580BE6}"/>
              </a:ext>
            </a:extLst>
          </p:cNvPr>
          <p:cNvSpPr/>
          <p:nvPr/>
        </p:nvSpPr>
        <p:spPr>
          <a:xfrm>
            <a:off x="5250254" y="1703771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좀 더 쉽게 풀면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0977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852CDF-0F67-414E-93B2-63A93DE02117}"/>
              </a:ext>
            </a:extLst>
          </p:cNvPr>
          <p:cNvSpPr/>
          <p:nvPr/>
        </p:nvSpPr>
        <p:spPr>
          <a:xfrm>
            <a:off x="2119370" y="1791290"/>
            <a:ext cx="8276305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Ex) </a:t>
            </a:r>
            <a:r>
              <a:rPr lang="ko-KR" altLang="ko-KR" sz="4000" b="1" dirty="0">
                <a:solidFill>
                  <a:srgbClr val="000000"/>
                </a:solidFill>
                <a:latin typeface="a옛날목욕탕B" panose="02020600000000000000" pitchFamily="18" charset="-127"/>
                <a:ea typeface="Courier New" panose="02070309020205020404" pitchFamily="49" charset="0"/>
              </a:rPr>
              <a:t>78696</a:t>
            </a:r>
            <a:r>
              <a:rPr lang="ko-KR" altLang="ko-KR" sz="4000" dirty="0">
                <a:solidFill>
                  <a:srgbClr val="000000"/>
                </a:solidFill>
                <a:latin typeface="a옛날목욕탕B" panose="02020600000000000000" pitchFamily="18" charset="-127"/>
                <a:ea typeface="Courier New" panose="02070309020205020404" pitchFamily="49" charset="0"/>
              </a:rPr>
              <a:t> ＝ </a:t>
            </a:r>
            <a:r>
              <a:rPr lang="ko-KR" altLang="ko-KR" sz="4000" b="1" dirty="0">
                <a:solidFill>
                  <a:srgbClr val="000000"/>
                </a:solidFill>
                <a:latin typeface="a옛날목욕탕B" panose="02020600000000000000" pitchFamily="18" charset="-127"/>
                <a:ea typeface="Courier New" panose="02070309020205020404" pitchFamily="49" charset="0"/>
              </a:rPr>
              <a:t>19332</a:t>
            </a:r>
            <a:r>
              <a:rPr lang="ko-KR" altLang="ko-KR" sz="4000" dirty="0">
                <a:solidFill>
                  <a:srgbClr val="000000"/>
                </a:solidFill>
                <a:latin typeface="a옛날목욕탕B" panose="02020600000000000000" pitchFamily="18" charset="-127"/>
                <a:ea typeface="Courier New" panose="02070309020205020404" pitchFamily="49" charset="0"/>
              </a:rPr>
              <a:t>×4 ＋ 1368 </a:t>
            </a:r>
            <a:endParaRPr lang="en-US" altLang="ko-KR" sz="4000" dirty="0">
              <a:solidFill>
                <a:srgbClr val="000000"/>
              </a:solidFill>
              <a:latin typeface="a옛날목욕탕B" panose="02020600000000000000" pitchFamily="18" charset="-127"/>
              <a:ea typeface="Courier New" panose="02070309020205020404" pitchFamily="49" charset="0"/>
            </a:endParaRPr>
          </a:p>
          <a:p>
            <a:pPr algn="ctr"/>
            <a:r>
              <a:rPr lang="ko-KR" altLang="ko-KR" sz="4000" dirty="0">
                <a:solidFill>
                  <a:srgbClr val="000000"/>
                </a:solidFill>
                <a:latin typeface="a옛날목욕탕B" panose="02020600000000000000" pitchFamily="18" charset="-127"/>
                <a:ea typeface="Courier New" panose="02070309020205020404" pitchFamily="49" charset="0"/>
              </a:rPr>
              <a:t>19332 ＝ 1368×14 ＋ 180 </a:t>
            </a:r>
            <a:endParaRPr lang="en-US" altLang="ko-KR" sz="4000" dirty="0">
              <a:solidFill>
                <a:srgbClr val="000000"/>
              </a:solidFill>
              <a:latin typeface="a옛날목욕탕B" panose="02020600000000000000" pitchFamily="18" charset="-127"/>
              <a:ea typeface="Courier New" panose="02070309020205020404" pitchFamily="49" charset="0"/>
            </a:endParaRPr>
          </a:p>
          <a:p>
            <a:pPr algn="ctr"/>
            <a:r>
              <a:rPr lang="ko-KR" altLang="ko-KR" sz="4000" dirty="0">
                <a:solidFill>
                  <a:srgbClr val="000000"/>
                </a:solidFill>
                <a:latin typeface="a옛날목욕탕B" panose="02020600000000000000" pitchFamily="18" charset="-127"/>
                <a:ea typeface="Courier New" panose="02070309020205020404" pitchFamily="49" charset="0"/>
              </a:rPr>
              <a:t>1368 ＝ 180×7 ＋ 108 </a:t>
            </a:r>
            <a:endParaRPr lang="en-US" altLang="ko-KR" sz="4000" dirty="0">
              <a:solidFill>
                <a:srgbClr val="000000"/>
              </a:solidFill>
              <a:latin typeface="a옛날목욕탕B" panose="02020600000000000000" pitchFamily="18" charset="-127"/>
              <a:ea typeface="Courier New" panose="02070309020205020404" pitchFamily="49" charset="0"/>
            </a:endParaRPr>
          </a:p>
          <a:p>
            <a:pPr algn="ctr"/>
            <a:r>
              <a:rPr lang="ko-KR" altLang="ko-KR" sz="4000" dirty="0">
                <a:solidFill>
                  <a:srgbClr val="000000"/>
                </a:solidFill>
                <a:latin typeface="a옛날목욕탕B" panose="02020600000000000000" pitchFamily="18" charset="-127"/>
                <a:ea typeface="Courier New" panose="02070309020205020404" pitchFamily="49" charset="0"/>
              </a:rPr>
              <a:t>180 ＝ 108×1 + 72 </a:t>
            </a:r>
            <a:endParaRPr lang="en-US" altLang="ko-KR" sz="4000" dirty="0">
              <a:solidFill>
                <a:srgbClr val="000000"/>
              </a:solidFill>
              <a:latin typeface="a옛날목욕탕B" panose="02020600000000000000" pitchFamily="18" charset="-127"/>
              <a:ea typeface="Courier New" panose="02070309020205020404" pitchFamily="49" charset="0"/>
            </a:endParaRPr>
          </a:p>
          <a:p>
            <a:pPr algn="ctr"/>
            <a:r>
              <a:rPr lang="ko-KR" altLang="ko-KR" sz="4000" dirty="0">
                <a:solidFill>
                  <a:srgbClr val="000000"/>
                </a:solidFill>
                <a:latin typeface="a옛날목욕탕B" panose="02020600000000000000" pitchFamily="18" charset="-127"/>
                <a:ea typeface="Courier New" panose="02070309020205020404" pitchFamily="49" charset="0"/>
              </a:rPr>
              <a:t>108 ＝ 72×1 ＋ 36 </a:t>
            </a:r>
            <a:endParaRPr lang="en-US" altLang="ko-KR" sz="4000" dirty="0">
              <a:solidFill>
                <a:srgbClr val="000000"/>
              </a:solidFill>
              <a:latin typeface="a옛날목욕탕B" panose="02020600000000000000" pitchFamily="18" charset="-127"/>
              <a:ea typeface="Courier New" panose="02070309020205020404" pitchFamily="49" charset="0"/>
            </a:endParaRPr>
          </a:p>
          <a:p>
            <a:pPr algn="ctr"/>
            <a:r>
              <a:rPr lang="ko-KR" altLang="ko-KR" sz="4000" dirty="0">
                <a:solidFill>
                  <a:srgbClr val="000000"/>
                </a:solidFill>
                <a:latin typeface="a옛날목욕탕B" panose="02020600000000000000" pitchFamily="18" charset="-127"/>
                <a:ea typeface="Courier New" panose="02070309020205020404" pitchFamily="49" charset="0"/>
              </a:rPr>
              <a:t>72 ＝ </a:t>
            </a:r>
            <a:r>
              <a:rPr lang="ko-KR" altLang="ko-KR" sz="4000" b="1" dirty="0">
                <a:solidFill>
                  <a:srgbClr val="000000"/>
                </a:solidFill>
                <a:latin typeface="a옛날목욕탕B" panose="02020600000000000000" pitchFamily="18" charset="-127"/>
                <a:ea typeface="Courier New" panose="02070309020205020404" pitchFamily="49" charset="0"/>
              </a:rPr>
              <a:t>36</a:t>
            </a:r>
            <a:r>
              <a:rPr lang="ko-KR" altLang="ko-KR" sz="4000" dirty="0">
                <a:solidFill>
                  <a:srgbClr val="000000"/>
                </a:solidFill>
                <a:latin typeface="a옛날목욕탕B" panose="02020600000000000000" pitchFamily="18" charset="-127"/>
                <a:ea typeface="Courier New" panose="02070309020205020404" pitchFamily="49" charset="0"/>
              </a:rPr>
              <a:t>×2</a:t>
            </a:r>
            <a:r>
              <a:rPr lang="ko-KR" altLang="ko-KR" sz="3200" dirty="0"/>
              <a:t> </a:t>
            </a:r>
            <a:endParaRPr lang="ko-KR" altLang="ko-KR" sz="7200" dirty="0">
              <a:latin typeface="Arial" panose="020B0604020202020204" pitchFamily="34" charset="0"/>
            </a:endParaRPr>
          </a:p>
          <a:p>
            <a:pPr algn="ctr"/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4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9E3DB89-B5DC-44F0-9C10-EFFFACAAC1C1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최대공약수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B36C68-A947-4BF3-A9DC-4A52904C2078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81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852CDF-0F67-414E-93B2-63A93DE02117}"/>
              </a:ext>
            </a:extLst>
          </p:cNvPr>
          <p:cNvSpPr/>
          <p:nvPr/>
        </p:nvSpPr>
        <p:spPr>
          <a:xfrm>
            <a:off x="1374194" y="2356828"/>
            <a:ext cx="944361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Gcd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4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a,b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=</a:t>
            </a: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4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Gcd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4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b,r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 algn="ctr"/>
            <a:r>
              <a:rPr lang="en-US" altLang="ko-KR" sz="4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</a:t>
            </a:r>
            <a:r>
              <a:rPr lang="ko-KR" altLang="en-US" sz="4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구하는 과정을 반복</a:t>
            </a: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하여 </a:t>
            </a:r>
            <a:r>
              <a:rPr lang="en-US" altLang="ko-KR" sz="4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</a:t>
            </a:r>
            <a:r>
              <a:rPr lang="ko-KR" altLang="en-US" sz="4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</a:t>
            </a:r>
            <a:r>
              <a:rPr lang="en-US" altLang="ko-KR" sz="4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r>
              <a:rPr lang="ko-KR" altLang="en-US" sz="4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되었을 때</a:t>
            </a:r>
            <a:endParaRPr lang="en-US" altLang="ko-KR" sz="4000" u="sng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4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4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 때의 </a:t>
            </a:r>
            <a:r>
              <a:rPr lang="en-US" altLang="ko-KR" sz="4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</a:t>
            </a: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최대 공약수이다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endParaRPr lang="ko-KR" altLang="en-US" sz="4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9E3DB89-B5DC-44F0-9C10-EFFFACAAC1C1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최대공약수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B36C68-A947-4BF3-A9DC-4A52904C2078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5EC78-0880-4E4C-8A7B-82ED4C24DE3F}"/>
              </a:ext>
            </a:extLst>
          </p:cNvPr>
          <p:cNvSpPr txBox="1"/>
          <p:nvPr/>
        </p:nvSpPr>
        <p:spPr>
          <a:xfrm>
            <a:off x="3735911" y="4695930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③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D36088-B937-4D79-BC6F-1A17F3C4BEB4}"/>
              </a:ext>
            </a:extLst>
          </p:cNvPr>
          <p:cNvSpPr/>
          <p:nvPr/>
        </p:nvSpPr>
        <p:spPr>
          <a:xfrm>
            <a:off x="3387098" y="3429000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/>
              <a:t>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27FA67-4570-4C35-95F9-EAA203921D0B}"/>
              </a:ext>
            </a:extLst>
          </p:cNvPr>
          <p:cNvSpPr/>
          <p:nvPr/>
        </p:nvSpPr>
        <p:spPr>
          <a:xfrm>
            <a:off x="8613522" y="3429000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793408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852CDF-0F67-414E-93B2-63A93DE02117}"/>
              </a:ext>
            </a:extLst>
          </p:cNvPr>
          <p:cNvSpPr/>
          <p:nvPr/>
        </p:nvSpPr>
        <p:spPr>
          <a:xfrm>
            <a:off x="1374194" y="2356828"/>
            <a:ext cx="944361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Gcd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4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a,b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=</a:t>
            </a: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4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Gcd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en-US" altLang="ko-KR" sz="4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b,r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pPr algn="ctr"/>
            <a:r>
              <a:rPr lang="en-US" altLang="ko-KR" sz="4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</a:t>
            </a:r>
            <a:r>
              <a:rPr lang="ko-KR" altLang="en-US" sz="4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구하는 과정을 반복</a:t>
            </a: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하여 </a:t>
            </a:r>
            <a:r>
              <a:rPr lang="en-US" altLang="ko-KR" sz="4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</a:t>
            </a:r>
            <a:r>
              <a:rPr lang="ko-KR" altLang="en-US" sz="4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</a:t>
            </a:r>
            <a:r>
              <a:rPr lang="en-US" altLang="ko-KR" sz="4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</a:t>
            </a:r>
            <a:r>
              <a:rPr lang="ko-KR" altLang="en-US" sz="4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되었을 때</a:t>
            </a:r>
            <a:endParaRPr lang="en-US" altLang="ko-KR" sz="4000" u="sng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4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4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 때의 </a:t>
            </a:r>
            <a:r>
              <a:rPr lang="en-US" altLang="ko-KR" sz="4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</a:t>
            </a: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최대 공약수이다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endParaRPr lang="ko-KR" altLang="en-US" sz="4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9E3DB89-B5DC-44F0-9C10-EFFFACAAC1C1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최대공약수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B36C68-A947-4BF3-A9DC-4A52904C2078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5EC78-0880-4E4C-8A7B-82ED4C24DE3F}"/>
              </a:ext>
            </a:extLst>
          </p:cNvPr>
          <p:cNvSpPr txBox="1"/>
          <p:nvPr/>
        </p:nvSpPr>
        <p:spPr>
          <a:xfrm>
            <a:off x="3735911" y="4695930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③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D36088-B937-4D79-BC6F-1A17F3C4BEB4}"/>
              </a:ext>
            </a:extLst>
          </p:cNvPr>
          <p:cNvSpPr/>
          <p:nvPr/>
        </p:nvSpPr>
        <p:spPr>
          <a:xfrm>
            <a:off x="3387098" y="3429000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 dirty="0"/>
              <a:t>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27FA67-4570-4C35-95F9-EAA203921D0B}"/>
              </a:ext>
            </a:extLst>
          </p:cNvPr>
          <p:cNvSpPr/>
          <p:nvPr/>
        </p:nvSpPr>
        <p:spPr>
          <a:xfrm>
            <a:off x="8613522" y="3429000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/>
              <a:t>②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9AF439-6D82-4F3D-96E2-237EF47E078B}"/>
              </a:ext>
            </a:extLst>
          </p:cNvPr>
          <p:cNvSpPr/>
          <p:nvPr/>
        </p:nvSpPr>
        <p:spPr>
          <a:xfrm>
            <a:off x="4021414" y="3552110"/>
            <a:ext cx="15167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반복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3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46AD4C-AFD1-4CF5-A005-CA67177D7365}"/>
              </a:ext>
            </a:extLst>
          </p:cNvPr>
          <p:cNvSpPr/>
          <p:nvPr/>
        </p:nvSpPr>
        <p:spPr>
          <a:xfrm>
            <a:off x="9231641" y="3552109"/>
            <a:ext cx="2220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종료조건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3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A53E28-4F25-497C-BD59-1E93D8E2DE11}"/>
              </a:ext>
            </a:extLst>
          </p:cNvPr>
          <p:cNvSpPr/>
          <p:nvPr/>
        </p:nvSpPr>
        <p:spPr>
          <a:xfrm>
            <a:off x="4406344" y="4788262"/>
            <a:ext cx="19223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결과값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03731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9E3DB89-B5DC-44F0-9C10-EFFFACAAC1C1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최대공약수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B36C68-A947-4BF3-A9DC-4A52904C2078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2D87A2-1DBE-4098-9A45-6AA6BD9DBB65}"/>
              </a:ext>
            </a:extLst>
          </p:cNvPr>
          <p:cNvSpPr/>
          <p:nvPr/>
        </p:nvSpPr>
        <p:spPr>
          <a:xfrm>
            <a:off x="1411942" y="3075057"/>
            <a:ext cx="101216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 단서들을 바탕으로 알고리즘을 구현해봅시다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8022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891AE6-6A7B-4632-B33C-260E91DEDC9B}"/>
              </a:ext>
            </a:extLst>
          </p:cNvPr>
          <p:cNvSpPr txBox="1">
            <a:spLocks/>
          </p:cNvSpPr>
          <p:nvPr/>
        </p:nvSpPr>
        <p:spPr>
          <a:xfrm>
            <a:off x="1051111" y="3751730"/>
            <a:ext cx="10089777" cy="1573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</a:t>
            </a:r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Algorithm</a:t>
            </a: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어떤 문제를 해결하는 방법</a:t>
            </a:r>
          </a:p>
        </p:txBody>
      </p:sp>
    </p:spTree>
    <p:extLst>
      <p:ext uri="{BB962C8B-B14F-4D97-AF65-F5344CB8AC3E}">
        <p14:creationId xmlns:p14="http://schemas.microsoft.com/office/powerpoint/2010/main" val="1709248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모니터, 화면, 앉아있는, 컴퓨터이(가) 표시된 사진&#10;&#10;자동 생성된 설명">
            <a:extLst>
              <a:ext uri="{FF2B5EF4-FFF2-40B4-BE49-F238E27FC236}">
                <a16:creationId xmlns:a16="http://schemas.microsoft.com/office/drawing/2014/main" id="{15BEF4D0-9545-4A4C-B026-8EE22D37C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95" y="467974"/>
            <a:ext cx="5435210" cy="56283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FC2FFE-3CD0-4660-B354-77669D60CF8F}"/>
              </a:ext>
            </a:extLst>
          </p:cNvPr>
          <p:cNvSpPr/>
          <p:nvPr/>
        </p:nvSpPr>
        <p:spPr>
          <a:xfrm>
            <a:off x="4928853" y="5577275"/>
            <a:ext cx="23342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재귀 사용</a:t>
            </a:r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44ED17C-D867-460E-B3B6-77749E8F2EDB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최대공약수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9D65E9-11E2-4208-9705-0401307B8D9E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6784E1-E6E2-4446-A079-EC59BF9F36F5}"/>
              </a:ext>
            </a:extLst>
          </p:cNvPr>
          <p:cNvSpPr/>
          <p:nvPr/>
        </p:nvSpPr>
        <p:spPr>
          <a:xfrm>
            <a:off x="5475098" y="592310"/>
            <a:ext cx="6548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초기조건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종료조건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구하고자 하는 결과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필요한 코드가 무엇이 있나요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5965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화면, 모니터, 앉아있는, 검은색이(가) 표시된 사진&#10;&#10;자동 생성된 설명">
            <a:extLst>
              <a:ext uri="{FF2B5EF4-FFF2-40B4-BE49-F238E27FC236}">
                <a16:creationId xmlns:a16="http://schemas.microsoft.com/office/drawing/2014/main" id="{F0C57440-5D7C-4927-BDD6-74F59D2C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44" y="221413"/>
            <a:ext cx="5106112" cy="594443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5CD2E8-963F-42ED-9D7A-733BD21BA1FD}"/>
              </a:ext>
            </a:extLst>
          </p:cNvPr>
          <p:cNvSpPr/>
          <p:nvPr/>
        </p:nvSpPr>
        <p:spPr>
          <a:xfrm>
            <a:off x="4862328" y="5478663"/>
            <a:ext cx="2467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ko-KR" altLang="en-US" sz="32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반복문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사용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44ED17C-D867-460E-B3B6-77749E8F2EDB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최대공약수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9D65E9-11E2-4208-9705-0401307B8D9E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BD0002-4D91-4264-A999-D8D0F0C12A25}"/>
              </a:ext>
            </a:extLst>
          </p:cNvPr>
          <p:cNvSpPr/>
          <p:nvPr/>
        </p:nvSpPr>
        <p:spPr>
          <a:xfrm>
            <a:off x="5447389" y="425230"/>
            <a:ext cx="6548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초기조건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종료조건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구하고자 하는 결과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필요한 코드가 무엇이 있나요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1893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F8E065D-8A06-4CE2-86B4-300DFAD93702}"/>
              </a:ext>
            </a:extLst>
          </p:cNvPr>
          <p:cNvSpPr txBox="1">
            <a:spLocks/>
          </p:cNvSpPr>
          <p:nvPr/>
        </p:nvSpPr>
        <p:spPr>
          <a:xfrm>
            <a:off x="359708" y="4895407"/>
            <a:ext cx="11472583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그렇다면 </a:t>
            </a:r>
            <a:r>
              <a:rPr lang="ko-KR" altLang="en-US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최소 공배수</a:t>
            </a:r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</a:t>
            </a: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(LCM)</a:t>
            </a:r>
          </a:p>
          <a:p>
            <a:endParaRPr lang="en-US" altLang="ko-KR" sz="5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5C8622D-7EDB-4D4A-9595-B648D1B4A653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최소공배수</a:t>
            </a:r>
            <a:endParaRPr lang="ko-KR" altLang="en-US" sz="4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3563CE-E77A-493A-A79C-798825C88AA6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985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4F8E065D-8A06-4CE2-86B4-300DFAD937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9708" y="3429000"/>
                <a:ext cx="11472583" cy="37122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5400" b="0" i="0" smtClean="0">
                          <a:latin typeface="Cambria Math" panose="02040503050406030204" pitchFamily="18" charset="0"/>
                          <a:ea typeface="메이플스토리" panose="02000300000000000000" pitchFamily="2" charset="-127"/>
                        </a:rPr>
                        <m:t>LCM</m:t>
                      </m:r>
                      <m:r>
                        <a:rPr lang="en-US" altLang="ko-KR" sz="5400" b="0" i="0" smtClean="0">
                          <a:latin typeface="Cambria Math" panose="02040503050406030204" pitchFamily="18" charset="0"/>
                          <a:ea typeface="메이플스토리" panose="02000300000000000000" pitchFamily="2" charset="-127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5400" b="0" i="0" smtClean="0">
                          <a:latin typeface="Cambria Math" panose="02040503050406030204" pitchFamily="18" charset="0"/>
                          <a:ea typeface="메이플스토리" panose="02000300000000000000" pitchFamily="2" charset="-127"/>
                        </a:rPr>
                        <m:t>A</m:t>
                      </m:r>
                      <m:r>
                        <a:rPr lang="en-US" altLang="ko-KR" sz="5400" b="0" i="0" smtClean="0">
                          <a:latin typeface="Cambria Math" panose="02040503050406030204" pitchFamily="18" charset="0"/>
                          <a:ea typeface="메이플스토리" panose="02000300000000000000" pitchFamily="2" charset="-127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5400" b="0" i="0" smtClean="0">
                          <a:latin typeface="Cambria Math" panose="02040503050406030204" pitchFamily="18" charset="0"/>
                          <a:ea typeface="메이플스토리" panose="02000300000000000000" pitchFamily="2" charset="-127"/>
                        </a:rPr>
                        <m:t>B</m:t>
                      </m:r>
                      <m:r>
                        <a:rPr lang="en-US" altLang="ko-KR" sz="5400" b="0" i="0" smtClean="0">
                          <a:latin typeface="Cambria Math" panose="02040503050406030204" pitchFamily="18" charset="0"/>
                          <a:ea typeface="메이플스토리" panose="02000300000000000000" pitchFamily="2" charset="-127"/>
                        </a:rPr>
                        <m:t>)=</m:t>
                      </m:r>
                      <m:f>
                        <m:f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  <a:ea typeface="메이플스토리" panose="02000300000000000000" pitchFamily="2" charset="-127"/>
                            </a:rPr>
                          </m:ctrlPr>
                        </m:fPr>
                        <m:num>
                          <m:r>
                            <a:rPr lang="en-US" altLang="ko-KR" sz="5400" i="1">
                              <a:latin typeface="Cambria Math" panose="02040503050406030204" pitchFamily="18" charset="0"/>
                              <a:ea typeface="메이플스토리" panose="02000300000000000000" pitchFamily="2" charset="-127"/>
                            </a:rPr>
                            <m:t>𝐴</m:t>
                          </m:r>
                          <m:r>
                            <a:rPr lang="en-US" altLang="ko-KR" sz="5400" i="1">
                              <a:latin typeface="Cambria Math" panose="02040503050406030204" pitchFamily="18" charset="0"/>
                              <a:ea typeface="메이플스토리" panose="02000300000000000000" pitchFamily="2" charset="-127"/>
                            </a:rPr>
                            <m:t> ∗</m:t>
                          </m:r>
                          <m:r>
                            <a:rPr lang="en-US" altLang="ko-KR" sz="5400" i="1">
                              <a:latin typeface="Cambria Math" panose="02040503050406030204" pitchFamily="18" charset="0"/>
                              <a:ea typeface="메이플스토리" panose="02000300000000000000" pitchFamily="2" charset="-127"/>
                            </a:rPr>
                            <m:t>𝐵</m:t>
                          </m:r>
                        </m:num>
                        <m:den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  <a:ea typeface="메이플스토리" panose="02000300000000000000" pitchFamily="2" charset="-127"/>
                            </a:rPr>
                            <m:t>𝐺𝐶𝐷</m:t>
                          </m:r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  <a:ea typeface="메이플스토리" panose="02000300000000000000" pitchFamily="2" charset="-127"/>
                            </a:rPr>
                            <m:t>(</m:t>
                          </m:r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  <a:ea typeface="메이플스토리" panose="02000300000000000000" pitchFamily="2" charset="-127"/>
                            </a:rPr>
                            <m:t>𝐴</m:t>
                          </m:r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  <a:ea typeface="메이플스토리" panose="02000300000000000000" pitchFamily="2" charset="-127"/>
                            </a:rPr>
                            <m:t>,</m:t>
                          </m:r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  <a:ea typeface="메이플스토리" panose="02000300000000000000" pitchFamily="2" charset="-127"/>
                            </a:rPr>
                            <m:t>𝐵</m:t>
                          </m:r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  <a:ea typeface="메이플스토리" panose="02000300000000000000" pitchFamily="2" charset="-127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540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mc:Choice>
        <mc:Fallback>
          <p:sp>
            <p:nvSpPr>
              <p:cNvPr id="4" name="제목 1">
                <a:extLst>
                  <a:ext uri="{FF2B5EF4-FFF2-40B4-BE49-F238E27FC236}">
                    <a16:creationId xmlns:a16="http://schemas.microsoft.com/office/drawing/2014/main" id="{4F8E065D-8A06-4CE2-86B4-300DFAD93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08" y="3429000"/>
                <a:ext cx="11472583" cy="371220"/>
              </a:xfrm>
              <a:prstGeom prst="rect">
                <a:avLst/>
              </a:prstGeom>
              <a:blipFill>
                <a:blip r:embed="rId2"/>
                <a:stretch>
                  <a:fillRect t="-33833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C5C8622D-7EDB-4D4A-9595-B648D1B4A653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최소공배수</a:t>
            </a:r>
            <a:endParaRPr lang="ko-KR" altLang="en-US" sz="4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3563CE-E77A-493A-A79C-798825C88AA6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F22F08-5550-46A1-87B9-B2B8D5476577}"/>
              </a:ext>
            </a:extLst>
          </p:cNvPr>
          <p:cNvSpPr/>
          <p:nvPr/>
        </p:nvSpPr>
        <p:spPr>
          <a:xfrm>
            <a:off x="3591146" y="4642829"/>
            <a:ext cx="50097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최대공약수를 이용하여 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간편하게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최소공배수를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구할 수 있습니다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4822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1FDA0F1-C4C5-4AEA-AD59-87B3C4A07DCB}"/>
              </a:ext>
            </a:extLst>
          </p:cNvPr>
          <p:cNvSpPr/>
          <p:nvPr/>
        </p:nvSpPr>
        <p:spPr>
          <a:xfrm>
            <a:off x="2346510" y="2593343"/>
            <a:ext cx="7498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https://www.acmicpc.net/problem/2609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9F0333-03B4-49B7-A112-46B5F54AD3A2}"/>
              </a:ext>
            </a:extLst>
          </p:cNvPr>
          <p:cNvSpPr/>
          <p:nvPr/>
        </p:nvSpPr>
        <p:spPr>
          <a:xfrm>
            <a:off x="2346510" y="4668775"/>
            <a:ext cx="74985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3"/>
              </a:rPr>
              <a:t>https://www.acmicpc.net/problem/1934</a:t>
            </a:r>
            <a:endParaRPr lang="ko-KR" altLang="en-US" sz="32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69B9014-5C92-44B5-B556-1432AD3A91FC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연습문제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F3272-D90F-4CDF-9C01-C712E689A696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rgbClr val="78CFFF"/>
          </a:solidFill>
          <a:ln>
            <a:solidFill>
              <a:srgbClr val="78C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5490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9F35DA-9568-4A2F-BDE2-0FD4E3ED2CC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105835-6D14-4DD0-8F1C-2F853FFF0058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A82F104-31A9-4E31-9884-EFE621A8026B}"/>
              </a:ext>
            </a:extLst>
          </p:cNvPr>
          <p:cNvSpPr txBox="1">
            <a:spLocks/>
          </p:cNvSpPr>
          <p:nvPr/>
        </p:nvSpPr>
        <p:spPr>
          <a:xfrm>
            <a:off x="1619596" y="2888689"/>
            <a:ext cx="9233131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유클리드 호제법의 시간 복잡도는 어떻게 되나요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?”</a:t>
            </a:r>
          </a:p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정말 유클리드 호제법이 더욱 </a:t>
            </a:r>
            <a:r>
              <a:rPr lang="ko-KR" altLang="en-US" sz="36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빠른가요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?”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42FD96-6FFF-40D9-9CF6-24BA1DC3D788}"/>
              </a:ext>
            </a:extLst>
          </p:cNvPr>
          <p:cNvSpPr/>
          <p:nvPr/>
        </p:nvSpPr>
        <p:spPr>
          <a:xfrm>
            <a:off x="1619597" y="3849065"/>
            <a:ext cx="89528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hlinkClick r:id="rId2"/>
              </a:rPr>
              <a:t>https://www.weeklyps.com/entry/%EC%9C%A0%ED%81%B4%EB%A6%AC%EB%93%9C-%ED%98%B8%EC%A0%9C%EB%B2%95-%EC%B5%9C%EB%8C%80%EA%B3%B5%EC%95%BD%EC%88%98-%EA%B5%AC%ED%95%98%EA%B8%B0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2274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9F35DA-9568-4A2F-BDE2-0FD4E3ED2CC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105835-6D14-4DD0-8F1C-2F853FFF0058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A82F104-31A9-4E31-9884-EFE621A8026B}"/>
              </a:ext>
            </a:extLst>
          </p:cNvPr>
          <p:cNvSpPr txBox="1">
            <a:spLocks/>
          </p:cNvSpPr>
          <p:nvPr/>
        </p:nvSpPr>
        <p:spPr>
          <a:xfrm>
            <a:off x="1619596" y="2156654"/>
            <a:ext cx="8952807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재귀 </a:t>
            </a:r>
            <a:r>
              <a:rPr lang="en-US" altLang="ko-KR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VS </a:t>
            </a:r>
            <a:r>
              <a:rPr lang="ko-KR" altLang="en-US" sz="48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반복문</a:t>
            </a:r>
            <a:endParaRPr lang="en-US" altLang="ko-KR" sz="4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D35A64-8EB8-40C6-9BC8-EE01B5D564C0}"/>
              </a:ext>
            </a:extLst>
          </p:cNvPr>
          <p:cNvSpPr/>
          <p:nvPr/>
        </p:nvSpPr>
        <p:spPr>
          <a:xfrm>
            <a:off x="2276029" y="4204916"/>
            <a:ext cx="73280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hlinkClick r:id="rId2"/>
              </a:rPr>
              <a:t>https://newstars.tistory.com/17</a:t>
            </a:r>
            <a:endParaRPr lang="ko-KR" altLang="en-US" sz="4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353A1D-C20B-49C6-AAA6-C23544050B8F}"/>
              </a:ext>
            </a:extLst>
          </p:cNvPr>
          <p:cNvSpPr/>
          <p:nvPr/>
        </p:nvSpPr>
        <p:spPr>
          <a:xfrm>
            <a:off x="5313124" y="3059668"/>
            <a:ext cx="1565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세련됨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vs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성능</a:t>
            </a:r>
          </a:p>
        </p:txBody>
      </p:sp>
    </p:spTree>
    <p:extLst>
      <p:ext uri="{BB962C8B-B14F-4D97-AF65-F5344CB8AC3E}">
        <p14:creationId xmlns:p14="http://schemas.microsoft.com/office/powerpoint/2010/main" val="1232394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9F35DA-9568-4A2F-BDE2-0FD4E3ED2CC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105835-6D14-4DD0-8F1C-2F853FFF0058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A82F104-31A9-4E31-9884-EFE621A8026B}"/>
              </a:ext>
            </a:extLst>
          </p:cNvPr>
          <p:cNvSpPr txBox="1">
            <a:spLocks/>
          </p:cNvSpPr>
          <p:nvPr/>
        </p:nvSpPr>
        <p:spPr>
          <a:xfrm>
            <a:off x="1619596" y="2888689"/>
            <a:ext cx="8952807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4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최소공배수</a:t>
            </a: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공식은 어떻게 </a:t>
            </a:r>
            <a:r>
              <a:rPr lang="ko-KR" altLang="en-US" sz="40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나온거죠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?”</a:t>
            </a:r>
            <a:endParaRPr lang="ko-KR" altLang="en-US" sz="4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2C88DD-FE3A-4A87-860B-4D8281F3B308}"/>
              </a:ext>
            </a:extLst>
          </p:cNvPr>
          <p:cNvSpPr/>
          <p:nvPr/>
        </p:nvSpPr>
        <p:spPr>
          <a:xfrm>
            <a:off x="3017688" y="4464618"/>
            <a:ext cx="61566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hlinkClick r:id="rId2"/>
              </a:rPr>
              <a:t>https://mathbang.net/206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378887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C744069C-78D1-40CB-926C-877961174B3B}"/>
              </a:ext>
            </a:extLst>
          </p:cNvPr>
          <p:cNvSpPr txBox="1">
            <a:spLocks/>
          </p:cNvSpPr>
          <p:nvPr/>
        </p:nvSpPr>
        <p:spPr>
          <a:xfrm>
            <a:off x="985809" y="2751303"/>
            <a:ext cx="1063662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소수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(Prime Number)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DEAB86-AD8B-4786-A2AF-FF4B21233450}"/>
              </a:ext>
            </a:extLst>
          </p:cNvPr>
          <p:cNvSpPr/>
          <p:nvPr/>
        </p:nvSpPr>
        <p:spPr>
          <a:xfrm>
            <a:off x="1754851" y="3928192"/>
            <a:ext cx="8682298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03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F8E065D-8A06-4CE2-86B4-300DFAD93702}"/>
              </a:ext>
            </a:extLst>
          </p:cNvPr>
          <p:cNvSpPr txBox="1">
            <a:spLocks/>
          </p:cNvSpPr>
          <p:nvPr/>
        </p:nvSpPr>
        <p:spPr>
          <a:xfrm>
            <a:off x="359708" y="2797665"/>
            <a:ext cx="11472583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소수</a:t>
            </a:r>
            <a:endParaRPr lang="en-US" altLang="ko-KR" sz="4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약수로 </a:t>
            </a:r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 자기 자신만을 가지는 수</a:t>
            </a:r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1F09EDC-1780-4467-8233-F040CC1A61E8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소수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2EDDE1-034D-495C-8AF8-A78ACDF890AD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85809" y="2751303"/>
            <a:ext cx="1063662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복잡도 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(Complexity)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54851" y="3928192"/>
            <a:ext cx="8682298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5475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F8E065D-8A06-4CE2-86B4-300DFAD93702}"/>
              </a:ext>
            </a:extLst>
          </p:cNvPr>
          <p:cNvSpPr txBox="1">
            <a:spLocks/>
          </p:cNvSpPr>
          <p:nvPr/>
        </p:nvSpPr>
        <p:spPr>
          <a:xfrm>
            <a:off x="359708" y="2797665"/>
            <a:ext cx="11472583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소수</a:t>
            </a:r>
            <a:endParaRPr lang="en-US" altLang="ko-KR" sz="4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약수로 </a:t>
            </a:r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과 자기 자신만을 가지는 수</a:t>
            </a:r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1F09EDC-1780-4467-8233-F040CC1A61E8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소수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2EDDE1-034D-495C-8AF8-A78ACDF890AD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81D3E5E-0394-4AEF-8172-57B166EECBFE}"/>
              </a:ext>
            </a:extLst>
          </p:cNvPr>
          <p:cNvSpPr/>
          <p:nvPr/>
        </p:nvSpPr>
        <p:spPr>
          <a:xfrm rot="5400000">
            <a:off x="5739720" y="3360867"/>
            <a:ext cx="712558" cy="6564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949F8C3-5A35-402B-8B8C-1EFFA3E5C3F9}"/>
              </a:ext>
            </a:extLst>
          </p:cNvPr>
          <p:cNvSpPr txBox="1">
            <a:spLocks/>
          </p:cNvSpPr>
          <p:nvPr/>
        </p:nvSpPr>
        <p:spPr>
          <a:xfrm>
            <a:off x="363152" y="5084389"/>
            <a:ext cx="11472583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소수가 되려면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이상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N-1 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이하의 자연수로 나누어 떨어지면 안된다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0813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1F09EDC-1780-4467-8233-F040CC1A61E8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소수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2EDDE1-034D-495C-8AF8-A78ACDF890AD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949F8C3-5A35-402B-8B8C-1EFFA3E5C3F9}"/>
              </a:ext>
            </a:extLst>
          </p:cNvPr>
          <p:cNvSpPr txBox="1">
            <a:spLocks/>
          </p:cNvSpPr>
          <p:nvPr/>
        </p:nvSpPr>
        <p:spPr>
          <a:xfrm>
            <a:off x="359708" y="4519027"/>
            <a:ext cx="11472583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“N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소수가 되려면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이상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N-1 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이하의 자연수로 나누어 떨어지면 안된다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!”</a:t>
            </a:r>
          </a:p>
          <a:p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위를 바탕으로 소수를 판단하는</a:t>
            </a:r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알고리즘을 구현해봅시다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79CDB0-D8A1-44AF-B9B8-B408CB173AD0}"/>
              </a:ext>
            </a:extLst>
          </p:cNvPr>
          <p:cNvSpPr/>
          <p:nvPr/>
        </p:nvSpPr>
        <p:spPr>
          <a:xfrm>
            <a:off x="1754850" y="3429000"/>
            <a:ext cx="8682298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5314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1F09EDC-1780-4467-8233-F040CC1A61E8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소수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2EDDE1-034D-495C-8AF8-A78ACDF890AD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 descr="모니터, 화면, 앉아있는, 노트북이(가) 표시된 사진&#10;&#10;자동 생성된 설명">
            <a:extLst>
              <a:ext uri="{FF2B5EF4-FFF2-40B4-BE49-F238E27FC236}">
                <a16:creationId xmlns:a16="http://schemas.microsoft.com/office/drawing/2014/main" id="{BD88F12D-95CF-4EAC-8E74-077D65C53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53" y="0"/>
            <a:ext cx="6724691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7E19829-ECE2-4882-8647-039193613036}"/>
              </a:ext>
            </a:extLst>
          </p:cNvPr>
          <p:cNvSpPr/>
          <p:nvPr/>
        </p:nvSpPr>
        <p:spPr>
          <a:xfrm>
            <a:off x="8282313" y="256414"/>
            <a:ext cx="276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 복잡도는 무엇일까요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3681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1F09EDC-1780-4467-8233-F040CC1A61E8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소수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2EDDE1-034D-495C-8AF8-A78ACDF890AD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949F8C3-5A35-402B-8B8C-1EFFA3E5C3F9}"/>
              </a:ext>
            </a:extLst>
          </p:cNvPr>
          <p:cNvSpPr txBox="1">
            <a:spLocks/>
          </p:cNvSpPr>
          <p:nvPr/>
        </p:nvSpPr>
        <p:spPr>
          <a:xfrm>
            <a:off x="359708" y="2442883"/>
            <a:ext cx="11472583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더 좋은 방법이 있을까요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endParaRPr lang="en-US" altLang="ko-KR" sz="3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CC238D-FEEA-4286-ADB8-20D8EF746DF8}"/>
              </a:ext>
            </a:extLst>
          </p:cNvPr>
          <p:cNvSpPr/>
          <p:nvPr/>
        </p:nvSpPr>
        <p:spPr>
          <a:xfrm>
            <a:off x="4254647" y="2967335"/>
            <a:ext cx="4113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합성수 </a:t>
            </a:r>
            <a:r>
              <a:rPr lang="en-US" altLang="ko-KR" sz="2400" b="1" i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약수들을 살펴봅시다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EED924-FD7E-424E-AA46-B5ACD4B0DFDD}"/>
              </a:ext>
            </a:extLst>
          </p:cNvPr>
          <p:cNvSpPr/>
          <p:nvPr/>
        </p:nvSpPr>
        <p:spPr>
          <a:xfrm>
            <a:off x="4143381" y="3582232"/>
            <a:ext cx="39052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32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&gt; 1     2      4     8     16     32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F824DF-1518-4EF1-A044-7B4A6278A429}"/>
              </a:ext>
            </a:extLst>
          </p:cNvPr>
          <p:cNvSpPr/>
          <p:nvPr/>
        </p:nvSpPr>
        <p:spPr>
          <a:xfrm>
            <a:off x="3562951" y="4447056"/>
            <a:ext cx="53687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36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&gt; 1     2      3     4     6     9     12     18     36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2B2D92-4DA8-4F30-B641-C234944B14AE}"/>
              </a:ext>
            </a:extLst>
          </p:cNvPr>
          <p:cNvSpPr/>
          <p:nvPr/>
        </p:nvSpPr>
        <p:spPr>
          <a:xfrm>
            <a:off x="4730738" y="5465112"/>
            <a:ext cx="29722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39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&gt; 1     3      13     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5693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1F09EDC-1780-4467-8233-F040CC1A61E8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소수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2EDDE1-034D-495C-8AF8-A78ACDF890AD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EED924-FD7E-424E-AA46-B5ACD4B0DFDD}"/>
              </a:ext>
            </a:extLst>
          </p:cNvPr>
          <p:cNvSpPr/>
          <p:nvPr/>
        </p:nvSpPr>
        <p:spPr>
          <a:xfrm>
            <a:off x="4143381" y="3582232"/>
            <a:ext cx="39052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32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&gt; 1     2      4     8     16     32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F824DF-1518-4EF1-A044-7B4A6278A429}"/>
              </a:ext>
            </a:extLst>
          </p:cNvPr>
          <p:cNvSpPr/>
          <p:nvPr/>
        </p:nvSpPr>
        <p:spPr>
          <a:xfrm>
            <a:off x="3562951" y="4447056"/>
            <a:ext cx="53687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36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&gt; 1     2      3     4     6     9     12     18     36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2B2D92-4DA8-4F30-B641-C234944B14AE}"/>
              </a:ext>
            </a:extLst>
          </p:cNvPr>
          <p:cNvSpPr/>
          <p:nvPr/>
        </p:nvSpPr>
        <p:spPr>
          <a:xfrm>
            <a:off x="4730738" y="5465112"/>
            <a:ext cx="29722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39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&gt; 1     3      13     39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47FD0-1084-4A79-B977-625822569B35}"/>
              </a:ext>
            </a:extLst>
          </p:cNvPr>
          <p:cNvSpPr/>
          <p:nvPr/>
        </p:nvSpPr>
        <p:spPr>
          <a:xfrm>
            <a:off x="6956612" y="3962400"/>
            <a:ext cx="510988" cy="4846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AAEC7D-7948-49C4-87C8-4717E147E4B4}"/>
              </a:ext>
            </a:extLst>
          </p:cNvPr>
          <p:cNvSpPr/>
          <p:nvPr/>
        </p:nvSpPr>
        <p:spPr>
          <a:xfrm>
            <a:off x="7824239" y="4819625"/>
            <a:ext cx="510988" cy="4846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BE46B9-169B-4D2E-A386-19C72F658497}"/>
              </a:ext>
            </a:extLst>
          </p:cNvPr>
          <p:cNvSpPr/>
          <p:nvPr/>
        </p:nvSpPr>
        <p:spPr>
          <a:xfrm>
            <a:off x="6682344" y="5837681"/>
            <a:ext cx="510988" cy="4846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DF44DB-39C9-42A6-93B3-86E9C82E10DD}"/>
              </a:ext>
            </a:extLst>
          </p:cNvPr>
          <p:cNvSpPr/>
          <p:nvPr/>
        </p:nvSpPr>
        <p:spPr>
          <a:xfrm>
            <a:off x="3086859" y="2087991"/>
            <a:ext cx="632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“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자기 자신을 제외한 약수들은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N/2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초과하지 않습니다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!”</a:t>
            </a:r>
          </a:p>
          <a:p>
            <a:endParaRPr lang="ko-KR" altLang="en-US" sz="20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14530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1F09EDC-1780-4467-8233-F040CC1A61E8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소수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2EDDE1-034D-495C-8AF8-A78ACDF890AD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949F8C3-5A35-402B-8B8C-1EFFA3E5C3F9}"/>
              </a:ext>
            </a:extLst>
          </p:cNvPr>
          <p:cNvSpPr txBox="1">
            <a:spLocks/>
          </p:cNvSpPr>
          <p:nvPr/>
        </p:nvSpPr>
        <p:spPr>
          <a:xfrm>
            <a:off x="359708" y="2442883"/>
            <a:ext cx="11472583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Why?</a:t>
            </a:r>
          </a:p>
          <a:p>
            <a:endParaRPr lang="en-US" altLang="ko-KR" sz="3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EED924-FD7E-424E-AA46-B5ACD4B0DFDD}"/>
              </a:ext>
            </a:extLst>
          </p:cNvPr>
          <p:cNvSpPr/>
          <p:nvPr/>
        </p:nvSpPr>
        <p:spPr>
          <a:xfrm>
            <a:off x="4143381" y="3582232"/>
            <a:ext cx="39052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32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&gt; 1     2      4     8     16     32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F824DF-1518-4EF1-A044-7B4A6278A429}"/>
              </a:ext>
            </a:extLst>
          </p:cNvPr>
          <p:cNvSpPr/>
          <p:nvPr/>
        </p:nvSpPr>
        <p:spPr>
          <a:xfrm>
            <a:off x="3562951" y="4447056"/>
            <a:ext cx="53687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36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&gt; 1     2      3     4     6     9     12     18     36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2B2D92-4DA8-4F30-B641-C234944B14AE}"/>
              </a:ext>
            </a:extLst>
          </p:cNvPr>
          <p:cNvSpPr/>
          <p:nvPr/>
        </p:nvSpPr>
        <p:spPr>
          <a:xfrm>
            <a:off x="4730738" y="5465112"/>
            <a:ext cx="29722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39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&gt; 1     3      13     39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47FD0-1084-4A79-B977-625822569B35}"/>
              </a:ext>
            </a:extLst>
          </p:cNvPr>
          <p:cNvSpPr/>
          <p:nvPr/>
        </p:nvSpPr>
        <p:spPr>
          <a:xfrm>
            <a:off x="6956612" y="3962400"/>
            <a:ext cx="510988" cy="4846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AAEC7D-7948-49C4-87C8-4717E147E4B4}"/>
              </a:ext>
            </a:extLst>
          </p:cNvPr>
          <p:cNvSpPr/>
          <p:nvPr/>
        </p:nvSpPr>
        <p:spPr>
          <a:xfrm>
            <a:off x="7824239" y="4819625"/>
            <a:ext cx="510988" cy="4846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BE46B9-169B-4D2E-A386-19C72F658497}"/>
              </a:ext>
            </a:extLst>
          </p:cNvPr>
          <p:cNvSpPr/>
          <p:nvPr/>
        </p:nvSpPr>
        <p:spPr>
          <a:xfrm>
            <a:off x="6682344" y="5837681"/>
            <a:ext cx="510988" cy="4846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E17E87-4AE5-4CB6-B7F1-9F307EF48E26}"/>
              </a:ext>
            </a:extLst>
          </p:cNvPr>
          <p:cNvSpPr/>
          <p:nvPr/>
        </p:nvSpPr>
        <p:spPr>
          <a:xfrm>
            <a:off x="3949417" y="2455704"/>
            <a:ext cx="42033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 = A X B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나타낼 수 있습니다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(A &lt;= B)</a:t>
            </a:r>
          </a:p>
          <a:p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이때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가능한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중에 가장 작은 값은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입니다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따라서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B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N/2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초과할 수 없습니다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929151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1F09EDC-1780-4467-8233-F040CC1A61E8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소수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2EDDE1-034D-495C-8AF8-A78ACDF890AD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949F8C3-5A35-402B-8B8C-1EFFA3E5C3F9}"/>
              </a:ext>
            </a:extLst>
          </p:cNvPr>
          <p:cNvSpPr txBox="1">
            <a:spLocks/>
          </p:cNvSpPr>
          <p:nvPr/>
        </p:nvSpPr>
        <p:spPr>
          <a:xfrm>
            <a:off x="359708" y="2442883"/>
            <a:ext cx="11472583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3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E17E87-4AE5-4CB6-B7F1-9F307EF48E26}"/>
              </a:ext>
            </a:extLst>
          </p:cNvPr>
          <p:cNvSpPr/>
          <p:nvPr/>
        </p:nvSpPr>
        <p:spPr>
          <a:xfrm>
            <a:off x="761044" y="3136612"/>
            <a:ext cx="106699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즉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소수를 판별하기 위해선 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N/2</a:t>
            </a:r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까지만 약수인지 판별하면 됩니다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04298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1F09EDC-1780-4467-8233-F040CC1A61E8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소수</a:t>
            </a:r>
            <a:endParaRPr lang="ko-KR" altLang="en-US" sz="4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2EDDE1-034D-495C-8AF8-A78ACDF890AD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949F8C3-5A35-402B-8B8C-1EFFA3E5C3F9}"/>
              </a:ext>
            </a:extLst>
          </p:cNvPr>
          <p:cNvSpPr txBox="1">
            <a:spLocks/>
          </p:cNvSpPr>
          <p:nvPr/>
        </p:nvSpPr>
        <p:spPr>
          <a:xfrm>
            <a:off x="359708" y="2442883"/>
            <a:ext cx="11472583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3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8" name="그림 7" descr="모니터, 화면, 앉아있는, 노트북이(가) 표시된 사진&#10;&#10;자동 생성된 설명">
            <a:extLst>
              <a:ext uri="{FF2B5EF4-FFF2-40B4-BE49-F238E27FC236}">
                <a16:creationId xmlns:a16="http://schemas.microsoft.com/office/drawing/2014/main" id="{EA4AD2CC-053C-44F8-9F47-BE693A1D6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54" y="0"/>
            <a:ext cx="6724691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E0FABC-F20D-4833-B332-7C1525E2F009}"/>
              </a:ext>
            </a:extLst>
          </p:cNvPr>
          <p:cNvSpPr/>
          <p:nvPr/>
        </p:nvSpPr>
        <p:spPr>
          <a:xfrm>
            <a:off x="8282313" y="256414"/>
            <a:ext cx="276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 복잡도는 무엇일까요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2EAAFD-0D7C-4602-B467-6BF786AFE206}"/>
              </a:ext>
            </a:extLst>
          </p:cNvPr>
          <p:cNvSpPr/>
          <p:nvPr/>
        </p:nvSpPr>
        <p:spPr>
          <a:xfrm>
            <a:off x="3922968" y="6280697"/>
            <a:ext cx="434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끗 차이지만 연산 횟수는 두배로 줄었습니다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0292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DACF6CA-5236-4CFD-B304-BD0891B3C24E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소수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0DDBA9-4F19-40C2-98AF-ADA601551F56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216B8-91B1-4B61-9537-050ACECC3EEB}"/>
              </a:ext>
            </a:extLst>
          </p:cNvPr>
          <p:cNvSpPr/>
          <p:nvPr/>
        </p:nvSpPr>
        <p:spPr>
          <a:xfrm>
            <a:off x="3469319" y="3075057"/>
            <a:ext cx="52533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더 좋은 방법이 있을까요</a:t>
            </a:r>
            <a:r>
              <a:rPr lang="en-US" altLang="ko-KR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2132DE-DC0F-43D8-91C0-702DA87A4EB4}"/>
              </a:ext>
            </a:extLst>
          </p:cNvPr>
          <p:cNvSpPr/>
          <p:nvPr/>
        </p:nvSpPr>
        <p:spPr>
          <a:xfrm>
            <a:off x="9329507" y="6337157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잘못했어요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..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살려주세요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0648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81F09EDC-1780-4467-8233-F040CC1A61E8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소수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2EDDE1-034D-495C-8AF8-A78ACDF890AD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949F8C3-5A35-402B-8B8C-1EFFA3E5C3F9}"/>
              </a:ext>
            </a:extLst>
          </p:cNvPr>
          <p:cNvSpPr txBox="1">
            <a:spLocks/>
          </p:cNvSpPr>
          <p:nvPr/>
        </p:nvSpPr>
        <p:spPr>
          <a:xfrm>
            <a:off x="359708" y="2442883"/>
            <a:ext cx="11472583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더 좋은 방법이 있을까요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endParaRPr lang="en-US" altLang="ko-KR" sz="3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CC238D-FEEA-4286-ADB8-20D8EF746DF8}"/>
              </a:ext>
            </a:extLst>
          </p:cNvPr>
          <p:cNvSpPr/>
          <p:nvPr/>
        </p:nvSpPr>
        <p:spPr>
          <a:xfrm>
            <a:off x="2638535" y="3272135"/>
            <a:ext cx="77043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주어진 자연수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소수이기 위한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필요충분조건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제곱근보다 크지 않은 어떤 소수로도 나눠지지 않는다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82E862-4FA3-4E40-B4F2-3B2D8CAB3720}"/>
              </a:ext>
            </a:extLst>
          </p:cNvPr>
          <p:cNvSpPr/>
          <p:nvPr/>
        </p:nvSpPr>
        <p:spPr>
          <a:xfrm>
            <a:off x="2751546" y="5404828"/>
            <a:ext cx="7478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왜 그럴까요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이번 문제는 </a:t>
            </a:r>
            <a:r>
              <a:rPr lang="ko-KR" altLang="en-US" sz="32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직접 생각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해봅시다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655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E4C19952-89D5-4BB2-A925-81438BBFBD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9695233" y="324314"/>
            <a:ext cx="2190331" cy="213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59915" y="1083856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D5835DF-4D0D-4526-B7E4-151C6AAD9965}"/>
              </a:ext>
            </a:extLst>
          </p:cNvPr>
          <p:cNvSpPr txBox="1">
            <a:spLocks/>
          </p:cNvSpPr>
          <p:nvPr/>
        </p:nvSpPr>
        <p:spPr>
          <a:xfrm>
            <a:off x="1840005" y="3587456"/>
            <a:ext cx="8511990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내 알고리즘이 얼마나 효율적인지</a:t>
            </a:r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어떻게 표현할 수 있을까요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C537F94-116B-4F4E-B01C-F9CFFE092450}"/>
              </a:ext>
            </a:extLst>
          </p:cNvPr>
          <p:cNvSpPr txBox="1">
            <a:spLocks/>
          </p:cNvSpPr>
          <p:nvPr/>
        </p:nvSpPr>
        <p:spPr>
          <a:xfrm>
            <a:off x="152399" y="172422"/>
            <a:ext cx="197317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복잡도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41C96E-5676-4F84-B300-F7662CDB51A5}"/>
              </a:ext>
            </a:extLst>
          </p:cNvPr>
          <p:cNvSpPr/>
          <p:nvPr/>
        </p:nvSpPr>
        <p:spPr>
          <a:xfrm>
            <a:off x="77141" y="1083856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B6CA1E-2BF2-4EC2-8196-0E6DF9609697}"/>
              </a:ext>
            </a:extLst>
          </p:cNvPr>
          <p:cNvSpPr/>
          <p:nvPr/>
        </p:nvSpPr>
        <p:spPr>
          <a:xfrm>
            <a:off x="2496767" y="2460807"/>
            <a:ext cx="295440" cy="85587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0BF380-6137-4C7E-A4F7-CE677F9AD8B4}"/>
              </a:ext>
            </a:extLst>
          </p:cNvPr>
          <p:cNvSpPr/>
          <p:nvPr/>
        </p:nvSpPr>
        <p:spPr>
          <a:xfrm rot="5400000">
            <a:off x="2776984" y="2180590"/>
            <a:ext cx="295440" cy="85587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776960-2D97-43DB-8232-1DBC9691B02C}"/>
              </a:ext>
            </a:extLst>
          </p:cNvPr>
          <p:cNvSpPr/>
          <p:nvPr/>
        </p:nvSpPr>
        <p:spPr>
          <a:xfrm rot="5400000">
            <a:off x="9038010" y="3820659"/>
            <a:ext cx="281199" cy="64179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A281D3-4B54-4A5E-BA0A-1ED018EA53A5}"/>
              </a:ext>
            </a:extLst>
          </p:cNvPr>
          <p:cNvSpPr/>
          <p:nvPr/>
        </p:nvSpPr>
        <p:spPr>
          <a:xfrm rot="10800000">
            <a:off x="9253953" y="3635196"/>
            <a:ext cx="245554" cy="646959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282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07699BA-465E-4456-8AA9-1418AD75613F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소수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1C50A5-4AC9-4D90-A322-FE641F8AEB93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 descr="모니터, 화면, 앉아있는, 노트북이(가) 표시된 사진&#10;&#10;자동 생성된 설명">
            <a:extLst>
              <a:ext uri="{FF2B5EF4-FFF2-40B4-BE49-F238E27FC236}">
                <a16:creationId xmlns:a16="http://schemas.microsoft.com/office/drawing/2014/main" id="{99B910DF-3A87-4C3F-91FC-E3D287D04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54" y="0"/>
            <a:ext cx="6724691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5BAF7C5-62FB-4702-A934-6DDDCFB7D69D}"/>
              </a:ext>
            </a:extLst>
          </p:cNvPr>
          <p:cNvSpPr/>
          <p:nvPr/>
        </p:nvSpPr>
        <p:spPr>
          <a:xfrm>
            <a:off x="8282313" y="256414"/>
            <a:ext cx="276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 복잡도는 무엇일까요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7500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69B9014-5C92-44B5-B556-1432AD3A91FC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연습문제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F3272-D90F-4CDF-9C01-C712E689A696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rgbClr val="78CFFF"/>
          </a:solidFill>
          <a:ln>
            <a:solidFill>
              <a:srgbClr val="78C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210CB4-132A-42D9-B615-3D4FF05FF22D}"/>
              </a:ext>
            </a:extLst>
          </p:cNvPr>
          <p:cNvSpPr/>
          <p:nvPr/>
        </p:nvSpPr>
        <p:spPr>
          <a:xfrm>
            <a:off x="1432480" y="2971800"/>
            <a:ext cx="93270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hlinkClick r:id="rId2"/>
              </a:rPr>
              <a:t>https://www.acmicpc.net/problem/1978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333137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DACF6CA-5236-4CFD-B304-BD0891B3C24E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소수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0DDBA9-4F19-40C2-98AF-ADA601551F56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216B8-91B1-4B61-9537-050ACECC3EEB}"/>
              </a:ext>
            </a:extLst>
          </p:cNvPr>
          <p:cNvSpPr/>
          <p:nvPr/>
        </p:nvSpPr>
        <p:spPr>
          <a:xfrm>
            <a:off x="2532364" y="3048326"/>
            <a:ext cx="712727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이제 </a:t>
            </a:r>
            <a:r>
              <a:rPr lang="en-US" altLang="ko-KR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부터 </a:t>
            </a:r>
            <a:r>
              <a:rPr lang="en-US" altLang="ko-KR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ko-KR" altLang="en-US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까지의 소수를 구하는 </a:t>
            </a:r>
            <a:endParaRPr lang="en-US" altLang="ko-KR" sz="4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알고리즘을 구현해봅시다</a:t>
            </a:r>
            <a:r>
              <a:rPr lang="en-US" altLang="ko-KR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2132DE-DC0F-43D8-91C0-702DA87A4EB4}"/>
              </a:ext>
            </a:extLst>
          </p:cNvPr>
          <p:cNvSpPr/>
          <p:nvPr/>
        </p:nvSpPr>
        <p:spPr>
          <a:xfrm>
            <a:off x="10925224" y="6256474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..</a:t>
            </a:r>
            <a:endParaRPr lang="ko-KR" altLang="en-US" dirty="0"/>
          </a:p>
        </p:txBody>
      </p:sp>
      <p:pic>
        <p:nvPicPr>
          <p:cNvPr id="7" name="그림 6" descr="다리이(가) 표시된 사진&#10;&#10;자동 생성된 설명">
            <a:extLst>
              <a:ext uri="{FF2B5EF4-FFF2-40B4-BE49-F238E27FC236}">
                <a16:creationId xmlns:a16="http://schemas.microsoft.com/office/drawing/2014/main" id="{477340D3-75BD-40DD-96BD-CE55E4CD80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9610" y="1376246"/>
            <a:ext cx="3397622" cy="1698811"/>
          </a:xfrm>
          <a:prstGeom prst="rect">
            <a:avLst/>
          </a:prstGeom>
        </p:spPr>
      </p:pic>
      <p:pic>
        <p:nvPicPr>
          <p:cNvPr id="8" name="그림 7" descr="다리이(가) 표시된 사진&#10;&#10;자동 생성된 설명">
            <a:extLst>
              <a:ext uri="{FF2B5EF4-FFF2-40B4-BE49-F238E27FC236}">
                <a16:creationId xmlns:a16="http://schemas.microsoft.com/office/drawing/2014/main" id="{4AD39293-4DEC-472C-B8BC-0D48D38A1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321482">
            <a:off x="7426160" y="4399592"/>
            <a:ext cx="3397622" cy="169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81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DACF6CA-5236-4CFD-B304-BD0891B3C24E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소수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0DDBA9-4F19-40C2-98AF-ADA601551F56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216B8-91B1-4B61-9537-050ACECC3EEB}"/>
              </a:ext>
            </a:extLst>
          </p:cNvPr>
          <p:cNvSpPr/>
          <p:nvPr/>
        </p:nvSpPr>
        <p:spPr>
          <a:xfrm>
            <a:off x="2176497" y="1855857"/>
            <a:ext cx="7839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부터 </a:t>
            </a:r>
            <a:r>
              <a:rPr lang="en-US" altLang="ko-KR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ko-KR" alt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까지의 소수를 구해보자</a:t>
            </a:r>
            <a:r>
              <a:rPr lang="en-US" altLang="ko-KR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F6D991-36D8-4E3D-91FF-A275FFA987B6}"/>
              </a:ext>
            </a:extLst>
          </p:cNvPr>
          <p:cNvSpPr/>
          <p:nvPr/>
        </p:nvSpPr>
        <p:spPr>
          <a:xfrm>
            <a:off x="2280691" y="3128119"/>
            <a:ext cx="7630614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앞서 만든 소수 판정 알고리즘을 </a:t>
            </a:r>
            <a:r>
              <a:rPr lang="en-US" altLang="ko-KR" sz="24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2~N</a:t>
            </a:r>
            <a:r>
              <a:rPr lang="ko-KR" altLang="en-US" sz="24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까지 돌려볼 수 있을까요</a:t>
            </a:r>
            <a:r>
              <a:rPr lang="en-US" altLang="ko-KR" sz="24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pPr algn="ctr"/>
            <a:endParaRPr lang="en-US" altLang="ko-KR" sz="2400" u="sng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만약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부터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1000000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까지의 소수를 구해봅시다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각각의 수에 대해 소수 판정 알고리즘을 적용하면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1000000 x 1000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 즉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10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억 번의 연산횟수가 필요합니다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따라서 주어진 범위 내의 소수를 찾기에는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비효율적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입니다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3319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DACF6CA-5236-4CFD-B304-BD0891B3C24E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소수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0DDBA9-4F19-40C2-98AF-ADA601551F56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216B8-91B1-4B61-9537-050ACECC3EEB}"/>
              </a:ext>
            </a:extLst>
          </p:cNvPr>
          <p:cNvSpPr/>
          <p:nvPr/>
        </p:nvSpPr>
        <p:spPr>
          <a:xfrm>
            <a:off x="2176497" y="1855857"/>
            <a:ext cx="7839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부터 </a:t>
            </a:r>
            <a:r>
              <a:rPr lang="en-US" altLang="ko-KR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ko-KR" alt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까지의 소수를 구해보자</a:t>
            </a:r>
            <a:r>
              <a:rPr lang="en-US" altLang="ko-KR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F6D991-36D8-4E3D-91FF-A275FFA987B6}"/>
              </a:ext>
            </a:extLst>
          </p:cNvPr>
          <p:cNvSpPr/>
          <p:nvPr/>
        </p:nvSpPr>
        <p:spPr>
          <a:xfrm>
            <a:off x="1782162" y="3128119"/>
            <a:ext cx="8627683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어떤 점을 개선할 수 있을까요</a:t>
            </a:r>
            <a:r>
              <a:rPr lang="en-US" altLang="ko-KR" sz="32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pPr algn="ctr"/>
            <a:endParaRPr lang="en-US" altLang="ko-KR" sz="3200" u="sng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소수의 배수는 그 소수를 제외하고 소수가 아닙니다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8324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DACF6CA-5236-4CFD-B304-BD0891B3C24E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소수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0DDBA9-4F19-40C2-98AF-ADA601551F56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216B8-91B1-4B61-9537-050ACECC3EEB}"/>
              </a:ext>
            </a:extLst>
          </p:cNvPr>
          <p:cNvSpPr/>
          <p:nvPr/>
        </p:nvSpPr>
        <p:spPr>
          <a:xfrm>
            <a:off x="2176497" y="1855857"/>
            <a:ext cx="78390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부터 </a:t>
            </a:r>
            <a:r>
              <a:rPr lang="en-US" altLang="ko-KR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ko-KR" alt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까지의 소수를 구해보자</a:t>
            </a:r>
            <a:r>
              <a:rPr lang="en-US" altLang="ko-KR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F6D991-36D8-4E3D-91FF-A275FFA987B6}"/>
              </a:ext>
            </a:extLst>
          </p:cNvPr>
          <p:cNvSpPr/>
          <p:nvPr/>
        </p:nvSpPr>
        <p:spPr>
          <a:xfrm>
            <a:off x="1782162" y="3128119"/>
            <a:ext cx="8627683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어떤 점을 개선할 수 있을까요</a:t>
            </a:r>
            <a:r>
              <a:rPr lang="en-US" altLang="ko-KR" sz="32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pPr algn="ctr"/>
            <a:endParaRPr lang="en-US" altLang="ko-KR" sz="3200" u="sng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소수의 배수는 그 소수를 제외하고 소수가 아닙니다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F183096-53CE-4A74-9AE5-07F74BCA1F23}"/>
              </a:ext>
            </a:extLst>
          </p:cNvPr>
          <p:cNvSpPr/>
          <p:nvPr/>
        </p:nvSpPr>
        <p:spPr>
          <a:xfrm rot="5400000">
            <a:off x="5739720" y="4866938"/>
            <a:ext cx="712558" cy="6564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A6F723-7BBF-4CF5-B737-1FCF8F434E39}"/>
              </a:ext>
            </a:extLst>
          </p:cNvPr>
          <p:cNvSpPr/>
          <p:nvPr/>
        </p:nvSpPr>
        <p:spPr>
          <a:xfrm>
            <a:off x="2904566" y="5903405"/>
            <a:ext cx="66447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에라토스테네스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체의 기본 아이디어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831744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DACF6CA-5236-4CFD-B304-BD0891B3C24E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소수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0DDBA9-4F19-40C2-98AF-ADA601551F56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216B8-91B1-4B61-9537-050ACECC3EEB}"/>
              </a:ext>
            </a:extLst>
          </p:cNvPr>
          <p:cNvSpPr/>
          <p:nvPr/>
        </p:nvSpPr>
        <p:spPr>
          <a:xfrm>
            <a:off x="1915206" y="1855857"/>
            <a:ext cx="83615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에라토스테네스의</a:t>
            </a:r>
            <a:r>
              <a:rPr lang="ko-KR" alt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체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대해 알아봅시다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F6D991-36D8-4E3D-91FF-A275FFA987B6}"/>
              </a:ext>
            </a:extLst>
          </p:cNvPr>
          <p:cNvSpPr/>
          <p:nvPr/>
        </p:nvSpPr>
        <p:spPr>
          <a:xfrm>
            <a:off x="2808889" y="3128119"/>
            <a:ext cx="657423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1~N</a:t>
            </a:r>
            <a:r>
              <a:rPr lang="ko-KR" altLang="en-US" sz="24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까지의 모든 소수를 구하려면</a:t>
            </a:r>
            <a:r>
              <a:rPr lang="en-US" altLang="ko-KR" sz="24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pPr algn="ctr"/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457200" indent="-457200" algn="ctr">
              <a:buAutoNum type="arabicPeriod"/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부터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까지의 모든 수를 써 놓는다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아직 지워지지 않은 수에서 가장 작은 수를 찾는다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 수는 소수이다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marL="457200" indent="-457200" algn="ctr">
              <a:buAutoNum type="arabicPeriod"/>
            </a:pP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 수의 배수를 제거한다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48104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9F35DA-9568-4A2F-BDE2-0FD4E3ED2CC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105835-6D14-4DD0-8F1C-2F853FFF0058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A82F104-31A9-4E31-9884-EFE621A8026B}"/>
              </a:ext>
            </a:extLst>
          </p:cNvPr>
          <p:cNvSpPr txBox="1">
            <a:spLocks/>
          </p:cNvSpPr>
          <p:nvPr/>
        </p:nvSpPr>
        <p:spPr>
          <a:xfrm>
            <a:off x="1619596" y="2888689"/>
            <a:ext cx="8952807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에라토스테네스의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체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영상을 통해서도 이해해 봅시다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1247FF-4576-407C-93C4-EA33E43EEEA5}"/>
              </a:ext>
            </a:extLst>
          </p:cNvPr>
          <p:cNvSpPr/>
          <p:nvPr/>
        </p:nvSpPr>
        <p:spPr>
          <a:xfrm>
            <a:off x="1662544" y="4038754"/>
            <a:ext cx="88669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hlinkClick r:id="rId2"/>
              </a:rPr>
              <a:t>https://ko.khanacademy.org/computing/computer-science/cryptography/comp-number-theory/v/sieve-of-eratosthenes-prime-adventure-part-4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26913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DACF6CA-5236-4CFD-B304-BD0891B3C24E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소수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0DDBA9-4F19-40C2-98AF-ADA601551F56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 descr="앉아있는, 검은색, 화면, 모니터이(가) 표시된 사진&#10;&#10;자동 생성된 설명">
            <a:extLst>
              <a:ext uri="{FF2B5EF4-FFF2-40B4-BE49-F238E27FC236}">
                <a16:creationId xmlns:a16="http://schemas.microsoft.com/office/drawing/2014/main" id="{1C2BFC15-D949-450E-87C5-19E6115B8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697" y="0"/>
            <a:ext cx="7598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409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69B9014-5C92-44B5-B556-1432AD3A91FC}"/>
              </a:ext>
            </a:extLst>
          </p:cNvPr>
          <p:cNvSpPr txBox="1">
            <a:spLocks/>
          </p:cNvSpPr>
          <p:nvPr/>
        </p:nvSpPr>
        <p:spPr>
          <a:xfrm>
            <a:off x="-80682" y="0"/>
            <a:ext cx="2985248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연습문제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F3272-D90F-4CDF-9C01-C712E689A696}"/>
              </a:ext>
            </a:extLst>
          </p:cNvPr>
          <p:cNvSpPr/>
          <p:nvPr/>
        </p:nvSpPr>
        <p:spPr>
          <a:xfrm>
            <a:off x="298077" y="976279"/>
            <a:ext cx="2048433" cy="226198"/>
          </a:xfrm>
          <a:prstGeom prst="rect">
            <a:avLst/>
          </a:prstGeom>
          <a:solidFill>
            <a:srgbClr val="78CFFF"/>
          </a:solidFill>
          <a:ln>
            <a:solidFill>
              <a:srgbClr val="78CF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7E23C7-30D7-4C77-A00D-627DBE2FD9A5}"/>
              </a:ext>
            </a:extLst>
          </p:cNvPr>
          <p:cNvSpPr/>
          <p:nvPr/>
        </p:nvSpPr>
        <p:spPr>
          <a:xfrm>
            <a:off x="1888405" y="2954108"/>
            <a:ext cx="8415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https://www.acmicpc.net/problem/1929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6719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59915" y="1083856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C537F94-116B-4F4E-B01C-F9CFFE092450}"/>
              </a:ext>
            </a:extLst>
          </p:cNvPr>
          <p:cNvSpPr txBox="1">
            <a:spLocks/>
          </p:cNvSpPr>
          <p:nvPr/>
        </p:nvSpPr>
        <p:spPr>
          <a:xfrm>
            <a:off x="152399" y="172422"/>
            <a:ext cx="197317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복잡도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41C96E-5676-4F84-B300-F7662CDB51A5}"/>
              </a:ext>
            </a:extLst>
          </p:cNvPr>
          <p:cNvSpPr/>
          <p:nvPr/>
        </p:nvSpPr>
        <p:spPr>
          <a:xfrm>
            <a:off x="77141" y="1083856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C2BCFF-71C9-4A76-97AC-BC66A93537CB}"/>
              </a:ext>
            </a:extLst>
          </p:cNvPr>
          <p:cNvSpPr/>
          <p:nvPr/>
        </p:nvSpPr>
        <p:spPr>
          <a:xfrm>
            <a:off x="1998251" y="3806858"/>
            <a:ext cx="29434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 복잡도</a:t>
            </a:r>
            <a:endParaRPr lang="ko-KR" altLang="en-US" sz="4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901B99-A3FD-45C0-9342-31E8898DD378}"/>
              </a:ext>
            </a:extLst>
          </p:cNvPr>
          <p:cNvSpPr/>
          <p:nvPr/>
        </p:nvSpPr>
        <p:spPr>
          <a:xfrm>
            <a:off x="2020693" y="5488793"/>
            <a:ext cx="28985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공간 복잡도</a:t>
            </a:r>
            <a:endParaRPr lang="ko-KR" altLang="en-US" sz="4800" b="1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F9A3BDC-1870-4DF3-9CAD-C0AF3348F893}"/>
              </a:ext>
            </a:extLst>
          </p:cNvPr>
          <p:cNvSpPr/>
          <p:nvPr/>
        </p:nvSpPr>
        <p:spPr>
          <a:xfrm>
            <a:off x="5031332" y="3926943"/>
            <a:ext cx="572927" cy="5908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9070337-FB97-4B6D-B44A-017D4F75B65F}"/>
              </a:ext>
            </a:extLst>
          </p:cNvPr>
          <p:cNvSpPr txBox="1">
            <a:spLocks/>
          </p:cNvSpPr>
          <p:nvPr/>
        </p:nvSpPr>
        <p:spPr>
          <a:xfrm>
            <a:off x="4445485" y="2168981"/>
            <a:ext cx="6810935" cy="8821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690949-1D25-4F9D-B20C-B0D584CA5058}"/>
              </a:ext>
            </a:extLst>
          </p:cNvPr>
          <p:cNvSpPr/>
          <p:nvPr/>
        </p:nvSpPr>
        <p:spPr>
          <a:xfrm>
            <a:off x="5834795" y="3871437"/>
            <a:ext cx="44198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알고리즘의 </a:t>
            </a:r>
            <a:r>
              <a:rPr lang="ko-KR" altLang="en-US" sz="36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연산의 횟수</a:t>
            </a:r>
            <a:endParaRPr lang="ko-KR" altLang="en-US" sz="3600" u="sng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02254D-59E4-46E0-9483-38A6FB380F19}"/>
              </a:ext>
            </a:extLst>
          </p:cNvPr>
          <p:cNvSpPr/>
          <p:nvPr/>
        </p:nvSpPr>
        <p:spPr>
          <a:xfrm>
            <a:off x="5834795" y="5581125"/>
            <a:ext cx="47612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알고리즘의 </a:t>
            </a:r>
            <a:r>
              <a:rPr lang="ko-KR" altLang="en-US" sz="36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메모리 사용량</a:t>
            </a:r>
            <a:endParaRPr lang="ko-KR" altLang="en-US" sz="3600" u="sng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FCC289B4-9CBE-4524-84CF-2DE6FD7A506A}"/>
              </a:ext>
            </a:extLst>
          </p:cNvPr>
          <p:cNvSpPr/>
          <p:nvPr/>
        </p:nvSpPr>
        <p:spPr>
          <a:xfrm>
            <a:off x="5031332" y="5647184"/>
            <a:ext cx="572927" cy="5908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080926-9B29-4FA6-A99E-E98AC19CC500}"/>
              </a:ext>
            </a:extLst>
          </p:cNvPr>
          <p:cNvSpPr/>
          <p:nvPr/>
        </p:nvSpPr>
        <p:spPr>
          <a:xfrm>
            <a:off x="1038604" y="1533214"/>
            <a:ext cx="1061220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알고리즘의 평가 방법에는 </a:t>
            </a:r>
            <a:r>
              <a:rPr lang="ko-KR" altLang="en-US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 복잡도</a:t>
            </a:r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공간 복잡도</a:t>
            </a:r>
            <a:endParaRPr lang="en-US" altLang="ko-KR" sz="40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두가지가 있습니다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4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3E26E0-52BC-4F07-8EFC-F9F3381DC9F3}"/>
              </a:ext>
            </a:extLst>
          </p:cNvPr>
          <p:cNvSpPr/>
          <p:nvPr/>
        </p:nvSpPr>
        <p:spPr>
          <a:xfrm>
            <a:off x="4844781" y="2960818"/>
            <a:ext cx="2502438" cy="333648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8518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E9F35DA-9568-4A2F-BDE2-0FD4E3ED2CC7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105835-6D14-4DD0-8F1C-2F853FFF0058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A82F104-31A9-4E31-9884-EFE621A8026B}"/>
              </a:ext>
            </a:extLst>
          </p:cNvPr>
          <p:cNvSpPr txBox="1">
            <a:spLocks/>
          </p:cNvSpPr>
          <p:nvPr/>
        </p:nvSpPr>
        <p:spPr>
          <a:xfrm>
            <a:off x="1619596" y="2888689"/>
            <a:ext cx="8952807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소수는 실생활 뿐만 아니라 </a:t>
            </a: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전산 및 암호학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매우 유용하게 사용됩니다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컴퓨터공학과에서 앞으로도 볼 일이 많습니다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6A8E62-F23D-47DD-9E60-81D0B3933928}"/>
              </a:ext>
            </a:extLst>
          </p:cNvPr>
          <p:cNvSpPr/>
          <p:nvPr/>
        </p:nvSpPr>
        <p:spPr>
          <a:xfrm>
            <a:off x="1804324" y="4237979"/>
            <a:ext cx="89528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hlinkClick r:id="rId2"/>
              </a:rPr>
              <a:t>https://www.gereports.kr/how-prime-numbers-are-used-to-keep-your-data-safe/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18115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다음시간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B5899A-BC05-4D59-8CF4-25D96584257D}"/>
              </a:ext>
            </a:extLst>
          </p:cNvPr>
          <p:cNvSpPr txBox="1">
            <a:spLocks/>
          </p:cNvSpPr>
          <p:nvPr/>
        </p:nvSpPr>
        <p:spPr>
          <a:xfrm>
            <a:off x="-2303440" y="2603094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기본적인 자료구조 스택</a:t>
            </a: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큐</a:t>
            </a: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36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덱</a:t>
            </a: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등의 </a:t>
            </a:r>
            <a:endParaRPr lang="en-US" altLang="ko-KR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원리와</a:t>
            </a: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실생활 속 활용 사례를 알아보고</a:t>
            </a: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이를 바탕으로 문제를 풀어봅시다</a:t>
            </a: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071024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>
            <a:extLst>
              <a:ext uri="{FF2B5EF4-FFF2-40B4-BE49-F238E27FC236}">
                <a16:creationId xmlns:a16="http://schemas.microsoft.com/office/drawing/2014/main" id="{50F7E6F3-B085-4810-9333-8F4BA1AF9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1829649" y="2248629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7348EC5-CF1D-43C4-A43E-C6E262932E7D}"/>
              </a:ext>
            </a:extLst>
          </p:cNvPr>
          <p:cNvSpPr txBox="1">
            <a:spLocks/>
          </p:cNvSpPr>
          <p:nvPr/>
        </p:nvSpPr>
        <p:spPr>
          <a:xfrm>
            <a:off x="2914357" y="218138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The end.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C25D91-859D-4585-B6FA-DFF3673388CE}"/>
              </a:ext>
            </a:extLst>
          </p:cNvPr>
          <p:cNvSpPr/>
          <p:nvPr/>
        </p:nvSpPr>
        <p:spPr>
          <a:xfrm>
            <a:off x="5942791" y="5288287"/>
            <a:ext cx="4977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 시작은 미약하였으나 네 나중은 심히 </a:t>
            </a:r>
            <a:r>
              <a:rPr lang="ko-KR" altLang="en-US" dirty="0" err="1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창대하리라</a:t>
            </a:r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</a:p>
          <a:p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욥기 </a:t>
            </a:r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8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 </a:t>
            </a:r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7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절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46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348FCB4-C6DB-4B30-AF07-29599FC19152}"/>
              </a:ext>
            </a:extLst>
          </p:cNvPr>
          <p:cNvSpPr txBox="1">
            <a:spLocks/>
          </p:cNvSpPr>
          <p:nvPr/>
        </p:nvSpPr>
        <p:spPr>
          <a:xfrm>
            <a:off x="152399" y="172422"/>
            <a:ext cx="197317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복잡도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FF45D4-52A0-4309-9044-3DA4AD8076FB}"/>
              </a:ext>
            </a:extLst>
          </p:cNvPr>
          <p:cNvSpPr/>
          <p:nvPr/>
        </p:nvSpPr>
        <p:spPr>
          <a:xfrm>
            <a:off x="77141" y="1083856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CB79FF-4E2C-45C4-9F5B-9BBE5EF2EBC6}"/>
              </a:ext>
            </a:extLst>
          </p:cNvPr>
          <p:cNvSpPr/>
          <p:nvPr/>
        </p:nvSpPr>
        <p:spPr>
          <a:xfrm>
            <a:off x="4624282" y="493832"/>
            <a:ext cx="29434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 복잡도</a:t>
            </a:r>
            <a:endParaRPr lang="ko-KR" altLang="en-US" sz="4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A55E33-7003-4875-9C5F-C3C0B53C4754}"/>
              </a:ext>
            </a:extLst>
          </p:cNvPr>
          <p:cNvSpPr/>
          <p:nvPr/>
        </p:nvSpPr>
        <p:spPr>
          <a:xfrm>
            <a:off x="1754907" y="1532076"/>
            <a:ext cx="8682185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시간복잡도는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알고리즘의 연산 횟수를 의미합니다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그렇다면 알고리즘의 연산의 횟수는 어떻게 구할 수 있을까요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pPr algn="ctr"/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가지 경우로 나눌 수 있습니다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최선의 경우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Best Case</a:t>
            </a:r>
          </a:p>
          <a:p>
            <a:pPr marL="514350" indent="-514350" algn="ctr">
              <a:buAutoNum type="arabicPeriod"/>
            </a:pP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평균적인 경우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Average Case</a:t>
            </a:r>
          </a:p>
          <a:p>
            <a:pPr marL="514350" indent="-514350" algn="ctr">
              <a:buAutoNum type="arabicPeriod"/>
            </a:pP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최악의 경우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Worst Case</a:t>
            </a:r>
          </a:p>
          <a:p>
            <a:pPr marL="514350" indent="-514350" algn="ctr">
              <a:buAutoNum type="arabicPeriod"/>
            </a:pPr>
            <a:endParaRPr lang="en-US" altLang="ko-KR" sz="2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평균적인 경우가 가장 이상적이게 보입니다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하지만 이는 알고리즘이 복잡할 때 구하기 매우 어려워집니다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ko-KR" altLang="en-US" sz="28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따라서 </a:t>
            </a:r>
            <a:r>
              <a:rPr lang="en-US" altLang="ko-KR" sz="28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sz="28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최악의 경우</a:t>
            </a:r>
            <a:r>
              <a:rPr lang="en-US" altLang="ko-KR" sz="28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r>
              <a:rPr lang="ko-KR" altLang="en-US" sz="28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 알고리즘의 연산 횟수를 파악합니다</a:t>
            </a:r>
            <a:r>
              <a:rPr lang="en-US" altLang="ko-KR" sz="28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57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7129334-D283-425A-AC19-8B752A46954F}"/>
              </a:ext>
            </a:extLst>
          </p:cNvPr>
          <p:cNvSpPr txBox="1">
            <a:spLocks/>
          </p:cNvSpPr>
          <p:nvPr/>
        </p:nvSpPr>
        <p:spPr>
          <a:xfrm>
            <a:off x="152399" y="172422"/>
            <a:ext cx="197317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복잡도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86EEE6-FC91-4CBF-BEAA-209519EBB82D}"/>
              </a:ext>
            </a:extLst>
          </p:cNvPr>
          <p:cNvSpPr/>
          <p:nvPr/>
        </p:nvSpPr>
        <p:spPr>
          <a:xfrm>
            <a:off x="77141" y="1083856"/>
            <a:ext cx="2048433" cy="2261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C13B66-1C39-48FB-A47B-2111B0BA0233}"/>
              </a:ext>
            </a:extLst>
          </p:cNvPr>
          <p:cNvSpPr/>
          <p:nvPr/>
        </p:nvSpPr>
        <p:spPr>
          <a:xfrm>
            <a:off x="2563027" y="479057"/>
            <a:ext cx="294343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 복잡도</a:t>
            </a:r>
            <a:endParaRPr lang="ko-KR" altLang="en-US" sz="4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451205-D388-409B-9814-5E9ED35AF930}"/>
              </a:ext>
            </a:extLst>
          </p:cNvPr>
          <p:cNvSpPr/>
          <p:nvPr/>
        </p:nvSpPr>
        <p:spPr>
          <a:xfrm>
            <a:off x="1520871" y="1868705"/>
            <a:ext cx="91502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부터 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까지의 합을 구하는 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가지 알고리즘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</a:t>
            </a:r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연산의 횟수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즉 </a:t>
            </a:r>
            <a:r>
              <a:rPr lang="ko-KR" altLang="en-US" sz="36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시간복잡도</a:t>
            </a:r>
            <a:r>
              <a:rPr lang="ko-KR" altLang="en-US" sz="36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구해봅시다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3600" dirty="0"/>
          </a:p>
        </p:txBody>
      </p:sp>
      <p:pic>
        <p:nvPicPr>
          <p:cNvPr id="12" name="그림 11" descr="앉아있는, 어두운, 표지판, 시계이(가) 표시된 사진&#10;&#10;자동 생성된 설명">
            <a:extLst>
              <a:ext uri="{FF2B5EF4-FFF2-40B4-BE49-F238E27FC236}">
                <a16:creationId xmlns:a16="http://schemas.microsoft.com/office/drawing/2014/main" id="{7C811977-CFFE-4320-B54E-7C02945B8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363" y="2802586"/>
            <a:ext cx="4685919" cy="3386972"/>
          </a:xfrm>
          <a:prstGeom prst="rect">
            <a:avLst/>
          </a:prstGeom>
        </p:spPr>
      </p:pic>
      <p:pic>
        <p:nvPicPr>
          <p:cNvPr id="15" name="그림 14" descr="화면, 노트북, 컴퓨터, 모니터이(가) 표시된 사진&#10;&#10;자동 생성된 설명">
            <a:extLst>
              <a:ext uri="{FF2B5EF4-FFF2-40B4-BE49-F238E27FC236}">
                <a16:creationId xmlns:a16="http://schemas.microsoft.com/office/drawing/2014/main" id="{20FCA902-7F4D-4D85-A939-BEEAB1CC1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710" y="2533516"/>
            <a:ext cx="4785265" cy="4191560"/>
          </a:xfrm>
          <a:prstGeom prst="rect">
            <a:avLst/>
          </a:prstGeom>
        </p:spPr>
      </p:pic>
      <p:pic>
        <p:nvPicPr>
          <p:cNvPr id="17" name="그림 16" descr="화면, 어두운, 모니터, 컴퓨터이(가) 표시된 사진&#10;&#10;자동 생성된 설명">
            <a:extLst>
              <a:ext uri="{FF2B5EF4-FFF2-40B4-BE49-F238E27FC236}">
                <a16:creationId xmlns:a16="http://schemas.microsoft.com/office/drawing/2014/main" id="{ED55E227-3959-4C28-AE62-CCC01684F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7" y="2802586"/>
            <a:ext cx="3637945" cy="30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6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1837</Words>
  <Application>Microsoft Office PowerPoint</Application>
  <PresentationFormat>와이드스크린</PresentationFormat>
  <Paragraphs>358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2" baseType="lpstr">
      <vt:lpstr>Arial</vt:lpstr>
      <vt:lpstr>맑은 고딕</vt:lpstr>
      <vt:lpstr>나눔스퀘어라운드 Bold</vt:lpstr>
      <vt:lpstr>배달의민족 한나체 Pro</vt:lpstr>
      <vt:lpstr>Cambria Math</vt:lpstr>
      <vt:lpstr>a옛날목욕탕B</vt:lpstr>
      <vt:lpstr>a옛날목욕탕L</vt:lpstr>
      <vt:lpstr>Symbol</vt:lpstr>
      <vt:lpstr>메이플스토리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D.com</dc:title>
  <dc:creator>송 용우</dc:creator>
  <cp:lastModifiedBy>송 용우</cp:lastModifiedBy>
  <cp:revision>124</cp:revision>
  <dcterms:created xsi:type="dcterms:W3CDTF">2019-06-24T04:53:26Z</dcterms:created>
  <dcterms:modified xsi:type="dcterms:W3CDTF">2019-11-07T14:46:17Z</dcterms:modified>
</cp:coreProperties>
</file>