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8" r:id="rId4"/>
    <p:sldId id="322" r:id="rId5"/>
    <p:sldId id="318" r:id="rId6"/>
    <p:sldId id="270" r:id="rId7"/>
    <p:sldId id="271" r:id="rId8"/>
    <p:sldId id="319" r:id="rId9"/>
    <p:sldId id="323" r:id="rId10"/>
    <p:sldId id="324" r:id="rId11"/>
    <p:sldId id="320" r:id="rId12"/>
    <p:sldId id="326" r:id="rId13"/>
    <p:sldId id="325" r:id="rId14"/>
    <p:sldId id="315" r:id="rId15"/>
    <p:sldId id="268" r:id="rId16"/>
    <p:sldId id="327" r:id="rId17"/>
    <p:sldId id="329" r:id="rId18"/>
    <p:sldId id="328" r:id="rId19"/>
    <p:sldId id="335" r:id="rId20"/>
    <p:sldId id="339" r:id="rId21"/>
    <p:sldId id="338" r:id="rId22"/>
    <p:sldId id="340" r:id="rId23"/>
    <p:sldId id="342" r:id="rId24"/>
    <p:sldId id="344" r:id="rId25"/>
    <p:sldId id="346" r:id="rId26"/>
    <p:sldId id="343" r:id="rId27"/>
    <p:sldId id="345" r:id="rId28"/>
    <p:sldId id="337" r:id="rId29"/>
    <p:sldId id="336" r:id="rId30"/>
    <p:sldId id="331" r:id="rId31"/>
    <p:sldId id="261" r:id="rId32"/>
    <p:sldId id="305" r:id="rId33"/>
    <p:sldId id="309" r:id="rId34"/>
  </p:sldIdLst>
  <p:sldSz cx="12192000" cy="6858000"/>
  <p:notesSz cx="6858000" cy="9144000"/>
  <p:embeddedFontLst>
    <p:embeddedFont>
      <p:font typeface="a옛날목욕탕B" panose="02020600000000000000" pitchFamily="18" charset="-127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나눔스퀘어라운드 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메이플스토리" panose="02000300000000000000" pitchFamily="2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algospot.com/har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actree.tistory.com/5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5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help/jud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5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5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71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ideone/Index/submi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blog/view/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lzrun.tistory.com/entry/%EC%95%8C%EA%B3%A0%EB%A6%AC%EC%A6%98-%EB%AC%B8%EC%A0%9C%ED%92%80%EC%9D%B4PS-%EC%8B%9C%EC%9E%91%ED%95%98%EA%B8%B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51341" y="998369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Algorithm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15592" y="3308937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#Beginner </a:t>
            </a:r>
            <a:r>
              <a:rPr lang="ko-KR" altLang="en-US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82029" y="55726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알고리즘이 뭐죠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 </a:t>
            </a:r>
          </a:p>
          <a:p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먹는건가요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906" y="4394206"/>
            <a:ext cx="8228499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51341" y="1473833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2019-10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8B66E3C0-B688-4292-916E-824E28A6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362"/>
            <a:ext cx="1403641" cy="1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2122D87C-C374-4A63-A508-0DDF5FFA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4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22DAC30-75F9-4C06-9C54-A274398DB615}"/>
              </a:ext>
            </a:extLst>
          </p:cNvPr>
          <p:cNvSpPr txBox="1">
            <a:spLocks/>
          </p:cNvSpPr>
          <p:nvPr/>
        </p:nvSpPr>
        <p:spPr>
          <a:xfrm>
            <a:off x="179816" y="2338553"/>
            <a:ext cx="11365008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집에서 학교까지 어떻게 최소의 비용으로 가장 빠르게 갈 수 있을까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오늘은 어떤 일부터 시작해야 할까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하면 매장에서 마음에 드는 옷을 빠르게 찾을 수 있을까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5BB3E-7F93-4653-8A5B-DBC55C803C1C}"/>
              </a:ext>
            </a:extLst>
          </p:cNvPr>
          <p:cNvSpPr/>
          <p:nvPr/>
        </p:nvSpPr>
        <p:spPr>
          <a:xfrm>
            <a:off x="1143097" y="202559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63500-151C-43E5-8CC3-7597EE00C050}"/>
              </a:ext>
            </a:extLst>
          </p:cNvPr>
          <p:cNvSpPr/>
          <p:nvPr/>
        </p:nvSpPr>
        <p:spPr>
          <a:xfrm>
            <a:off x="1662808" y="3137711"/>
            <a:ext cx="9187130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스터디의 목적은 단순히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 지식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배우는 것이 아닙니다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문제를 어디서부터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어떻게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해결하는지 생각하는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사고의 과정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대해 익히게 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문제해결능력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쌓는 것이 이번 스터디의 목적입니다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CAE8B9-5D93-4872-9C1C-E1B0A22D2108}"/>
              </a:ext>
            </a:extLst>
          </p:cNvPr>
          <p:cNvSpPr/>
          <p:nvPr/>
        </p:nvSpPr>
        <p:spPr>
          <a:xfrm rot="5400000">
            <a:off x="1423314" y="-77658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E9F9B0-5C56-4981-934C-1D9C09312BF2}"/>
              </a:ext>
            </a:extLst>
          </p:cNvPr>
          <p:cNvSpPr/>
          <p:nvPr/>
        </p:nvSpPr>
        <p:spPr>
          <a:xfrm rot="5400000">
            <a:off x="9931497" y="2190833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4DDAD7-111D-4F9F-8809-7E871D12E967}"/>
              </a:ext>
            </a:extLst>
          </p:cNvPr>
          <p:cNvSpPr/>
          <p:nvPr/>
        </p:nvSpPr>
        <p:spPr>
          <a:xfrm rot="10800000">
            <a:off x="10211714" y="1910616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CF29B81-79E4-48FF-A8FB-9090C39B31B8}"/>
              </a:ext>
            </a:extLst>
          </p:cNvPr>
          <p:cNvSpPr txBox="1">
            <a:spLocks/>
          </p:cNvSpPr>
          <p:nvPr/>
        </p:nvSpPr>
        <p:spPr>
          <a:xfrm>
            <a:off x="512575" y="3821579"/>
            <a:ext cx="9471212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분명 맞는 코드인데 어디가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틀린지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도저히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모르겠어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995AFF-C6A1-4C83-90DD-A7E90963CE14}"/>
              </a:ext>
            </a:extLst>
          </p:cNvPr>
          <p:cNvSpPr/>
          <p:nvPr/>
        </p:nvSpPr>
        <p:spPr>
          <a:xfrm>
            <a:off x="1516191" y="4976267"/>
            <a:ext cx="102162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알고리즘 스터디를 통해 여러분의 이런 고민을 조금이나마 해소하며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훌륭한 개발자로 나아가는 초석이 되기를 바랍니다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91C8C2-3AE4-4C9A-AEDD-86D67DA39BDD}"/>
              </a:ext>
            </a:extLst>
          </p:cNvPr>
          <p:cNvSpPr/>
          <p:nvPr/>
        </p:nvSpPr>
        <p:spPr>
          <a:xfrm>
            <a:off x="1376218" y="693133"/>
            <a:ext cx="6909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문제 도대체 어디서부터 접근해야 하지 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ㅠ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17F98-26A1-4D40-B0DD-12975244F506}"/>
              </a:ext>
            </a:extLst>
          </p:cNvPr>
          <p:cNvSpPr/>
          <p:nvPr/>
        </p:nvSpPr>
        <p:spPr>
          <a:xfrm>
            <a:off x="5152320" y="1404679"/>
            <a:ext cx="7268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머릿속에서는 방법이 떠오르는데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이걸 직접 코드로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구현하려니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힘들다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C770D-9EAC-4F5B-BAC8-A16FEB09C7B8}"/>
              </a:ext>
            </a:extLst>
          </p:cNvPr>
          <p:cNvSpPr/>
          <p:nvPr/>
        </p:nvSpPr>
        <p:spPr>
          <a:xfrm>
            <a:off x="391257" y="172079"/>
            <a:ext cx="258983" cy="630561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1E1959-BB05-4AB4-B3BB-58659E1019D3}"/>
              </a:ext>
            </a:extLst>
          </p:cNvPr>
          <p:cNvSpPr/>
          <p:nvPr/>
        </p:nvSpPr>
        <p:spPr>
          <a:xfrm rot="5400000">
            <a:off x="550908" y="12428"/>
            <a:ext cx="244481" cy="563783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CFF1EC-C9EF-4A5E-AE23-D01DCD00802E}"/>
              </a:ext>
            </a:extLst>
          </p:cNvPr>
          <p:cNvSpPr/>
          <p:nvPr/>
        </p:nvSpPr>
        <p:spPr>
          <a:xfrm rot="5400000">
            <a:off x="10685737" y="3731302"/>
            <a:ext cx="281199" cy="64179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463AA-31CF-4DAD-9FB8-90419A4EE821}"/>
              </a:ext>
            </a:extLst>
          </p:cNvPr>
          <p:cNvSpPr/>
          <p:nvPr/>
        </p:nvSpPr>
        <p:spPr>
          <a:xfrm rot="10800000">
            <a:off x="10901680" y="3545839"/>
            <a:ext cx="245554" cy="646959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4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BDF077-EB63-41E7-A623-DD91A5F58AAE}"/>
              </a:ext>
            </a:extLst>
          </p:cNvPr>
          <p:cNvSpPr txBox="1">
            <a:spLocks/>
          </p:cNvSpPr>
          <p:nvPr/>
        </p:nvSpPr>
        <p:spPr>
          <a:xfrm>
            <a:off x="374120" y="4424680"/>
            <a:ext cx="11443760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참고로 요즘 대부분의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IT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관련 삼성과 구글 같은 대기업부터 중소기업까지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테스트를 통해 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신입사원을 선발합니다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36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</a:t>
            </a:r>
            <a:r>
              <a:rPr lang="en-US" altLang="ko-KR" sz="36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IT </a:t>
            </a:r>
            <a:r>
              <a:rPr lang="ko-KR" altLang="en-US" sz="36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업계에서 먹고 살려면 해야 합니다 </a:t>
            </a:r>
            <a:r>
              <a:rPr lang="ko-KR" altLang="en-US" sz="3600" strike="sngStrike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ㅎ</a:t>
            </a:r>
            <a:endParaRPr lang="ko-KR" altLang="en-US" sz="3600" strike="sngStrike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64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6" y="288868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문제 해결 전략 서문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67372F-96EF-43E7-A5A0-8687FD419272}"/>
              </a:ext>
            </a:extLst>
          </p:cNvPr>
          <p:cNvSpPr/>
          <p:nvPr/>
        </p:nvSpPr>
        <p:spPr>
          <a:xfrm>
            <a:off x="2276029" y="3884414"/>
            <a:ext cx="7897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https://book.algospot.com/hard.html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269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공부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해야 하나요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1C9523-22F1-4370-A35A-38BFE12EB655}"/>
              </a:ext>
            </a:extLst>
          </p:cNvPr>
          <p:cNvSpPr/>
          <p:nvPr/>
        </p:nvSpPr>
        <p:spPr>
          <a:xfrm>
            <a:off x="2809136" y="3413760"/>
            <a:ext cx="6573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https://baactree.tistory.com/52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608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744069C-78D1-40CB-926C-877961174B3B}"/>
              </a:ext>
            </a:extLst>
          </p:cNvPr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그래서 알고리즘 공부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</a:p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어디서부터 시작하면 될까요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EAB86-AD8B-4786-A2AF-FF4B21233450}"/>
              </a:ext>
            </a:extLst>
          </p:cNvPr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DB20C1-E0EC-4436-9858-076F00B7C8E8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56438A-8614-49D1-A668-E3898CBB2E29}"/>
              </a:ext>
            </a:extLst>
          </p:cNvPr>
          <p:cNvSpPr/>
          <p:nvPr/>
        </p:nvSpPr>
        <p:spPr>
          <a:xfrm>
            <a:off x="1026339" y="2502609"/>
            <a:ext cx="10139315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마치 수학처럼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배우기 위해서는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우선 알고리즘 문제 풀이를 많이 해보는 것이 중요합니다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물론 문제 풀이를 무작정 많이 한다고 되는 것은 아닙니다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4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롤 플레이 시간과 </a:t>
            </a:r>
            <a:r>
              <a:rPr lang="ko-KR" altLang="en-US" sz="2400" strike="sngStrike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티어는</a:t>
            </a:r>
            <a:r>
              <a:rPr lang="ko-KR" altLang="en-US" sz="24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비례하지 않습니다</a:t>
            </a:r>
            <a:r>
              <a:rPr lang="en-US" altLang="ko-KR" sz="24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strike="sngStrike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0307425-FCA9-4F41-9A92-120F778606D4}"/>
              </a:ext>
            </a:extLst>
          </p:cNvPr>
          <p:cNvSpPr txBox="1">
            <a:spLocks/>
          </p:cNvSpPr>
          <p:nvPr/>
        </p:nvSpPr>
        <p:spPr>
          <a:xfrm>
            <a:off x="-2374464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알고리즘 공부 시작해보기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0D2F5-7B29-40E2-8623-C3EB7E8757DC}"/>
              </a:ext>
            </a:extLst>
          </p:cNvPr>
          <p:cNvSpPr/>
          <p:nvPr/>
        </p:nvSpPr>
        <p:spPr>
          <a:xfrm>
            <a:off x="608931" y="992529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8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D20C88-6076-44E9-8BB7-2E0A7E86C3AB}"/>
              </a:ext>
            </a:extLst>
          </p:cNvPr>
          <p:cNvSpPr/>
          <p:nvPr/>
        </p:nvSpPr>
        <p:spPr>
          <a:xfrm>
            <a:off x="1638683" y="1824796"/>
            <a:ext cx="89146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 인터넷 상에는 알고리즘 문제 풀이 및 채점을 받을 수 있는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사이트들이 많이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b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이들을 온라인 저지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(Online Judge)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사이트라고 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1CBF3B-B35B-4FE5-A193-484A4243273A}"/>
              </a:ext>
            </a:extLst>
          </p:cNvPr>
          <p:cNvSpPr/>
          <p:nvPr/>
        </p:nvSpPr>
        <p:spPr>
          <a:xfrm>
            <a:off x="2015294" y="4539342"/>
            <a:ext cx="81614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온라인 저지 사이트 중에서 백준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Baekjoon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이용합니다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7E2BE8-55F2-4507-88F4-50A87D457DE7}"/>
              </a:ext>
            </a:extLst>
          </p:cNvPr>
          <p:cNvSpPr/>
          <p:nvPr/>
        </p:nvSpPr>
        <p:spPr>
          <a:xfrm>
            <a:off x="3073531" y="3429000"/>
            <a:ext cx="604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https://www.acmicpc.net/</a:t>
            </a:r>
            <a:endParaRPr lang="ko-KR" altLang="en-US" sz="4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8B3429-D320-436B-9317-5D8FEDC35D1C}"/>
              </a:ext>
            </a:extLst>
          </p:cNvPr>
          <p:cNvSpPr txBox="1">
            <a:spLocks/>
          </p:cNvSpPr>
          <p:nvPr/>
        </p:nvSpPr>
        <p:spPr>
          <a:xfrm>
            <a:off x="-2374464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알고리즘 공부 시작해보기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A8FE3-A8A3-4CBC-B589-45BA78085AE6}"/>
              </a:ext>
            </a:extLst>
          </p:cNvPr>
          <p:cNvSpPr/>
          <p:nvPr/>
        </p:nvSpPr>
        <p:spPr>
          <a:xfrm>
            <a:off x="608931" y="992529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0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DB20C1-E0EC-4436-9858-076F00B7C8E8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2374464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알고리즘 공부 시작해보기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92529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2C7ABC-FCA6-4DEF-B2E1-CCE93B0D0B9B}"/>
              </a:ext>
            </a:extLst>
          </p:cNvPr>
          <p:cNvSpPr/>
          <p:nvPr/>
        </p:nvSpPr>
        <p:spPr>
          <a:xfrm>
            <a:off x="3459695" y="3460952"/>
            <a:ext cx="5272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기초 문제로 같이 시작해봅시다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2BCB79-36A8-4C25-9840-A2EFE0F8B0E0}"/>
              </a:ext>
            </a:extLst>
          </p:cNvPr>
          <p:cNvSpPr/>
          <p:nvPr/>
        </p:nvSpPr>
        <p:spPr>
          <a:xfrm>
            <a:off x="1888400" y="2034986"/>
            <a:ext cx="8415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https://www.acmicpc.net/problem/2557</a:t>
            </a:r>
            <a:endParaRPr lang="ko-KR" altLang="en-US" sz="3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AE8B9-78C6-4FBF-A024-075BAA49E24A}"/>
              </a:ext>
            </a:extLst>
          </p:cNvPr>
          <p:cNvSpPr/>
          <p:nvPr/>
        </p:nvSpPr>
        <p:spPr>
          <a:xfrm>
            <a:off x="2922695" y="4553696"/>
            <a:ext cx="6346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제출 탭에서 풀이 코드를 제출할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666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89004-6575-471B-A8B3-E83A4E59E176}"/>
              </a:ext>
            </a:extLst>
          </p:cNvPr>
          <p:cNvSpPr/>
          <p:nvPr/>
        </p:nvSpPr>
        <p:spPr>
          <a:xfrm>
            <a:off x="3022078" y="2521426"/>
            <a:ext cx="6147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 소스 탭에서 채점 결과를 볼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4D56A-76C4-40D5-8301-6F28600673D9}"/>
              </a:ext>
            </a:extLst>
          </p:cNvPr>
          <p:cNvSpPr/>
          <p:nvPr/>
        </p:nvSpPr>
        <p:spPr>
          <a:xfrm>
            <a:off x="2176495" y="3685960"/>
            <a:ext cx="783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다양한 채점 결과는 다음 링크에서 확인 할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C0391C-250D-4267-B432-3D7DBE78014F}"/>
              </a:ext>
            </a:extLst>
          </p:cNvPr>
          <p:cNvSpPr/>
          <p:nvPr/>
        </p:nvSpPr>
        <p:spPr>
          <a:xfrm>
            <a:off x="2650792" y="4968589"/>
            <a:ext cx="6890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https://www.acmicpc.net/help/judge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110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75170" y="2040428"/>
            <a:ext cx="109389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알고리즘을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배워야 하는 이유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37152" y="4284114"/>
            <a:ext cx="1171769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입출력을 배우고</a:t>
            </a:r>
            <a:endParaRPr lang="en-US" altLang="ko-KR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백준을 시작해보기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744069C-78D1-40CB-926C-877961174B3B}"/>
              </a:ext>
            </a:extLst>
          </p:cNvPr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(Input &amp; Output)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EAB86-AD8B-4786-A2AF-FF4B21233450}"/>
              </a:ext>
            </a:extLst>
          </p:cNvPr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7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E1A88D-DCD6-4F0F-B525-C7FCFA8DC0FB}"/>
              </a:ext>
            </a:extLst>
          </p:cNvPr>
          <p:cNvSpPr/>
          <p:nvPr/>
        </p:nvSpPr>
        <p:spPr>
          <a:xfrm>
            <a:off x="1519265" y="2644170"/>
            <a:ext cx="91534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본격적으로 알고리즘 문제 풀이를 시작하기 전에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입력 받고 정답을 출력하는 방법을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알아야겠죠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입출력에 대해 배워봅시다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95B0C87-DE98-4D8F-85D5-991F88EEFF3B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60D326-645F-45B3-8992-1F03FE4E0851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1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156389" y="2607224"/>
            <a:ext cx="741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데이터의 개수가 정해져 있을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10A90-B4BC-4C76-8299-187CE3833542}"/>
              </a:ext>
            </a:extLst>
          </p:cNvPr>
          <p:cNvSpPr/>
          <p:nvPr/>
        </p:nvSpPr>
        <p:spPr>
          <a:xfrm>
            <a:off x="2346736" y="4241862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https://www.acmicpc.net/problem/1000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229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681443" y="2443853"/>
            <a:ext cx="6829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 케이스 개수가 주어졌을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C0333E-42D6-437C-8061-A186F76DEAF5}"/>
              </a:ext>
            </a:extLst>
          </p:cNvPr>
          <p:cNvSpPr/>
          <p:nvPr/>
        </p:nvSpPr>
        <p:spPr>
          <a:xfrm>
            <a:off x="2233724" y="3829372"/>
            <a:ext cx="7724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https://www.acmicpc.net/problem/10950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76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46C9C3F-7C08-47E1-AEA3-FCF220B7C856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DB7074-54B0-482A-9DFD-906EB721164E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97FD5-2CC9-403B-B73B-C9190DB9969D}"/>
              </a:ext>
            </a:extLst>
          </p:cNvPr>
          <p:cNvSpPr/>
          <p:nvPr/>
        </p:nvSpPr>
        <p:spPr>
          <a:xfrm>
            <a:off x="1703612" y="2151727"/>
            <a:ext cx="8784777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유형 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주의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한번에 모든 테스트 케이스를 저장하고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후 정답을 출력할 필요가 없습니다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 케이스 하나 받고 정답 하나를 출력하면 됩니다</a:t>
            </a:r>
            <a:r>
              <a:rPr lang="en-US" altLang="ko-KR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각 테스트 케이스마다 </a:t>
            </a:r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변수를 초기화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해주는 것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잊지 마세요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자주 실수할 수 있는 부분입니다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62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34FD4C-E064-4E4D-A16D-DD83F62DB56A}"/>
              </a:ext>
            </a:extLst>
          </p:cNvPr>
          <p:cNvSpPr/>
          <p:nvPr/>
        </p:nvSpPr>
        <p:spPr>
          <a:xfrm>
            <a:off x="820135" y="1922862"/>
            <a:ext cx="458313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2EE0BEF-F414-4F1C-86CD-A26066A3A798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80F33E-8CAD-405D-818A-7DBC8D82BD72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B40EA-E68C-47B5-A03E-9FD878583689}"/>
              </a:ext>
            </a:extLst>
          </p:cNvPr>
          <p:cNvSpPr/>
          <p:nvPr/>
        </p:nvSpPr>
        <p:spPr>
          <a:xfrm>
            <a:off x="7180457" y="2321203"/>
            <a:ext cx="419140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(T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a, b;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b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8080FF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7E297C8-C86B-4C7D-9229-84E848F860A5}"/>
              </a:ext>
            </a:extLst>
          </p:cNvPr>
          <p:cNvSpPr/>
          <p:nvPr/>
        </p:nvSpPr>
        <p:spPr>
          <a:xfrm>
            <a:off x="5818909" y="3429000"/>
            <a:ext cx="969820" cy="8821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8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559133" y="2242982"/>
            <a:ext cx="6938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입력의 개수가 주어지지 않았을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C0333E-42D6-437C-8061-A186F76DEAF5}"/>
              </a:ext>
            </a:extLst>
          </p:cNvPr>
          <p:cNvSpPr/>
          <p:nvPr/>
        </p:nvSpPr>
        <p:spPr>
          <a:xfrm>
            <a:off x="2233724" y="3829372"/>
            <a:ext cx="7724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https://www.acmicpc.net/problem/10950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83DD46-7205-4CE2-8C5B-B03D8232DDA9}"/>
              </a:ext>
            </a:extLst>
          </p:cNvPr>
          <p:cNvSpPr/>
          <p:nvPr/>
        </p:nvSpPr>
        <p:spPr>
          <a:xfrm>
            <a:off x="2766145" y="5418950"/>
            <a:ext cx="665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파일의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EOF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 때까지 반복하면 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643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608830" y="2242982"/>
            <a:ext cx="6838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줄을 통째로 입력 받아야 할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83DD46-7205-4CE2-8C5B-B03D8232DDA9}"/>
              </a:ext>
            </a:extLst>
          </p:cNvPr>
          <p:cNvSpPr/>
          <p:nvPr/>
        </p:nvSpPr>
        <p:spPr>
          <a:xfrm>
            <a:off x="2759995" y="5418950"/>
            <a:ext cx="6672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 안에 공백이 포함될 수도 있습니다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814394-B73C-49B4-904D-964BDE189F8A}"/>
              </a:ext>
            </a:extLst>
          </p:cNvPr>
          <p:cNvSpPr/>
          <p:nvPr/>
        </p:nvSpPr>
        <p:spPr>
          <a:xfrm>
            <a:off x="2531815" y="3768634"/>
            <a:ext cx="6783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https://www.acmicpc.net/problem/11718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00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10220A-F58F-4FB0-A9E2-6BD20909FCF5}"/>
              </a:ext>
            </a:extLst>
          </p:cNvPr>
          <p:cNvSpPr/>
          <p:nvPr/>
        </p:nvSpPr>
        <p:spPr>
          <a:xfrm>
            <a:off x="2626940" y="5164425"/>
            <a:ext cx="6938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https://ideone.com/ideone/Index/submit/</a:t>
            </a:r>
            <a:endParaRPr lang="ko-KR" altLang="en-US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9D08310-7341-4FEA-B5D2-E5FACE6D5E20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7BCED-FBF0-4F45-A7F7-A7F1CBCD7AE0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50D6F-22BE-4165-A1BD-5D17CDC82192}"/>
              </a:ext>
            </a:extLst>
          </p:cNvPr>
          <p:cNvSpPr/>
          <p:nvPr/>
        </p:nvSpPr>
        <p:spPr>
          <a:xfrm>
            <a:off x="2160467" y="1807225"/>
            <a:ext cx="787106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“VS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실습하는데 입력 데이터 하나하나 씩</a:t>
            </a:r>
            <a:endParaRPr lang="en-US" altLang="ko-KR" sz="32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타이핑 하기 너무 귀찮아요 </a:t>
            </a:r>
            <a:r>
              <a:rPr lang="ko-KR" altLang="en-US" sz="3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ㅜㅜ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사이트에서 한번에 입력 데이터를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붙여 넣고 컴파일 할 수 있습니다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애용해 주세요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26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89004-6575-471B-A8B3-E83A4E59E176}"/>
              </a:ext>
            </a:extLst>
          </p:cNvPr>
          <p:cNvSpPr/>
          <p:nvPr/>
        </p:nvSpPr>
        <p:spPr>
          <a:xfrm>
            <a:off x="3820377" y="1823465"/>
            <a:ext cx="45512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분명 내 코드도 맞고 예제 출력도 전부 맞는데</a:t>
            </a:r>
            <a:endParaRPr lang="en-US" altLang="ko-KR" sz="40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0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틀렸습니다</a:t>
            </a:r>
            <a:r>
              <a:rPr lang="en-US" altLang="ko-KR" sz="40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나옵니다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A91A02-D2AE-429B-9788-7A2D90E40640}"/>
              </a:ext>
            </a:extLst>
          </p:cNvPr>
          <p:cNvSpPr/>
          <p:nvPr/>
        </p:nvSpPr>
        <p:spPr>
          <a:xfrm>
            <a:off x="2678237" y="3241822"/>
            <a:ext cx="68355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코드는 거짓말을 하지 않습니다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차근차근 틀린 이유를 살펴봅시다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EA63-1230-46DC-88EC-237BDE05BBE9}"/>
              </a:ext>
            </a:extLst>
          </p:cNvPr>
          <p:cNvSpPr/>
          <p:nvPr/>
        </p:nvSpPr>
        <p:spPr>
          <a:xfrm>
            <a:off x="2439999" y="4978081"/>
            <a:ext cx="7312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https://www.acmicpc.net/blog/view/70</a:t>
            </a:r>
            <a:endParaRPr lang="ko-KR" altLang="en-US" sz="3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D8F25CD-B040-4B9F-AC05-30EE518F4BAD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654F19-2982-4AAD-A274-F16CEA507EC6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1F4FC7-07D3-45AA-866D-CF461AA2B4B7}"/>
              </a:ext>
            </a:extLst>
          </p:cNvPr>
          <p:cNvSpPr/>
          <p:nvPr/>
        </p:nvSpPr>
        <p:spPr>
          <a:xfrm>
            <a:off x="4797789" y="4501028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백준 자주 실수하는 유형 정리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3174A-8E73-451B-849C-0B0CE5D120E8}"/>
              </a:ext>
            </a:extLst>
          </p:cNvPr>
          <p:cNvSpPr/>
          <p:nvPr/>
        </p:nvSpPr>
        <p:spPr>
          <a:xfrm>
            <a:off x="3139293" y="5914120"/>
            <a:ext cx="661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추후에 자주 실수하는 유형을 정리한 자료를 따로 올리도록 하겠습니다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39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문제 풀이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PS -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3692F1-6528-44D2-AEC2-0DF7590E9AF9}"/>
              </a:ext>
            </a:extLst>
          </p:cNvPr>
          <p:cNvSpPr/>
          <p:nvPr/>
        </p:nvSpPr>
        <p:spPr>
          <a:xfrm>
            <a:off x="1493520" y="3199342"/>
            <a:ext cx="9743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https://plzrun.tistory.com/entry/%EC%95%8C%EA%B3%A0%EB%A6%AC%EC%A6%98-%EB%AC%B8%EC%A0%9C%ED%92%80%EC%9D%B4PS-%EC%8B%9C%EC%9E%91%ED%95%98%EA%B8%B0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486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13685E-82C6-4830-96E1-E3075E2A5631}"/>
              </a:ext>
            </a:extLst>
          </p:cNvPr>
          <p:cNvSpPr/>
          <p:nvPr/>
        </p:nvSpPr>
        <p:spPr>
          <a:xfrm>
            <a:off x="359681" y="1849811"/>
            <a:ext cx="1114920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백준 페이지에서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D.com 19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스터디 그룹의 연습 탭에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주차 문제들이 올라와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이들을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시까지 풀어 주시면 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앞으로 각 주별 과제는 계속 위 페이지에 올라올 예정입니다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3F7AA5-115F-4E1C-AD71-0970D1C457E2}"/>
              </a:ext>
            </a:extLst>
          </p:cNvPr>
          <p:cNvSpPr/>
          <p:nvPr/>
        </p:nvSpPr>
        <p:spPr>
          <a:xfrm>
            <a:off x="5025033" y="6111425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링크가 안 되네요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ㅠ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E907B4-A066-4BB9-9BEC-6912F5FA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22" y="3340191"/>
            <a:ext cx="8983001" cy="26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81061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머리와 손을 풀 겸</a:t>
            </a:r>
            <a:endParaRPr lang="en-US" altLang="ko-KR" sz="4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간단하고 재밌는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(?)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수학 내용들을 구현해봅시다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(Ex. 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최소 공배수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소수 등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25D91-859D-4585-B6FA-DFF3673388CE}"/>
              </a:ext>
            </a:extLst>
          </p:cNvPr>
          <p:cNvSpPr/>
          <p:nvPr/>
        </p:nvSpPr>
        <p:spPr>
          <a:xfrm>
            <a:off x="5942791" y="5288287"/>
            <a:ext cx="4977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 시작은 미약하였으나 네 나중은 심히 </a:t>
            </a:r>
            <a:r>
              <a:rPr lang="ko-KR" altLang="en-US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창대하리라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욥기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Algorithm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문제를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092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우리는 왜 알고리즘을 배워야 할까요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4C19952-89D5-4BB2-A925-81438BBFB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9253953" y="4542096"/>
            <a:ext cx="2190331" cy="21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9915" y="108385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9609" y="5009677"/>
            <a:ext cx="741502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어차피 정렬 같은 알고리즘 다 구현되어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있는데 굳이 내가 알아야 하나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D5835DF-4D0D-4526-B7E4-151C6AAD9965}"/>
              </a:ext>
            </a:extLst>
          </p:cNvPr>
          <p:cNvSpPr txBox="1">
            <a:spLocks/>
          </p:cNvSpPr>
          <p:nvPr/>
        </p:nvSpPr>
        <p:spPr>
          <a:xfrm>
            <a:off x="309281" y="1477103"/>
            <a:ext cx="8511990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코드는 돌아가기만 하면 되는 것 아니야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9BEB2BC-288A-4B70-BD6D-DF74B7A372B5}"/>
              </a:ext>
            </a:extLst>
          </p:cNvPr>
          <p:cNvSpPr txBox="1">
            <a:spLocks/>
          </p:cNvSpPr>
          <p:nvPr/>
        </p:nvSpPr>
        <p:spPr>
          <a:xfrm>
            <a:off x="3751727" y="2971521"/>
            <a:ext cx="8511990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지금까지 알고리즘 몰라도 코드 잘 짰는데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32592B-7AFB-4CCF-9114-C2F28362CDAB}"/>
              </a:ext>
            </a:extLst>
          </p:cNvPr>
          <p:cNvSpPr/>
          <p:nvPr/>
        </p:nvSpPr>
        <p:spPr>
          <a:xfrm>
            <a:off x="391257" y="621229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6AFF9-5573-42CB-8401-7559A2408831}"/>
              </a:ext>
            </a:extLst>
          </p:cNvPr>
          <p:cNvSpPr/>
          <p:nvPr/>
        </p:nvSpPr>
        <p:spPr>
          <a:xfrm rot="5400000">
            <a:off x="671474" y="341012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29014-BD08-45AC-95B5-88215DDBFEFB}"/>
              </a:ext>
            </a:extLst>
          </p:cNvPr>
          <p:cNvSpPr/>
          <p:nvPr/>
        </p:nvSpPr>
        <p:spPr>
          <a:xfrm rot="5400000">
            <a:off x="8426572" y="5289894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8BA9B-6614-4FBB-90F9-5193141047B7}"/>
              </a:ext>
            </a:extLst>
          </p:cNvPr>
          <p:cNvSpPr/>
          <p:nvPr/>
        </p:nvSpPr>
        <p:spPr>
          <a:xfrm rot="10800000">
            <a:off x="8706789" y="5009677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2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알고리즘을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4166" y="4757060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But!</a:t>
            </a:r>
            <a:endParaRPr lang="ko-KR" altLang="en-US" sz="13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2388488" y="2277576"/>
            <a:ext cx="741502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물론 틀린 이야기는 아닙니다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9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55999FA-0A36-4239-A4E1-F94C2594620A}"/>
              </a:ext>
            </a:extLst>
          </p:cNvPr>
          <p:cNvSpPr txBox="1">
            <a:spLocks/>
          </p:cNvSpPr>
          <p:nvPr/>
        </p:nvSpPr>
        <p:spPr>
          <a:xfrm>
            <a:off x="829235" y="5915590"/>
            <a:ext cx="10753165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실생활 속에서도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문제를 해결할 때 한가지 방법만이 있는 것은 아닙니다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같은 결과여도 들어가는 비용이나 시간은 </a:t>
            </a:r>
            <a:r>
              <a:rPr lang="ko-KR" altLang="en-US" sz="3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천지차이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우리는 늘 가장 효율적인 방법을 찾으려 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코딩도 마찬가지입니다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C6F81C-4A33-4E1E-B3CD-80F0B6A5A5EC}"/>
              </a:ext>
            </a:extLst>
          </p:cNvPr>
          <p:cNvSpPr txBox="1">
            <a:spLocks/>
          </p:cNvSpPr>
          <p:nvPr/>
        </p:nvSpPr>
        <p:spPr>
          <a:xfrm>
            <a:off x="1035423" y="5279096"/>
            <a:ext cx="10753165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8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719417" y="4913336"/>
            <a:ext cx="10753165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코딩은 누구나 쉽게 할 수 있습니다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좋은 코드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누구나 쉽게 짤 수 없습니다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24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965</Words>
  <Application>Microsoft Office PowerPoint</Application>
  <PresentationFormat>와이드스크린</PresentationFormat>
  <Paragraphs>182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a옛날목욕탕B</vt:lpstr>
      <vt:lpstr>Consolas</vt:lpstr>
      <vt:lpstr>나눔스퀘어라운드 Bold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62</cp:revision>
  <dcterms:created xsi:type="dcterms:W3CDTF">2019-06-24T04:53:26Z</dcterms:created>
  <dcterms:modified xsi:type="dcterms:W3CDTF">2019-11-01T09:09:46Z</dcterms:modified>
</cp:coreProperties>
</file>