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8" r:id="rId4"/>
    <p:sldId id="322" r:id="rId5"/>
    <p:sldId id="318" r:id="rId6"/>
    <p:sldId id="270" r:id="rId7"/>
    <p:sldId id="271" r:id="rId8"/>
    <p:sldId id="319" r:id="rId9"/>
    <p:sldId id="323" r:id="rId10"/>
    <p:sldId id="324" r:id="rId11"/>
    <p:sldId id="320" r:id="rId12"/>
    <p:sldId id="326" r:id="rId13"/>
    <p:sldId id="325" r:id="rId14"/>
    <p:sldId id="315" r:id="rId15"/>
    <p:sldId id="268" r:id="rId16"/>
    <p:sldId id="327" r:id="rId17"/>
    <p:sldId id="329" r:id="rId18"/>
    <p:sldId id="328" r:id="rId19"/>
    <p:sldId id="335" r:id="rId20"/>
    <p:sldId id="339" r:id="rId21"/>
    <p:sldId id="338" r:id="rId22"/>
    <p:sldId id="340" r:id="rId23"/>
    <p:sldId id="342" r:id="rId24"/>
    <p:sldId id="344" r:id="rId25"/>
    <p:sldId id="346" r:id="rId26"/>
    <p:sldId id="343" r:id="rId27"/>
    <p:sldId id="345" r:id="rId28"/>
    <p:sldId id="337" r:id="rId29"/>
    <p:sldId id="336" r:id="rId30"/>
    <p:sldId id="331" r:id="rId31"/>
    <p:sldId id="261" r:id="rId32"/>
    <p:sldId id="305" r:id="rId33"/>
    <p:sldId id="309" r:id="rId34"/>
  </p:sldIdLst>
  <p:sldSz cx="12192000" cy="6858000"/>
  <p:notesSz cx="6858000" cy="9144000"/>
  <p:embeddedFontLst>
    <p:embeddedFont>
      <p:font typeface="a옛날목욕탕B" panose="02020600000000000000" pitchFamily="18" charset="-127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나눔스퀘어라운드 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메이플스토리" panose="02000300000000000000" pitchFamily="2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FFF"/>
    <a:srgbClr val="FFE3E2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609-D922-4322-AC4D-B410EC1896AC}" v="1041" dt="2019-06-27T10:34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7:46.283" v="8980"/>
        <pc:sldMkLst>
          <pc:docMk/>
          <pc:sldMk cId="4291407074" sldId="259"/>
        </pc:sldMkLst>
        <pc:spChg chg="mod">
          <ac:chgData name="송용우" userId="5fec0c1f-fbad-4bae-b61b-9d64b9ac64ce" providerId="ADAL" clId="{5D0CB609-D922-4322-AC4D-B410EC1896AC}" dt="2019-06-27T08:57:46.283" v="8980"/>
          <ac:spMkLst>
            <pc:docMk/>
            <pc:sldMk cId="4291407074" sldId="259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7:43.303" v="111" actId="14100"/>
          <ac:spMkLst>
            <pc:docMk/>
            <pc:sldMk cId="4291407074" sldId="259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1:52.109" v="125" actId="478"/>
          <ac:spMkLst>
            <pc:docMk/>
            <pc:sldMk cId="4291407074" sldId="259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49:50.431" v="579"/>
          <ac:spMkLst>
            <pc:docMk/>
            <pc:sldMk cId="4291407074" sldId="259"/>
            <ac:spMk id="7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08:54:28.543" v="154" actId="1076"/>
          <ac:spMkLst>
            <pc:docMk/>
            <pc:sldMk cId="4291407074" sldId="259"/>
            <ac:spMk id="9" creationId="{400371EB-0687-4E6E-B370-8E68108D4D0B}"/>
          </ac:spMkLst>
        </pc:spChg>
        <pc:spChg chg="add mod">
          <ac:chgData name="송용우" userId="5fec0c1f-fbad-4bae-b61b-9d64b9ac64ce" providerId="ADAL" clId="{5D0CB609-D922-4322-AC4D-B410EC1896AC}" dt="2019-06-26T08:55:39.059" v="192" actId="1076"/>
          <ac:spMkLst>
            <pc:docMk/>
            <pc:sldMk cId="4291407074" sldId="259"/>
            <ac:spMk id="10" creationId="{ACA8DEC6-101C-49AD-9678-4F41C87C24CB}"/>
          </ac:spMkLst>
        </pc:spChg>
        <pc:spChg chg="add mod">
          <ac:chgData name="송용우" userId="5fec0c1f-fbad-4bae-b61b-9d64b9ac64ce" providerId="ADAL" clId="{5D0CB609-D922-4322-AC4D-B410EC1896AC}" dt="2019-06-26T08:55:59.016" v="224" actId="20577"/>
          <ac:spMkLst>
            <pc:docMk/>
            <pc:sldMk cId="4291407074" sldId="259"/>
            <ac:spMk id="11" creationId="{408C3DA8-B864-4523-B6F6-26ED6288A078}"/>
          </ac:spMkLst>
        </pc:spChg>
        <pc:picChg chg="add del mod">
          <ac:chgData name="송용우" userId="5fec0c1f-fbad-4bae-b61b-9d64b9ac64ce" providerId="ADAL" clId="{5D0CB609-D922-4322-AC4D-B410EC1896AC}" dt="2019-06-26T08:53:11.720" v="135" actId="478"/>
          <ac:picMkLst>
            <pc:docMk/>
            <pc:sldMk cId="4291407074" sldId="259"/>
            <ac:picMk id="2050" creationId="{C5705689-7C4F-466C-8033-1998246C7A3E}"/>
          </ac:picMkLst>
        </pc:picChg>
        <pc:picChg chg="add mod">
          <ac:chgData name="송용우" userId="5fec0c1f-fbad-4bae-b61b-9d64b9ac64ce" providerId="ADAL" clId="{5D0CB609-D922-4322-AC4D-B410EC1896AC}" dt="2019-06-26T08:54:15.781" v="142" actId="1076"/>
          <ac:picMkLst>
            <pc:docMk/>
            <pc:sldMk cId="4291407074" sldId="259"/>
            <ac:picMk id="2052" creationId="{9353140A-40B4-4A77-8AC0-3AAB398644BC}"/>
          </ac:picMkLst>
        </pc:picChg>
        <pc:picChg chg="add mod">
          <ac:chgData name="송용우" userId="5fec0c1f-fbad-4bae-b61b-9d64b9ac64ce" providerId="ADAL" clId="{5D0CB609-D922-4322-AC4D-B410EC1896AC}" dt="2019-06-26T08:55:41.323" v="193" actId="1076"/>
          <ac:picMkLst>
            <pc:docMk/>
            <pc:sldMk cId="4291407074" sldId="259"/>
            <ac:picMk id="2054" creationId="{6E99A3C4-8FC0-47D3-B11C-9845D12D11A9}"/>
          </ac:picMkLst>
        </pc:picChg>
      </pc:sldChg>
      <pc:sldChg chg="modSp del">
        <pc:chgData name="송용우" userId="5fec0c1f-fbad-4bae-b61b-9d64b9ac64ce" providerId="ADAL" clId="{5D0CB609-D922-4322-AC4D-B410EC1896AC}" dt="2019-06-27T05:43:16.688" v="4367" actId="2696"/>
        <pc:sldMkLst>
          <pc:docMk/>
          <pc:sldMk cId="986253177" sldId="260"/>
        </pc:sldMkLst>
        <pc:spChg chg="mod">
          <ac:chgData name="송용우" userId="5fec0c1f-fbad-4bae-b61b-9d64b9ac64ce" providerId="ADAL" clId="{5D0CB609-D922-4322-AC4D-B410EC1896AC}" dt="2019-06-27T02:13:42.700" v="3989" actId="1076"/>
          <ac:spMkLst>
            <pc:docMk/>
            <pc:sldMk cId="986253177" sldId="260"/>
            <ac:spMk id="4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del ord">
        <pc:chgData name="송용우" userId="5fec0c1f-fbad-4bae-b61b-9d64b9ac64ce" providerId="ADAL" clId="{5D0CB609-D922-4322-AC4D-B410EC1896AC}" dt="2019-06-27T08:37:09.919" v="8204" actId="2696"/>
        <pc:sldMkLst>
          <pc:docMk/>
          <pc:sldMk cId="1069333272" sldId="263"/>
        </pc:sldMkLst>
      </pc:sldChg>
      <pc:sldChg chg="del">
        <pc:chgData name="송용우" userId="5fec0c1f-fbad-4bae-b61b-9d64b9ac64ce" providerId="ADAL" clId="{5D0CB609-D922-4322-AC4D-B410EC1896AC}" dt="2019-06-27T05:43:19.268" v="4369" actId="2696"/>
        <pc:sldMkLst>
          <pc:docMk/>
          <pc:sldMk cId="3163413456" sldId="265"/>
        </pc:sldMkLst>
      </pc:sldChg>
      <pc:sldChg chg="addSp delSp modSp del">
        <pc:chgData name="송용우" userId="5fec0c1f-fbad-4bae-b61b-9d64b9ac64ce" providerId="ADAL" clId="{5D0CB609-D922-4322-AC4D-B410EC1896AC}" dt="2019-06-26T09:56:40.030" v="632" actId="2696"/>
        <pc:sldMkLst>
          <pc:docMk/>
          <pc:sldMk cId="3300538654" sldId="266"/>
        </pc:sldMkLst>
        <pc:graphicFrameChg chg="add del modGraphic">
          <ac:chgData name="송용우" userId="5fec0c1f-fbad-4bae-b61b-9d64b9ac64ce" providerId="ADAL" clId="{5D0CB609-D922-4322-AC4D-B410EC1896AC}" dt="2019-06-26T09:55:19.232" v="583" actId="27309"/>
          <ac:graphicFrameMkLst>
            <pc:docMk/>
            <pc:sldMk cId="3300538654" sldId="266"/>
            <ac:graphicFrameMk id="3" creationId="{A0179CD6-8734-40FD-B770-3C9D5F2CF66F}"/>
          </ac:graphicFrameMkLst>
        </pc:graphicFrameChg>
      </pc:sldChg>
      <pc:sldChg chg="addSp delSp modSp">
        <pc:chgData name="송용우" userId="5fec0c1f-fbad-4bae-b61b-9d64b9ac64ce" providerId="ADAL" clId="{5D0CB609-D922-4322-AC4D-B410EC1896AC}" dt="2019-06-27T09:18:15.781" v="9604" actId="2085"/>
        <pc:sldMkLst>
          <pc:docMk/>
          <pc:sldMk cId="1229590576" sldId="267"/>
        </pc:sldMkLst>
        <pc:spChg chg="add mod">
          <ac:chgData name="송용우" userId="5fec0c1f-fbad-4bae-b61b-9d64b9ac64ce" providerId="ADAL" clId="{5D0CB609-D922-4322-AC4D-B410EC1896AC}" dt="2019-06-27T09:16:52.765" v="9590" actId="1076"/>
          <ac:spMkLst>
            <pc:docMk/>
            <pc:sldMk cId="1229590576" sldId="267"/>
            <ac:spMk id="2" creationId="{9DA7CF5F-CE68-45EA-A2F4-1E48A87D2244}"/>
          </ac:spMkLst>
        </pc:spChg>
        <pc:spChg chg="add del">
          <ac:chgData name="송용우" userId="5fec0c1f-fbad-4bae-b61b-9d64b9ac64ce" providerId="ADAL" clId="{5D0CB609-D922-4322-AC4D-B410EC1896AC}" dt="2019-06-27T09:16:39.121" v="9583"/>
          <ac:spMkLst>
            <pc:docMk/>
            <pc:sldMk cId="1229590576" sldId="267"/>
            <ac:spMk id="3" creationId="{B532BA91-32A7-45D1-AEA7-4CF19AF51E60}"/>
          </ac:spMkLst>
        </pc:spChg>
        <pc:spChg chg="mod">
          <ac:chgData name="송용우" userId="5fec0c1f-fbad-4bae-b61b-9d64b9ac64ce" providerId="ADAL" clId="{5D0CB609-D922-4322-AC4D-B410EC1896AC}" dt="2019-06-27T09:18:15.781" v="9604" actId="2085"/>
          <ac:spMkLst>
            <pc:docMk/>
            <pc:sldMk cId="1229590576" sldId="267"/>
            <ac:spMk id="5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16:50.759" v="9589" actId="1076"/>
          <ac:spMkLst>
            <pc:docMk/>
            <pc:sldMk cId="1229590576" sldId="26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9:16:55.613" v="9591" actId="1076"/>
          <ac:spMkLst>
            <pc:docMk/>
            <pc:sldMk cId="1229590576" sldId="267"/>
            <ac:spMk id="7" creationId="{F159E829-ECEF-4A14-B1C1-91FA8CAA495C}"/>
          </ac:spMkLst>
        </pc:spChg>
        <pc:spChg chg="add del mod">
          <ac:chgData name="송용우" userId="5fec0c1f-fbad-4bae-b61b-9d64b9ac64ce" providerId="ADAL" clId="{5D0CB609-D922-4322-AC4D-B410EC1896AC}" dt="2019-06-27T09:16:28.670" v="9579" actId="478"/>
          <ac:spMkLst>
            <pc:docMk/>
            <pc:sldMk cId="1229590576" sldId="267"/>
            <ac:spMk id="8" creationId="{9687054E-8661-4930-9A77-DE86DEE0EA34}"/>
          </ac:spMkLst>
        </pc:spChg>
        <pc:spChg chg="add mod">
          <ac:chgData name="송용우" userId="5fec0c1f-fbad-4bae-b61b-9d64b9ac64ce" providerId="ADAL" clId="{5D0CB609-D922-4322-AC4D-B410EC1896AC}" dt="2019-06-27T09:17:18.387" v="9597" actId="403"/>
          <ac:spMkLst>
            <pc:docMk/>
            <pc:sldMk cId="1229590576" sldId="267"/>
            <ac:spMk id="9" creationId="{56AA0616-8A92-4015-A0BE-69FB33B657C7}"/>
          </ac:spMkLst>
        </pc:spChg>
        <pc:spChg chg="add mod">
          <ac:chgData name="송용우" userId="5fec0c1f-fbad-4bae-b61b-9d64b9ac64ce" providerId="ADAL" clId="{5D0CB609-D922-4322-AC4D-B410EC1896AC}" dt="2019-06-27T09:17:41.491" v="9602" actId="1076"/>
          <ac:spMkLst>
            <pc:docMk/>
            <pc:sldMk cId="1229590576" sldId="267"/>
            <ac:spMk id="10" creationId="{38B525D8-FC52-4202-9DFE-D16F9F201AF4}"/>
          </ac:spMkLst>
        </pc:spChg>
      </pc:sldChg>
      <pc:sldChg chg="addSp delSp modSp">
        <pc:chgData name="송용우" userId="5fec0c1f-fbad-4bae-b61b-9d64b9ac64ce" providerId="ADAL" clId="{5D0CB609-D922-4322-AC4D-B410EC1896AC}" dt="2019-06-26T10:03:46.569" v="779" actId="1076"/>
        <pc:sldMkLst>
          <pc:docMk/>
          <pc:sldMk cId="3157884792" sldId="268"/>
        </pc:sldMkLst>
        <pc:spChg chg="add mod">
          <ac:chgData name="송용우" userId="5fec0c1f-fbad-4bae-b61b-9d64b9ac64ce" providerId="ADAL" clId="{5D0CB609-D922-4322-AC4D-B410EC1896AC}" dt="2019-06-26T10:03:34.562" v="775" actId="13822"/>
          <ac:spMkLst>
            <pc:docMk/>
            <pc:sldMk cId="3157884792" sldId="268"/>
            <ac:spMk id="2" creationId="{DB56C8DF-B7F9-4226-A06F-3DA9780C7177}"/>
          </ac:spMkLst>
        </pc:spChg>
        <pc:spChg chg="del mod">
          <ac:chgData name="송용우" userId="5fec0c1f-fbad-4bae-b61b-9d64b9ac64ce" providerId="ADAL" clId="{5D0CB609-D922-4322-AC4D-B410EC1896AC}" dt="2019-06-26T09:56:44.460" v="634" actId="478"/>
          <ac:spMkLst>
            <pc:docMk/>
            <pc:sldMk cId="3157884792" sldId="268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5.636" v="635" actId="478"/>
          <ac:spMkLst>
            <pc:docMk/>
            <pc:sldMk cId="3157884792" sldId="268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7.843" v="636" actId="478"/>
          <ac:spMkLst>
            <pc:docMk/>
            <pc:sldMk cId="3157884792" sldId="268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9.339" v="637" actId="478"/>
          <ac:spMkLst>
            <pc:docMk/>
            <pc:sldMk cId="3157884792" sldId="268"/>
            <ac:spMk id="1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03:41.550" v="777" actId="1076"/>
          <ac:spMkLst>
            <pc:docMk/>
            <pc:sldMk cId="3157884792" sldId="268"/>
            <ac:spMk id="24" creationId="{CE6AB683-093C-4B58-88BC-9509207ACFA8}"/>
          </ac:spMkLst>
        </pc:spChg>
        <pc:spChg chg="add mod">
          <ac:chgData name="송용우" userId="5fec0c1f-fbad-4bae-b61b-9d64b9ac64ce" providerId="ADAL" clId="{5D0CB609-D922-4322-AC4D-B410EC1896AC}" dt="2019-06-26T10:03:46.569" v="779" actId="1076"/>
          <ac:spMkLst>
            <pc:docMk/>
            <pc:sldMk cId="3157884792" sldId="268"/>
            <ac:spMk id="25" creationId="{67AB1AE1-E80E-4649-98C7-96B551A0E307}"/>
          </ac:spMkLst>
        </pc:spChg>
        <pc:spChg chg="del">
          <ac:chgData name="송용우" userId="5fec0c1f-fbad-4bae-b61b-9d64b9ac64ce" providerId="ADAL" clId="{5D0CB609-D922-4322-AC4D-B410EC1896AC}" dt="2019-06-26T09:56:56.748" v="644" actId="478"/>
          <ac:spMkLst>
            <pc:docMk/>
            <pc:sldMk cId="3157884792" sldId="268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55.452" v="643" actId="478"/>
          <ac:spMkLst>
            <pc:docMk/>
            <pc:sldMk cId="3157884792" sldId="268"/>
            <ac:spMk id="28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1.654" v="628" actId="1076"/>
          <ac:spMkLst>
            <pc:docMk/>
            <pc:sldMk cId="3157884792" sldId="268"/>
            <ac:spMk id="29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5.058" v="629" actId="14100"/>
          <ac:spMkLst>
            <pc:docMk/>
            <pc:sldMk cId="3157884792" sldId="268"/>
            <ac:spMk id="30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3.122" v="641" actId="478"/>
          <ac:cxnSpMkLst>
            <pc:docMk/>
            <pc:sldMk cId="3157884792" sldId="268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193" v="638" actId="478"/>
          <ac:cxnSpMkLst>
            <pc:docMk/>
            <pc:sldMk cId="3157884792" sldId="268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947" v="639" actId="478"/>
          <ac:cxnSpMkLst>
            <pc:docMk/>
            <pc:sldMk cId="3157884792" sldId="268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1.921" v="640" actId="478"/>
          <ac:cxnSpMkLst>
            <pc:docMk/>
            <pc:sldMk cId="3157884792" sldId="268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4.091" v="642" actId="478"/>
          <ac:cxnSpMkLst>
            <pc:docMk/>
            <pc:sldMk cId="3157884792" sldId="268"/>
            <ac:cxnSpMk id="26" creationId="{00000000-0000-0000-0000-000000000000}"/>
          </ac:cxnSpMkLst>
        </pc:cxnChg>
      </pc:sldChg>
      <pc:sldChg chg="del">
        <pc:chgData name="송용우" userId="5fec0c1f-fbad-4bae-b61b-9d64b9ac64ce" providerId="ADAL" clId="{5D0CB609-D922-4322-AC4D-B410EC1896AC}" dt="2019-06-26T09:59:11.407" v="750" actId="2696"/>
        <pc:sldMkLst>
          <pc:docMk/>
          <pc:sldMk cId="1074184429" sldId="269"/>
        </pc:sldMkLst>
      </pc:sldChg>
      <pc:sldChg chg="addSp modSp">
        <pc:chgData name="송용우" userId="5fec0c1f-fbad-4bae-b61b-9d64b9ac64ce" providerId="ADAL" clId="{5D0CB609-D922-4322-AC4D-B410EC1896AC}" dt="2019-06-27T08:00:54.426" v="5653" actId="1076"/>
        <pc:sldMkLst>
          <pc:docMk/>
          <pc:sldMk cId="3671828286" sldId="270"/>
        </pc:sldMkLst>
        <pc:spChg chg="mod">
          <ac:chgData name="송용우" userId="5fec0c1f-fbad-4bae-b61b-9d64b9ac64ce" providerId="ADAL" clId="{5D0CB609-D922-4322-AC4D-B410EC1896AC}" dt="2019-06-26T08:46:44.112" v="19" actId="1076"/>
          <ac:spMkLst>
            <pc:docMk/>
            <pc:sldMk cId="3671828286" sldId="270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6:29.344" v="14" actId="1076"/>
          <ac:spMkLst>
            <pc:docMk/>
            <pc:sldMk cId="3671828286" sldId="270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00:50.341" v="5652" actId="1076"/>
          <ac:spMkLst>
            <pc:docMk/>
            <pc:sldMk cId="3671828286" sldId="270"/>
            <ac:spMk id="8" creationId="{00000000-0000-0000-0000-000000000000}"/>
          </ac:spMkLst>
        </pc:spChg>
        <pc:picChg chg="add mod">
          <ac:chgData name="송용우" userId="5fec0c1f-fbad-4bae-b61b-9d64b9ac64ce" providerId="ADAL" clId="{5D0CB609-D922-4322-AC4D-B410EC1896AC}" dt="2019-06-27T08:00:54.426" v="5653" actId="1076"/>
          <ac:picMkLst>
            <pc:docMk/>
            <pc:sldMk cId="3671828286" sldId="270"/>
            <ac:picMk id="1026" creationId="{E4C19952-89D5-4BB2-A925-81438BBFBD7B}"/>
          </ac:picMkLst>
        </pc:picChg>
      </pc:sldChg>
      <pc:sldChg chg="modSp ord">
        <pc:chgData name="송용우" userId="5fec0c1f-fbad-4bae-b61b-9d64b9ac64ce" providerId="ADAL" clId="{5D0CB609-D922-4322-AC4D-B410EC1896AC}" dt="2019-06-27T09:41:46.923" v="9619" actId="20577"/>
        <pc:sldMkLst>
          <pc:docMk/>
          <pc:sldMk cId="2034249273" sldId="272"/>
        </pc:sldMkLst>
        <pc:spChg chg="mod">
          <ac:chgData name="송용우" userId="5fec0c1f-fbad-4bae-b61b-9d64b9ac64ce" providerId="ADAL" clId="{5D0CB609-D922-4322-AC4D-B410EC1896AC}" dt="2019-06-27T01:40:16.439" v="2674"/>
          <ac:spMkLst>
            <pc:docMk/>
            <pc:sldMk cId="2034249273" sldId="272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10:50.910" v="6296" actId="207"/>
          <ac:spMkLst>
            <pc:docMk/>
            <pc:sldMk cId="2034249273" sldId="272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9:41:46.923" v="9619" actId="20577"/>
          <ac:spMkLst>
            <pc:docMk/>
            <pc:sldMk cId="2034249273" sldId="272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1:35:53.480" v="2595" actId="403"/>
          <ac:spMkLst>
            <pc:docMk/>
            <pc:sldMk cId="2034249273" sldId="272"/>
            <ac:spMk id="19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10:03.499" v="6289" actId="1076"/>
        <pc:sldMkLst>
          <pc:docMk/>
          <pc:sldMk cId="440471612" sldId="273"/>
        </pc:sldMkLst>
        <pc:spChg chg="add del mod">
          <ac:chgData name="송용우" userId="5fec0c1f-fbad-4bae-b61b-9d64b9ac64ce" providerId="ADAL" clId="{5D0CB609-D922-4322-AC4D-B410EC1896AC}" dt="2019-06-26T10:05:48.118" v="813" actId="1076"/>
          <ac:spMkLst>
            <pc:docMk/>
            <pc:sldMk cId="440471612" sldId="273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33:57.978" v="1309"/>
          <ac:spMkLst>
            <pc:docMk/>
            <pc:sldMk cId="440471612" sldId="273"/>
            <ac:spMk id="6" creationId="{51B1F457-E983-44BA-BC4F-21C8ED8A6958}"/>
          </ac:spMkLst>
        </pc:spChg>
        <pc:spChg chg="add del mod">
          <ac:chgData name="송용우" userId="5fec0c1f-fbad-4bae-b61b-9d64b9ac64ce" providerId="ADAL" clId="{5D0CB609-D922-4322-AC4D-B410EC1896AC}" dt="2019-06-26T10:05:54.575" v="814" actId="1076"/>
          <ac:spMkLst>
            <pc:docMk/>
            <pc:sldMk cId="440471612" sldId="273"/>
            <ac:spMk id="7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6T10:23:36.899" v="1045" actId="478"/>
          <ac:spMkLst>
            <pc:docMk/>
            <pc:sldMk cId="440471612" sldId="273"/>
            <ac:spMk id="8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5:44.464" v="812"/>
          <ac:spMkLst>
            <pc:docMk/>
            <pc:sldMk cId="440471612" sldId="273"/>
            <ac:spMk id="9" creationId="{F1560556-659D-4D77-BFE5-1054DBE6C502}"/>
          </ac:spMkLst>
        </pc:spChg>
        <pc:spChg chg="add mod">
          <ac:chgData name="송용우" userId="5fec0c1f-fbad-4bae-b61b-9d64b9ac64ce" providerId="ADAL" clId="{5D0CB609-D922-4322-AC4D-B410EC1896AC}" dt="2019-06-26T10:24:14.937" v="1047" actId="1076"/>
          <ac:spMkLst>
            <pc:docMk/>
            <pc:sldMk cId="440471612" sldId="273"/>
            <ac:spMk id="10" creationId="{2A63EC9B-02A9-4FEE-9BBA-43B594B74E6C}"/>
          </ac:spMkLst>
        </pc:spChg>
        <pc:spChg chg="add mod">
          <ac:chgData name="송용우" userId="5fec0c1f-fbad-4bae-b61b-9d64b9ac64ce" providerId="ADAL" clId="{5D0CB609-D922-4322-AC4D-B410EC1896AC}" dt="2019-06-26T10:24:18.307" v="1049" actId="1076"/>
          <ac:spMkLst>
            <pc:docMk/>
            <pc:sldMk cId="440471612" sldId="273"/>
            <ac:spMk id="11" creationId="{12127A09-BE35-4923-9453-6990A85AE03C}"/>
          </ac:spMkLst>
        </pc:spChg>
        <pc:spChg chg="add mod">
          <ac:chgData name="송용우" userId="5fec0c1f-fbad-4bae-b61b-9d64b9ac64ce" providerId="ADAL" clId="{5D0CB609-D922-4322-AC4D-B410EC1896AC}" dt="2019-06-26T10:24:23.879" v="1051" actId="1076"/>
          <ac:spMkLst>
            <pc:docMk/>
            <pc:sldMk cId="440471612" sldId="273"/>
            <ac:spMk id="12" creationId="{E429B60E-F403-4F61-A92D-60D1502D714E}"/>
          </ac:spMkLst>
        </pc:spChg>
        <pc:spChg chg="add mod">
          <ac:chgData name="송용우" userId="5fec0c1f-fbad-4bae-b61b-9d64b9ac64ce" providerId="ADAL" clId="{5D0CB609-D922-4322-AC4D-B410EC1896AC}" dt="2019-06-27T08:10:03.499" v="6289" actId="1076"/>
          <ac:spMkLst>
            <pc:docMk/>
            <pc:sldMk cId="440471612" sldId="273"/>
            <ac:spMk id="13" creationId="{4026B2AE-04F8-40A7-9555-891AA8945BFE}"/>
          </ac:spMkLst>
        </pc:spChg>
        <pc:spChg chg="add mod">
          <ac:chgData name="송용우" userId="5fec0c1f-fbad-4bae-b61b-9d64b9ac64ce" providerId="ADAL" clId="{5D0CB609-D922-4322-AC4D-B410EC1896AC}" dt="2019-06-27T08:09:35.302" v="6272" actId="2711"/>
          <ac:spMkLst>
            <pc:docMk/>
            <pc:sldMk cId="440471612" sldId="273"/>
            <ac:spMk id="14" creationId="{6A2C75A2-7A2D-4080-8FC2-C13A34CAABB8}"/>
          </ac:spMkLst>
        </pc:spChg>
        <pc:spChg chg="add mod">
          <ac:chgData name="송용우" userId="5fec0c1f-fbad-4bae-b61b-9d64b9ac64ce" providerId="ADAL" clId="{5D0CB609-D922-4322-AC4D-B410EC1896AC}" dt="2019-06-27T08:09:41.278" v="6273" actId="2711"/>
          <ac:spMkLst>
            <pc:docMk/>
            <pc:sldMk cId="440471612" sldId="273"/>
            <ac:spMk id="15" creationId="{965AAF7D-4329-40F2-AAF1-3B8F57EB0F7B}"/>
          </ac:spMkLst>
        </pc:spChg>
        <pc:picChg chg="add del mod">
          <ac:chgData name="송용우" userId="5fec0c1f-fbad-4bae-b61b-9d64b9ac64ce" providerId="ADAL" clId="{5D0CB609-D922-4322-AC4D-B410EC1896AC}" dt="2019-06-26T10:05:48.118" v="813" actId="1076"/>
          <ac:picMkLst>
            <pc:docMk/>
            <pc:sldMk cId="440471612" sldId="273"/>
            <ac:picMk id="4" creationId="{00000000-0000-0000-0000-000000000000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del">
        <pc:chgData name="송용우" userId="5fec0c1f-fbad-4bae-b61b-9d64b9ac64ce" providerId="ADAL" clId="{5D0CB609-D922-4322-AC4D-B410EC1896AC}" dt="2019-06-26T10:01:19.284" v="751" actId="2696"/>
        <pc:sldMkLst>
          <pc:docMk/>
          <pc:sldMk cId="3783282328" sldId="275"/>
        </pc:sldMkLst>
      </pc:sldChg>
      <pc:sldChg chg="addSp delSp modSp ord">
        <pc:chgData name="송용우" userId="5fec0c1f-fbad-4bae-b61b-9d64b9ac64ce" providerId="ADAL" clId="{5D0CB609-D922-4322-AC4D-B410EC1896AC}" dt="2019-06-27T08:44:51.871" v="8403" actId="403"/>
        <pc:sldMkLst>
          <pc:docMk/>
          <pc:sldMk cId="302916578" sldId="276"/>
        </pc:sldMkLst>
        <pc:spChg chg="add mod">
          <ac:chgData name="송용우" userId="5fec0c1f-fbad-4bae-b61b-9d64b9ac64ce" providerId="ADAL" clId="{5D0CB609-D922-4322-AC4D-B410EC1896AC}" dt="2019-06-27T08:37:47.435" v="8211" actId="404"/>
          <ac:spMkLst>
            <pc:docMk/>
            <pc:sldMk cId="302916578" sldId="276"/>
            <ac:spMk id="2" creationId="{1BB93103-E2DA-4A9C-BE80-58E850E9202E}"/>
          </ac:spMkLst>
        </pc:spChg>
        <pc:spChg chg="add mod">
          <ac:chgData name="송용우" userId="5fec0c1f-fbad-4bae-b61b-9d64b9ac64ce" providerId="ADAL" clId="{5D0CB609-D922-4322-AC4D-B410EC1896AC}" dt="2019-06-27T07:41:16.155" v="4877" actId="1076"/>
          <ac:spMkLst>
            <pc:docMk/>
            <pc:sldMk cId="302916578" sldId="276"/>
            <ac:spMk id="3" creationId="{BD7FEDD1-E2DC-4407-9E16-B10F0D12214E}"/>
          </ac:spMkLst>
        </pc:spChg>
        <pc:spChg chg="del">
          <ac:chgData name="송용우" userId="5fec0c1f-fbad-4bae-b61b-9d64b9ac64ce" providerId="ADAL" clId="{5D0CB609-D922-4322-AC4D-B410EC1896AC}" dt="2019-06-27T08:37:38.450" v="8209" actId="478"/>
          <ac:spMkLst>
            <pc:docMk/>
            <pc:sldMk cId="302916578" sldId="27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7:37.193" v="8208" actId="478"/>
          <ac:spMkLst>
            <pc:docMk/>
            <pc:sldMk cId="302916578" sldId="276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44:12.865" v="8259" actId="478"/>
          <ac:spMkLst>
            <pc:docMk/>
            <pc:sldMk cId="302916578" sldId="276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43:58.636" v="8250"/>
          <ac:spMkLst>
            <pc:docMk/>
            <pc:sldMk cId="302916578" sldId="276"/>
            <ac:spMk id="7" creationId="{5157F18A-5A11-46D4-AE48-8171AD08745D}"/>
          </ac:spMkLst>
        </pc:spChg>
        <pc:spChg chg="add mod">
          <ac:chgData name="송용우" userId="5fec0c1f-fbad-4bae-b61b-9d64b9ac64ce" providerId="ADAL" clId="{5D0CB609-D922-4322-AC4D-B410EC1896AC}" dt="2019-06-27T08:44:03.258" v="8258"/>
          <ac:spMkLst>
            <pc:docMk/>
            <pc:sldMk cId="302916578" sldId="276"/>
            <ac:spMk id="8" creationId="{076E575F-2AA5-4B31-8467-E10B2E78D242}"/>
          </ac:spMkLst>
        </pc:spChg>
        <pc:spChg chg="add mod">
          <ac:chgData name="송용우" userId="5fec0c1f-fbad-4bae-b61b-9d64b9ac64ce" providerId="ADAL" clId="{5D0CB609-D922-4322-AC4D-B410EC1896AC}" dt="2019-06-27T07:41:12.123" v="4876" actId="1076"/>
          <ac:spMkLst>
            <pc:docMk/>
            <pc:sldMk cId="302916578" sldId="276"/>
            <ac:spMk id="9" creationId="{44BD464D-020F-4CA3-AF53-7481D1C1C1C1}"/>
          </ac:spMkLst>
        </pc:spChg>
        <pc:spChg chg="add mod">
          <ac:chgData name="송용우" userId="5fec0c1f-fbad-4bae-b61b-9d64b9ac64ce" providerId="ADAL" clId="{5D0CB609-D922-4322-AC4D-B410EC1896AC}" dt="2019-06-27T08:44:01.467" v="8254"/>
          <ac:spMkLst>
            <pc:docMk/>
            <pc:sldMk cId="302916578" sldId="276"/>
            <ac:spMk id="10" creationId="{2FDC556C-6858-43E8-BECB-0F19549C9538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1" creationId="{5C85B1EB-9CCE-4225-8363-4B2C9594A107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2" creationId="{80A9556A-700D-489D-B9E9-2389A18A6BDC}"/>
          </ac:spMkLst>
        </pc:spChg>
        <pc:spChg chg="add mod">
          <ac:chgData name="송용우" userId="5fec0c1f-fbad-4bae-b61b-9d64b9ac64ce" providerId="ADAL" clId="{5D0CB609-D922-4322-AC4D-B410EC1896AC}" dt="2019-06-27T08:44:51.871" v="8403" actId="403"/>
          <ac:spMkLst>
            <pc:docMk/>
            <pc:sldMk cId="302916578" sldId="276"/>
            <ac:spMk id="13" creationId="{B21AF5EE-492E-45CF-BC61-994840663AB2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33.376" v="8245" actId="2085"/>
        <pc:sldMkLst>
          <pc:docMk/>
          <pc:sldMk cId="2453280698" sldId="277"/>
        </pc:sldMkLst>
        <pc:spChg chg="add mod">
          <ac:chgData name="송용우" userId="5fec0c1f-fbad-4bae-b61b-9d64b9ac64ce" providerId="ADAL" clId="{5D0CB609-D922-4322-AC4D-B410EC1896AC}" dt="2019-06-27T08:37:16.792" v="8207" actId="1076"/>
          <ac:spMkLst>
            <pc:docMk/>
            <pc:sldMk cId="2453280698" sldId="277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8:43:33.376" v="8245" actId="2085"/>
          <ac:spMkLst>
            <pc:docMk/>
            <pc:sldMk cId="2453280698" sldId="277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0:55.075" v="5288" actId="478"/>
          <ac:spMkLst>
            <pc:docMk/>
            <pc:sldMk cId="2453280698" sldId="27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7:14.774" v="8206" actId="1076"/>
          <ac:spMkLst>
            <pc:docMk/>
            <pc:sldMk cId="2453280698" sldId="277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8:37:13.082" v="8205" actId="1076"/>
          <ac:spMkLst>
            <pc:docMk/>
            <pc:sldMk cId="2453280698" sldId="277"/>
            <ac:spMk id="8" creationId="{0F877ABD-511E-46EC-9937-EA25883A407C}"/>
          </ac:spMkLst>
        </pc:spChg>
        <pc:spChg chg="add mod">
          <ac:chgData name="송용우" userId="5fec0c1f-fbad-4bae-b61b-9d64b9ac64ce" providerId="ADAL" clId="{5D0CB609-D922-4322-AC4D-B410EC1896AC}" dt="2019-06-27T07:51:55.529" v="5352" actId="1076"/>
          <ac:spMkLst>
            <pc:docMk/>
            <pc:sldMk cId="2453280698" sldId="277"/>
            <ac:spMk id="9" creationId="{E3B15F6E-5519-45E0-BB5B-50E4CEF34A72}"/>
          </ac:spMkLst>
        </pc:spChg>
      </pc:sldChg>
      <pc:sldChg chg="addSp modSp ord">
        <pc:chgData name="송용우" userId="5fec0c1f-fbad-4bae-b61b-9d64b9ac64ce" providerId="ADAL" clId="{5D0CB609-D922-4322-AC4D-B410EC1896AC}" dt="2019-06-27T08:43:23.648" v="8241" actId="2085"/>
        <pc:sldMkLst>
          <pc:docMk/>
          <pc:sldMk cId="1513403971" sldId="278"/>
        </pc:sldMkLst>
        <pc:spChg chg="mod">
          <ac:chgData name="송용우" userId="5fec0c1f-fbad-4bae-b61b-9d64b9ac64ce" providerId="ADAL" clId="{5D0CB609-D922-4322-AC4D-B410EC1896AC}" dt="2019-06-27T08:43:23.648" v="8241" actId="2085"/>
          <ac:spMkLst>
            <pc:docMk/>
            <pc:sldMk cId="1513403971" sldId="278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7:57:14.669" v="5415" actId="1076"/>
          <ac:spMkLst>
            <pc:docMk/>
            <pc:sldMk cId="1513403971" sldId="278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9:11.692" v="8226" actId="2711"/>
          <ac:spMkLst>
            <pc:docMk/>
            <pc:sldMk cId="1513403971" sldId="278"/>
            <ac:spMk id="7" creationId="{FAF60E16-227E-4849-97A6-DBB037800894}"/>
          </ac:spMkLst>
        </pc:spChg>
        <pc:spChg chg="add mod">
          <ac:chgData name="송용우" userId="5fec0c1f-fbad-4bae-b61b-9d64b9ac64ce" providerId="ADAL" clId="{5D0CB609-D922-4322-AC4D-B410EC1896AC}" dt="2019-06-27T07:57:12.311" v="5414" actId="1076"/>
          <ac:spMkLst>
            <pc:docMk/>
            <pc:sldMk cId="1513403971" sldId="278"/>
            <ac:spMk id="8" creationId="{540FDCFA-3F1E-4D4A-A7F7-2B8AF817CAEF}"/>
          </ac:spMkLst>
        </pc:spChg>
        <pc:spChg chg="add mod">
          <ac:chgData name="송용우" userId="5fec0c1f-fbad-4bae-b61b-9d64b9ac64ce" providerId="ADAL" clId="{5D0CB609-D922-4322-AC4D-B410EC1896AC}" dt="2019-06-27T08:39:18.075" v="8235" actId="1076"/>
          <ac:spMkLst>
            <pc:docMk/>
            <pc:sldMk cId="1513403971" sldId="278"/>
            <ac:spMk id="9" creationId="{476D1CF1-6379-44FB-BE6E-227257FF0A83}"/>
          </ac:spMkLst>
        </pc:spChg>
        <pc:spChg chg="add mod">
          <ac:chgData name="송용우" userId="5fec0c1f-fbad-4bae-b61b-9d64b9ac64ce" providerId="ADAL" clId="{5D0CB609-D922-4322-AC4D-B410EC1896AC}" dt="2019-06-27T08:39:03.797" v="8225"/>
          <ac:spMkLst>
            <pc:docMk/>
            <pc:sldMk cId="1513403971" sldId="278"/>
            <ac:spMk id="10" creationId="{4ABF3953-9EB5-44D1-A254-F138D0AC371D}"/>
          </ac:spMkLst>
        </pc:spChg>
        <pc:spChg chg="add mod">
          <ac:chgData name="송용우" userId="5fec0c1f-fbad-4bae-b61b-9d64b9ac64ce" providerId="ADAL" clId="{5D0CB609-D922-4322-AC4D-B410EC1896AC}" dt="2019-06-27T08:38:59.916" v="8219" actId="2711"/>
          <ac:spMkLst>
            <pc:docMk/>
            <pc:sldMk cId="1513403971" sldId="278"/>
            <ac:spMk id="11" creationId="{CD364EFD-1778-4EC1-813D-3622C6666927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28.772" v="8243" actId="2085"/>
        <pc:sldMkLst>
          <pc:docMk/>
          <pc:sldMk cId="530125172" sldId="279"/>
        </pc:sldMkLst>
        <pc:spChg chg="add del mod">
          <ac:chgData name="송용우" userId="5fec0c1f-fbad-4bae-b61b-9d64b9ac64ce" providerId="ADAL" clId="{5D0CB609-D922-4322-AC4D-B410EC1896AC}" dt="2019-06-27T07:44:18.168" v="4993" actId="478"/>
          <ac:spMkLst>
            <pc:docMk/>
            <pc:sldMk cId="530125172" sldId="279"/>
            <ac:spMk id="2" creationId="{4D51777F-8809-4C43-8C4A-9268FEB633A2}"/>
          </ac:spMkLst>
        </pc:spChg>
        <pc:spChg chg="add del mod">
          <ac:chgData name="송용우" userId="5fec0c1f-fbad-4bae-b61b-9d64b9ac64ce" providerId="ADAL" clId="{5D0CB609-D922-4322-AC4D-B410EC1896AC}" dt="2019-06-27T07:45:27.655" v="5017" actId="478"/>
          <ac:spMkLst>
            <pc:docMk/>
            <pc:sldMk cId="530125172" sldId="279"/>
            <ac:spMk id="3" creationId="{5D20D559-9199-4354-8E68-868AB0BCF0B9}"/>
          </ac:spMkLst>
        </pc:spChg>
        <pc:spChg chg="mod">
          <ac:chgData name="송용우" userId="5fec0c1f-fbad-4bae-b61b-9d64b9ac64ce" providerId="ADAL" clId="{5D0CB609-D922-4322-AC4D-B410EC1896AC}" dt="2019-06-27T08:43:28.772" v="8243" actId="2085"/>
          <ac:spMkLst>
            <pc:docMk/>
            <pc:sldMk cId="530125172" sldId="279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8:32.541" v="8216" actId="1076"/>
          <ac:spMkLst>
            <pc:docMk/>
            <pc:sldMk cId="530125172" sldId="279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8:29.839" v="8215" actId="2711"/>
          <ac:spMkLst>
            <pc:docMk/>
            <pc:sldMk cId="530125172" sldId="279"/>
            <ac:spMk id="7" creationId="{4F70D8FB-4ACA-4742-93B3-144B112327EC}"/>
          </ac:spMkLst>
        </pc:spChg>
        <pc:spChg chg="add mod">
          <ac:chgData name="송용우" userId="5fec0c1f-fbad-4bae-b61b-9d64b9ac64ce" providerId="ADAL" clId="{5D0CB609-D922-4322-AC4D-B410EC1896AC}" dt="2019-06-27T08:37:01.961" v="8202"/>
          <ac:spMkLst>
            <pc:docMk/>
            <pc:sldMk cId="530125172" sldId="279"/>
            <ac:spMk id="8" creationId="{CE237B59-4538-4B02-A945-336A1528007E}"/>
          </ac:spMkLst>
        </pc:spChg>
        <pc:spChg chg="add mod">
          <ac:chgData name="송용우" userId="5fec0c1f-fbad-4bae-b61b-9d64b9ac64ce" providerId="ADAL" clId="{5D0CB609-D922-4322-AC4D-B410EC1896AC}" dt="2019-06-27T08:38:34.432" v="8217" actId="1076"/>
          <ac:spMkLst>
            <pc:docMk/>
            <pc:sldMk cId="530125172" sldId="279"/>
            <ac:spMk id="9" creationId="{CEE9D984-2317-4709-A84D-018FAD9CCE16}"/>
          </ac:spMkLst>
        </pc:spChg>
      </pc:sldChg>
      <pc:sldChg chg="add del">
        <pc:chgData name="송용우" userId="5fec0c1f-fbad-4bae-b61b-9d64b9ac64ce" providerId="ADAL" clId="{5D0CB609-D922-4322-AC4D-B410EC1896AC}" dt="2019-06-26T09:55:28.328" v="585" actId="2696"/>
        <pc:sldMkLst>
          <pc:docMk/>
          <pc:sldMk cId="2188222628" sldId="280"/>
        </pc:sldMkLst>
      </pc:sldChg>
      <pc:sldChg chg="addSp modSp add del">
        <pc:chgData name="송용우" userId="5fec0c1f-fbad-4bae-b61b-9d64b9ac64ce" providerId="ADAL" clId="{5D0CB609-D922-4322-AC4D-B410EC1896AC}" dt="2019-06-27T08:08:41.041" v="6263"/>
        <pc:sldMkLst>
          <pc:docMk/>
          <pc:sldMk cId="1366628012" sldId="281"/>
        </pc:sldMkLst>
        <pc:spChg chg="add mod">
          <ac:chgData name="송용우" userId="5fec0c1f-fbad-4bae-b61b-9d64b9ac64ce" providerId="ADAL" clId="{5D0CB609-D922-4322-AC4D-B410EC1896AC}" dt="2019-06-26T10:16:36.677" v="1042"/>
          <ac:spMkLst>
            <pc:docMk/>
            <pc:sldMk cId="1366628012" sldId="281"/>
            <ac:spMk id="3" creationId="{1A17EF3F-168B-418D-8491-41064845543C}"/>
          </ac:spMkLst>
        </pc:spChg>
        <pc:spChg chg="add">
          <ac:chgData name="송용우" userId="5fec0c1f-fbad-4bae-b61b-9d64b9ac64ce" providerId="ADAL" clId="{5D0CB609-D922-4322-AC4D-B410EC1896AC}" dt="2019-06-26T10:16:27.047" v="1015"/>
          <ac:spMkLst>
            <pc:docMk/>
            <pc:sldMk cId="1366628012" sldId="281"/>
            <ac:spMk id="4" creationId="{25710FD4-ED12-4945-AF9A-22ABD4BFDD67}"/>
          </ac:spMkLst>
        </pc:spChg>
        <pc:spChg chg="mod">
          <ac:chgData name="송용우" userId="5fec0c1f-fbad-4bae-b61b-9d64b9ac64ce" providerId="ADAL" clId="{5D0CB609-D922-4322-AC4D-B410EC1896AC}" dt="2019-06-26T10:50:30.962" v="1461" actId="1076"/>
          <ac:spMkLst>
            <pc:docMk/>
            <pc:sldMk cId="1366628012" sldId="281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41.041" v="6263"/>
          <ac:spMkLst>
            <pc:docMk/>
            <pc:sldMk cId="1366628012" sldId="281"/>
            <ac:spMk id="7" creationId="{DF79D0B8-FFCE-43FF-A759-1BD3B71CD9C9}"/>
          </ac:spMkLst>
        </pc:spChg>
        <pc:picChg chg="add mod">
          <ac:chgData name="송용우" userId="5fec0c1f-fbad-4bae-b61b-9d64b9ac64ce" providerId="ADAL" clId="{5D0CB609-D922-4322-AC4D-B410EC1896AC}" dt="2019-06-26T10:52:12.413" v="1468" actId="1076"/>
          <ac:picMkLst>
            <pc:docMk/>
            <pc:sldMk cId="1366628012" sldId="281"/>
            <ac:picMk id="5" creationId="{FBEC5920-4602-4CBA-9DDA-F560E82CE4A9}"/>
          </ac:picMkLst>
        </pc:picChg>
      </pc:sldChg>
      <pc:sldChg chg="del">
        <pc:chgData name="송용우" userId="5fec0c1f-fbad-4bae-b61b-9d64b9ac64ce" providerId="ADAL" clId="{5D0CB609-D922-4322-AC4D-B410EC1896AC}" dt="2019-06-27T05:43:18.336" v="4368" actId="2696"/>
        <pc:sldMkLst>
          <pc:docMk/>
          <pc:sldMk cId="690325862" sldId="282"/>
        </pc:sldMkLst>
      </pc:sldChg>
      <pc:sldChg chg="addSp delSp modSp add">
        <pc:chgData name="송용우" userId="5fec0c1f-fbad-4bae-b61b-9d64b9ac64ce" providerId="ADAL" clId="{5D0CB609-D922-4322-AC4D-B410EC1896AC}" dt="2019-06-27T08:57:49.649" v="8989"/>
        <pc:sldMkLst>
          <pc:docMk/>
          <pc:sldMk cId="718043481" sldId="283"/>
        </pc:sldMkLst>
        <pc:spChg chg="mod">
          <ac:chgData name="송용우" userId="5fec0c1f-fbad-4bae-b61b-9d64b9ac64ce" providerId="ADAL" clId="{5D0CB609-D922-4322-AC4D-B410EC1896AC}" dt="2019-06-27T08:57:49.649" v="8989"/>
          <ac:spMkLst>
            <pc:docMk/>
            <pc:sldMk cId="718043481" sldId="283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1:33.963" v="431" actId="20577"/>
          <ac:spMkLst>
            <pc:docMk/>
            <pc:sldMk cId="718043481" sldId="28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9:29.626" v="353" actId="478"/>
          <ac:spMkLst>
            <pc:docMk/>
            <pc:sldMk cId="718043481" sldId="283"/>
            <ac:spMk id="9" creationId="{400371EB-0687-4E6E-B370-8E68108D4D0B}"/>
          </ac:spMkLst>
        </pc:spChg>
        <pc:spChg chg="del mod">
          <ac:chgData name="송용우" userId="5fec0c1f-fbad-4bae-b61b-9d64b9ac64ce" providerId="ADAL" clId="{5D0CB609-D922-4322-AC4D-B410EC1896AC}" dt="2019-06-26T08:59:28.035" v="352" actId="478"/>
          <ac:spMkLst>
            <pc:docMk/>
            <pc:sldMk cId="718043481" sldId="283"/>
            <ac:spMk id="10" creationId="{ACA8DEC6-101C-49AD-9678-4F41C87C24CB}"/>
          </ac:spMkLst>
        </pc:spChg>
        <pc:spChg chg="del">
          <ac:chgData name="송용우" userId="5fec0c1f-fbad-4bae-b61b-9d64b9ac64ce" providerId="ADAL" clId="{5D0CB609-D922-4322-AC4D-B410EC1896AC}" dt="2019-06-26T08:59:25.997" v="351" actId="478"/>
          <ac:spMkLst>
            <pc:docMk/>
            <pc:sldMk cId="718043481" sldId="283"/>
            <ac:spMk id="11" creationId="{408C3DA8-B864-4523-B6F6-26ED6288A078}"/>
          </ac:spMkLst>
        </pc:spChg>
        <pc:picChg chg="del">
          <ac:chgData name="송용우" userId="5fec0c1f-fbad-4bae-b61b-9d64b9ac64ce" providerId="ADAL" clId="{5D0CB609-D922-4322-AC4D-B410EC1896AC}" dt="2019-06-26T08:59:22.653" v="348" actId="478"/>
          <ac:picMkLst>
            <pc:docMk/>
            <pc:sldMk cId="718043481" sldId="283"/>
            <ac:picMk id="2052" creationId="{9353140A-40B4-4A77-8AC0-3AAB398644BC}"/>
          </ac:picMkLst>
        </pc:picChg>
        <pc:picChg chg="del">
          <ac:chgData name="송용우" userId="5fec0c1f-fbad-4bae-b61b-9d64b9ac64ce" providerId="ADAL" clId="{5D0CB609-D922-4322-AC4D-B410EC1896AC}" dt="2019-06-26T08:59:24.304" v="350" actId="478"/>
          <ac:picMkLst>
            <pc:docMk/>
            <pc:sldMk cId="718043481" sldId="283"/>
            <ac:picMk id="2054" creationId="{6E99A3C4-8FC0-47D3-B11C-9845D12D11A9}"/>
          </ac:picMkLst>
        </pc:picChg>
        <pc:picChg chg="add mod">
          <ac:chgData name="송용우" userId="5fec0c1f-fbad-4bae-b61b-9d64b9ac64ce" providerId="ADAL" clId="{5D0CB609-D922-4322-AC4D-B410EC1896AC}" dt="2019-06-26T08:59:42.057" v="357" actId="1076"/>
          <ac:picMkLst>
            <pc:docMk/>
            <pc:sldMk cId="718043481" sldId="283"/>
            <ac:picMk id="3074" creationId="{E6A1392A-44B6-4FAD-A47D-4A2195EEBE8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7:54.116" v="8998"/>
        <pc:sldMkLst>
          <pc:docMk/>
          <pc:sldMk cId="2222693813" sldId="284"/>
        </pc:sldMkLst>
        <pc:spChg chg="mod">
          <ac:chgData name="송용우" userId="5fec0c1f-fbad-4bae-b61b-9d64b9ac64ce" providerId="ADAL" clId="{5D0CB609-D922-4322-AC4D-B410EC1896AC}" dt="2019-06-27T08:57:54.116" v="8998"/>
          <ac:spMkLst>
            <pc:docMk/>
            <pc:sldMk cId="2222693813" sldId="28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3:10.168" v="509"/>
          <ac:spMkLst>
            <pc:docMk/>
            <pc:sldMk cId="2222693813" sldId="284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01:59.703" v="497" actId="478"/>
          <ac:picMkLst>
            <pc:docMk/>
            <pc:sldMk cId="2222693813" sldId="284"/>
            <ac:picMk id="3074" creationId="{E6A1392A-44B6-4FAD-A47D-4A2195EEBE80}"/>
          </ac:picMkLst>
        </pc:picChg>
        <pc:picChg chg="add mod">
          <ac:chgData name="송용우" userId="5fec0c1f-fbad-4bae-b61b-9d64b9ac64ce" providerId="ADAL" clId="{5D0CB609-D922-4322-AC4D-B410EC1896AC}" dt="2019-06-26T09:03:46.640" v="516" actId="1076"/>
          <ac:picMkLst>
            <pc:docMk/>
            <pc:sldMk cId="2222693813" sldId="284"/>
            <ac:picMk id="4098" creationId="{64A53A10-7A53-443A-AD5C-2C65DA6CE9C2}"/>
          </ac:picMkLst>
        </pc:picChg>
        <pc:picChg chg="add mod">
          <ac:chgData name="송용우" userId="5fec0c1f-fbad-4bae-b61b-9d64b9ac64ce" providerId="ADAL" clId="{5D0CB609-D922-4322-AC4D-B410EC1896AC}" dt="2019-06-26T09:06:39.106" v="525" actId="1076"/>
          <ac:picMkLst>
            <pc:docMk/>
            <pc:sldMk cId="2222693813" sldId="284"/>
            <ac:picMk id="4100" creationId="{8D01B820-7079-4171-AF49-0D965344F040}"/>
          </ac:picMkLst>
        </pc:picChg>
        <pc:picChg chg="add mod">
          <ac:chgData name="송용우" userId="5fec0c1f-fbad-4bae-b61b-9d64b9ac64ce" providerId="ADAL" clId="{5D0CB609-D922-4322-AC4D-B410EC1896AC}" dt="2019-06-26T09:06:40.135" v="526" actId="1076"/>
          <ac:picMkLst>
            <pc:docMk/>
            <pc:sldMk cId="2222693813" sldId="284"/>
            <ac:picMk id="4102" creationId="{1AC23410-B259-4477-BA32-386E7261ABB7}"/>
          </ac:picMkLst>
        </pc:picChg>
        <pc:picChg chg="add mod">
          <ac:chgData name="송용우" userId="5fec0c1f-fbad-4bae-b61b-9d64b9ac64ce" providerId="ADAL" clId="{5D0CB609-D922-4322-AC4D-B410EC1896AC}" dt="2019-06-26T09:06:43.431" v="528" actId="1076"/>
          <ac:picMkLst>
            <pc:docMk/>
            <pc:sldMk cId="2222693813" sldId="284"/>
            <ac:picMk id="4104" creationId="{AC6D68F4-233F-496B-A9EA-80FD8E990FC6}"/>
          </ac:picMkLst>
        </pc:picChg>
        <pc:picChg chg="add mod">
          <ac:chgData name="송용우" userId="5fec0c1f-fbad-4bae-b61b-9d64b9ac64ce" providerId="ADAL" clId="{5D0CB609-D922-4322-AC4D-B410EC1896AC}" dt="2019-06-26T09:06:41.923" v="527" actId="1076"/>
          <ac:picMkLst>
            <pc:docMk/>
            <pc:sldMk cId="2222693813" sldId="284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6T10:14:45.409" v="1007" actId="1076"/>
        <pc:sldMkLst>
          <pc:docMk/>
          <pc:sldMk cId="3579507369" sldId="285"/>
        </pc:sldMkLst>
        <pc:spChg chg="mod">
          <ac:chgData name="송용우" userId="5fec0c1f-fbad-4bae-b61b-9d64b9ac64ce" providerId="ADAL" clId="{5D0CB609-D922-4322-AC4D-B410EC1896AC}" dt="2019-06-26T10:14:07.496" v="994" actId="403"/>
          <ac:spMkLst>
            <pc:docMk/>
            <pc:sldMk cId="3579507369" sldId="285"/>
            <ac:spMk id="13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23.903" v="1001" actId="3062"/>
          <ac:spMkLst>
            <pc:docMk/>
            <pc:sldMk cId="3579507369" sldId="285"/>
            <ac:spMk id="1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39.906" v="1004" actId="1076"/>
          <ac:spMkLst>
            <pc:docMk/>
            <pc:sldMk cId="3579507369" sldId="285"/>
            <ac:spMk id="1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45.409" v="1007" actId="1076"/>
          <ac:spMkLst>
            <pc:docMk/>
            <pc:sldMk cId="3579507369" sldId="285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3" creationId="{60138900-1B8A-4490-823E-CBED9478516B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4" creationId="{8FC6BD13-6420-437D-9924-509101AF5BE4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5" creationId="{67817890-4AE0-43AE-B922-4BA72B852892}"/>
          </ac:spMkLst>
        </pc:spChg>
        <pc:spChg chg="del">
          <ac:chgData name="송용우" userId="5fec0c1f-fbad-4bae-b61b-9d64b9ac64ce" providerId="ADAL" clId="{5D0CB609-D922-4322-AC4D-B410EC1896AC}" dt="2019-06-26T09:57:02.940" v="649" actId="478"/>
          <ac:spMkLst>
            <pc:docMk/>
            <pc:sldMk cId="3579507369" sldId="285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7:04.547" v="650" actId="478"/>
          <ac:spMkLst>
            <pc:docMk/>
            <pc:sldMk cId="3579507369" sldId="285"/>
            <ac:spMk id="28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9.347" v="646" actId="478"/>
          <ac:cxnSpMkLst>
            <pc:docMk/>
            <pc:sldMk cId="3579507369" sldId="285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0.626" v="647" actId="478"/>
          <ac:cxnSpMkLst>
            <pc:docMk/>
            <pc:sldMk cId="3579507369" sldId="285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8.249" v="645" actId="478"/>
          <ac:cxnSpMkLst>
            <pc:docMk/>
            <pc:sldMk cId="3579507369" sldId="285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1.546" v="648" actId="478"/>
          <ac:cxnSpMkLst>
            <pc:docMk/>
            <pc:sldMk cId="3579507369" sldId="285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5.457" v="651" actId="478"/>
          <ac:cxnSpMkLst>
            <pc:docMk/>
            <pc:sldMk cId="3579507369" sldId="285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10:05:01.440" v="9653" actId="478"/>
        <pc:sldMkLst>
          <pc:docMk/>
          <pc:sldMk cId="723184811" sldId="286"/>
        </pc:sldMkLst>
        <pc:spChg chg="del mod">
          <ac:chgData name="송용우" userId="5fec0c1f-fbad-4bae-b61b-9d64b9ac64ce" providerId="ADAL" clId="{5D0CB609-D922-4322-AC4D-B410EC1896AC}" dt="2019-06-26T10:15:12.908" v="1009" actId="478"/>
          <ac:spMkLst>
            <pc:docMk/>
            <pc:sldMk cId="723184811" sldId="286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4.307" v="1010" actId="478"/>
          <ac:spMkLst>
            <pc:docMk/>
            <pc:sldMk cId="723184811" sldId="286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5.604" v="1011" actId="478"/>
          <ac:spMkLst>
            <pc:docMk/>
            <pc:sldMk cId="723184811" sldId="286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7.108" v="1012" actId="478"/>
          <ac:spMkLst>
            <pc:docMk/>
            <pc:sldMk cId="723184811" sldId="286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3" creationId="{51A4B28A-70D1-4477-B088-23236083BD39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4" creationId="{E97740AB-43EA-4497-A506-013CC59C8CF5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5" creationId="{82F70767-921C-4BC9-9279-012BE59EF272}"/>
          </ac:spMkLst>
        </pc:spChg>
        <pc:spChg chg="mod">
          <ac:chgData name="송용우" userId="5fec0c1f-fbad-4bae-b61b-9d64b9ac64ce" providerId="ADAL" clId="{5D0CB609-D922-4322-AC4D-B410EC1896AC}" dt="2019-06-27T08:01:36.953" v="5656" actId="2711"/>
          <ac:spMkLst>
            <pc:docMk/>
            <pc:sldMk cId="723184811" sldId="286"/>
            <ac:spMk id="27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1" creationId="{D6C879C3-3800-4C74-BE39-8C35B96C84DB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2" creationId="{AF2FAAB7-8E65-419B-BD00-79C4E936DDA1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3" creationId="{3AF22A86-C76F-4471-954C-749F07D68B87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4" creationId="{D3FEFE92-DD9A-4A93-9A5E-AF65CFC191E2}"/>
          </ac:spMkLst>
        </pc:spChg>
        <pc:spChg chg="add del">
          <ac:chgData name="송용우" userId="5fec0c1f-fbad-4bae-b61b-9d64b9ac64ce" providerId="ADAL" clId="{5D0CB609-D922-4322-AC4D-B410EC1896AC}" dt="2019-06-27T10:05:01.440" v="9653" actId="478"/>
          <ac:spMkLst>
            <pc:docMk/>
            <pc:sldMk cId="723184811" sldId="286"/>
            <ac:spMk id="35" creationId="{692A8E0C-53C4-4F55-803E-F43D834813B9}"/>
          </ac:spMkLst>
        </pc:spChg>
        <pc:cxnChg chg="mod">
          <ac:chgData name="송용우" userId="5fec0c1f-fbad-4bae-b61b-9d64b9ac64ce" providerId="ADAL" clId="{5D0CB609-D922-4322-AC4D-B410EC1896AC}" dt="2019-06-26T10:15:22.538" v="1014" actId="1076"/>
          <ac:cxnSpMkLst>
            <pc:docMk/>
            <pc:sldMk cId="723184811" sldId="286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08:08:13.342" v="6259"/>
        <pc:sldMkLst>
          <pc:docMk/>
          <pc:sldMk cId="3541056721" sldId="287"/>
        </pc:sldMkLst>
        <pc:spChg chg="mod">
          <ac:chgData name="송용우" userId="5fec0c1f-fbad-4bae-b61b-9d64b9ac64ce" providerId="ADAL" clId="{5D0CB609-D922-4322-AC4D-B410EC1896AC}" dt="2019-06-26T09:57:54.421" v="655" actId="20577"/>
          <ac:spMkLst>
            <pc:docMk/>
            <pc:sldMk cId="3541056721" sldId="287"/>
            <ac:spMk id="4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13.342" v="6259"/>
          <ac:spMkLst>
            <pc:docMk/>
            <pc:sldMk cId="3541056721" sldId="287"/>
            <ac:spMk id="6" creationId="{67A32BBB-CCCE-4D12-9FE7-A2D0F59FE749}"/>
          </ac:spMkLst>
        </pc:spChg>
        <pc:spChg chg="mod">
          <ac:chgData name="송용우" userId="5fec0c1f-fbad-4bae-b61b-9d64b9ac64ce" providerId="ADAL" clId="{5D0CB609-D922-4322-AC4D-B410EC1896AC}" dt="2019-06-26T10:02:36.382" v="772" actId="403"/>
          <ac:spMkLst>
            <pc:docMk/>
            <pc:sldMk cId="3541056721" sldId="287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57:58.849" v="659" actId="478"/>
          <ac:picMkLst>
            <pc:docMk/>
            <pc:sldMk cId="3541056721" sldId="287"/>
            <ac:picMk id="4098" creationId="{64A53A10-7A53-443A-AD5C-2C65DA6CE9C2}"/>
          </ac:picMkLst>
        </pc:picChg>
        <pc:picChg chg="del">
          <ac:chgData name="송용우" userId="5fec0c1f-fbad-4bae-b61b-9d64b9ac64ce" providerId="ADAL" clId="{5D0CB609-D922-4322-AC4D-B410EC1896AC}" dt="2019-06-26T09:57:59.210" v="660" actId="478"/>
          <ac:picMkLst>
            <pc:docMk/>
            <pc:sldMk cId="3541056721" sldId="287"/>
            <ac:picMk id="4100" creationId="{8D01B820-7079-4171-AF49-0D965344F040}"/>
          </ac:picMkLst>
        </pc:picChg>
        <pc:picChg chg="del">
          <ac:chgData name="송용우" userId="5fec0c1f-fbad-4bae-b61b-9d64b9ac64ce" providerId="ADAL" clId="{5D0CB609-D922-4322-AC4D-B410EC1896AC}" dt="2019-06-26T09:57:56.779" v="656" actId="478"/>
          <ac:picMkLst>
            <pc:docMk/>
            <pc:sldMk cId="3541056721" sldId="287"/>
            <ac:picMk id="4102" creationId="{1AC23410-B259-4477-BA32-386E7261ABB7}"/>
          </ac:picMkLst>
        </pc:picChg>
        <pc:picChg chg="del">
          <ac:chgData name="송용우" userId="5fec0c1f-fbad-4bae-b61b-9d64b9ac64ce" providerId="ADAL" clId="{5D0CB609-D922-4322-AC4D-B410EC1896AC}" dt="2019-06-26T09:57:57.809" v="658" actId="478"/>
          <ac:picMkLst>
            <pc:docMk/>
            <pc:sldMk cId="3541056721" sldId="287"/>
            <ac:picMk id="4104" creationId="{AC6D68F4-233F-496B-A9EA-80FD8E990FC6}"/>
          </ac:picMkLst>
        </pc:picChg>
        <pc:picChg chg="del">
          <ac:chgData name="송용우" userId="5fec0c1f-fbad-4bae-b61b-9d64b9ac64ce" providerId="ADAL" clId="{5D0CB609-D922-4322-AC4D-B410EC1896AC}" dt="2019-06-26T09:57:57.269" v="657" actId="478"/>
          <ac:picMkLst>
            <pc:docMk/>
            <pc:sldMk cId="3541056721" sldId="287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6T10:06:02.398" v="816" actId="2696"/>
        <pc:sldMkLst>
          <pc:docMk/>
          <pc:sldMk cId="3671688912" sldId="288"/>
        </pc:sldMkLst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29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30" creationId="{00000000-0000-0000-0000-000000000000}"/>
          </ac:spMkLst>
        </pc:spChg>
        <pc:picChg chg="add del">
          <ac:chgData name="송용우" userId="5fec0c1f-fbad-4bae-b61b-9d64b9ac64ce" providerId="ADAL" clId="{5D0CB609-D922-4322-AC4D-B410EC1896AC}" dt="2019-06-26T10:05:38.459" v="809" actId="478"/>
          <ac:picMkLst>
            <pc:docMk/>
            <pc:sldMk cId="3671688912" sldId="288"/>
            <ac:picMk id="1026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8.139" v="808" actId="1076"/>
          <ac:picMkLst>
            <pc:docMk/>
            <pc:sldMk cId="3671688912" sldId="288"/>
            <ac:picMk id="1028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7.498" v="806" actId="1076"/>
          <ac:picMkLst>
            <pc:docMk/>
            <pc:sldMk cId="3671688912" sldId="288"/>
            <ac:picMk id="1032" creationId="{00000000-0000-0000-0000-000000000000}"/>
          </ac:picMkLst>
        </pc:picChg>
        <pc:picChg chg="add del">
          <ac:chgData name="송용우" userId="5fec0c1f-fbad-4bae-b61b-9d64b9ac64ce" providerId="ADAL" clId="{5D0CB609-D922-4322-AC4D-B410EC1896AC}" dt="2019-06-26T10:05:36.682" v="804" actId="478"/>
          <ac:picMkLst>
            <pc:docMk/>
            <pc:sldMk cId="3671688912" sldId="288"/>
            <ac:picMk id="1034" creationId="{00000000-0000-0000-0000-000000000000}"/>
          </ac:picMkLst>
        </pc:picChg>
      </pc:sldChg>
      <pc:sldChg chg="addSp add del">
        <pc:chgData name="송용우" userId="5fec0c1f-fbad-4bae-b61b-9d64b9ac64ce" providerId="ADAL" clId="{5D0CB609-D922-4322-AC4D-B410EC1896AC}" dt="2019-06-27T08:08:37.771" v="6262"/>
        <pc:sldMkLst>
          <pc:docMk/>
          <pc:sldMk cId="1231459913" sldId="289"/>
        </pc:sldMkLst>
        <pc:spChg chg="add">
          <ac:chgData name="송용우" userId="5fec0c1f-fbad-4bae-b61b-9d64b9ac64ce" providerId="ADAL" clId="{5D0CB609-D922-4322-AC4D-B410EC1896AC}" dt="2019-06-27T08:08:37.771" v="6262"/>
          <ac:spMkLst>
            <pc:docMk/>
            <pc:sldMk cId="1231459913" sldId="289"/>
            <ac:spMk id="10" creationId="{8FB7AA9C-0CFD-41FD-9F3E-3C4232E372CB}"/>
          </ac:spMkLst>
        </pc:spChg>
      </pc:sldChg>
      <pc:sldChg chg="delSp modSp add ord">
        <pc:chgData name="송용우" userId="5fec0c1f-fbad-4bae-b61b-9d64b9ac64ce" providerId="ADAL" clId="{5D0CB609-D922-4322-AC4D-B410EC1896AC}" dt="2019-06-26T10:33:49.970" v="1283"/>
        <pc:sldMkLst>
          <pc:docMk/>
          <pc:sldMk cId="1583764352" sldId="290"/>
        </pc:sldMkLst>
        <pc:spChg chg="mod">
          <ac:chgData name="송용우" userId="5fec0c1f-fbad-4bae-b61b-9d64b9ac64ce" providerId="ADAL" clId="{5D0CB609-D922-4322-AC4D-B410EC1896AC}" dt="2019-06-26T10:33:49.970" v="1283"/>
          <ac:spMkLst>
            <pc:docMk/>
            <pc:sldMk cId="1583764352" sldId="290"/>
            <ac:spMk id="6" creationId="{51B1F457-E983-44BA-BC4F-21C8ED8A6958}"/>
          </ac:spMkLst>
        </pc:spChg>
        <pc:spChg chg="del">
          <ac:chgData name="송용우" userId="5fec0c1f-fbad-4bae-b61b-9d64b9ac64ce" providerId="ADAL" clId="{5D0CB609-D922-4322-AC4D-B410EC1896AC}" dt="2019-06-26T10:27:15.086" v="1199" actId="478"/>
          <ac:spMkLst>
            <pc:docMk/>
            <pc:sldMk cId="1583764352" sldId="290"/>
            <ac:spMk id="8" creationId="{00000000-0000-0000-0000-000000000000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0:27.163" v="6292" actId="2085"/>
        <pc:sldMkLst>
          <pc:docMk/>
          <pc:sldMk cId="3155358231" sldId="291"/>
        </pc:sldMkLst>
        <pc:spChg chg="del">
          <ac:chgData name="송용우" userId="5fec0c1f-fbad-4bae-b61b-9d64b9ac64ce" providerId="ADAL" clId="{5D0CB609-D922-4322-AC4D-B410EC1896AC}" dt="2019-06-26T10:32:04.190" v="1227" actId="478"/>
          <ac:spMkLst>
            <pc:docMk/>
            <pc:sldMk cId="3155358231" sldId="291"/>
            <ac:spMk id="2" creationId="{E9C9CDEE-5725-44FF-BBF3-313379077D03}"/>
          </ac:spMkLst>
        </pc:spChg>
        <pc:spChg chg="del">
          <ac:chgData name="송용우" userId="5fec0c1f-fbad-4bae-b61b-9d64b9ac64ce" providerId="ADAL" clId="{5D0CB609-D922-4322-AC4D-B410EC1896AC}" dt="2019-06-26T10:32:05.821" v="1228" actId="478"/>
          <ac:spMkLst>
            <pc:docMk/>
            <pc:sldMk cId="3155358231" sldId="291"/>
            <ac:spMk id="3" creationId="{7E2323AF-6D14-47C4-9D21-7C43B99BA6F9}"/>
          </ac:spMkLst>
        </pc:spChg>
        <pc:spChg chg="add mod">
          <ac:chgData name="송용우" userId="5fec0c1f-fbad-4bae-b61b-9d64b9ac64ce" providerId="ADAL" clId="{5D0CB609-D922-4322-AC4D-B410EC1896AC}" dt="2019-06-27T08:01:55.808" v="5665" actId="20577"/>
          <ac:spMkLst>
            <pc:docMk/>
            <pc:sldMk cId="3155358231" sldId="291"/>
            <ac:spMk id="4" creationId="{5E9F35DA-9568-4A2F-BDE2-0FD4E3ED2CC7}"/>
          </ac:spMkLst>
        </pc:spChg>
        <pc:spChg chg="add mod">
          <ac:chgData name="송용우" userId="5fec0c1f-fbad-4bae-b61b-9d64b9ac64ce" providerId="ADAL" clId="{5D0CB609-D922-4322-AC4D-B410EC1896AC}" dt="2019-06-27T08:10:27.163" v="6292" actId="2085"/>
          <ac:spMkLst>
            <pc:docMk/>
            <pc:sldMk cId="3155358231" sldId="291"/>
            <ac:spMk id="5" creationId="{0D105835-6D14-4DD0-8F1C-2F853FFF0058}"/>
          </ac:spMkLst>
        </pc:spChg>
        <pc:spChg chg="add mod">
          <ac:chgData name="송용우" userId="5fec0c1f-fbad-4bae-b61b-9d64b9ac64ce" providerId="ADAL" clId="{5D0CB609-D922-4322-AC4D-B410EC1896AC}" dt="2019-06-27T08:01:51.033" v="5661" actId="1076"/>
          <ac:spMkLst>
            <pc:docMk/>
            <pc:sldMk cId="3155358231" sldId="291"/>
            <ac:spMk id="6" creationId="{A45A1E0B-C4EE-43EC-A966-6F76C4320056}"/>
          </ac:spMkLst>
        </pc:spChg>
        <pc:spChg chg="add mod">
          <ac:chgData name="송용우" userId="5fec0c1f-fbad-4bae-b61b-9d64b9ac64ce" providerId="ADAL" clId="{5D0CB609-D922-4322-AC4D-B410EC1896AC}" dt="2019-06-27T08:10:11.285" v="6290" actId="1076"/>
          <ac:spMkLst>
            <pc:docMk/>
            <pc:sldMk cId="3155358231" sldId="291"/>
            <ac:spMk id="7" creationId="{871215BB-2BBB-45D2-8530-9FC9FF722837}"/>
          </ac:spMkLst>
        </pc:spChg>
        <pc:spChg chg="add mod">
          <ac:chgData name="송용우" userId="5fec0c1f-fbad-4bae-b61b-9d64b9ac64ce" providerId="ADAL" clId="{5D0CB609-D922-4322-AC4D-B410EC1896AC}" dt="2019-06-27T08:01:46.041" v="5660" actId="20577"/>
          <ac:spMkLst>
            <pc:docMk/>
            <pc:sldMk cId="3155358231" sldId="291"/>
            <ac:spMk id="8" creationId="{9BDC6AF5-6813-487F-A880-98E5094279B6}"/>
          </ac:spMkLst>
        </pc:spChg>
        <pc:spChg chg="add">
          <ac:chgData name="송용우" userId="5fec0c1f-fbad-4bae-b61b-9d64b9ac64ce" providerId="ADAL" clId="{5D0CB609-D922-4322-AC4D-B410EC1896AC}" dt="2019-06-27T08:08:32.149" v="6261"/>
          <ac:spMkLst>
            <pc:docMk/>
            <pc:sldMk cId="3155358231" sldId="291"/>
            <ac:spMk id="9" creationId="{EEC5ABC2-F569-4FB6-BFCB-57928EA160BA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58:54.466" v="9033" actId="1076"/>
        <pc:sldMkLst>
          <pc:docMk/>
          <pc:sldMk cId="3336991706" sldId="292"/>
        </pc:sldMkLst>
        <pc:spChg chg="del">
          <ac:chgData name="송용우" userId="5fec0c1f-fbad-4bae-b61b-9d64b9ac64ce" providerId="ADAL" clId="{5D0CB609-D922-4322-AC4D-B410EC1896AC}" dt="2019-06-27T00:34:06.309" v="1477" actId="478"/>
          <ac:spMkLst>
            <pc:docMk/>
            <pc:sldMk cId="3336991706" sldId="292"/>
            <ac:spMk id="2" creationId="{24C62AB4-E12C-46C2-AA5C-A00F8EEE3402}"/>
          </ac:spMkLst>
        </pc:spChg>
        <pc:spChg chg="del">
          <ac:chgData name="송용우" userId="5fec0c1f-fbad-4bae-b61b-9d64b9ac64ce" providerId="ADAL" clId="{5D0CB609-D922-4322-AC4D-B410EC1896AC}" dt="2019-06-27T00:34:09.902" v="1478" actId="478"/>
          <ac:spMkLst>
            <pc:docMk/>
            <pc:sldMk cId="3336991706" sldId="292"/>
            <ac:spMk id="3" creationId="{2847D588-39A5-4A82-AFDE-0CEA3723551A}"/>
          </ac:spMkLst>
        </pc:spChg>
        <pc:spChg chg="add mod">
          <ac:chgData name="송용우" userId="5fec0c1f-fbad-4bae-b61b-9d64b9ac64ce" providerId="ADAL" clId="{5D0CB609-D922-4322-AC4D-B410EC1896AC}" dt="2019-06-27T00:35:37.077" v="1562" actId="1076"/>
          <ac:spMkLst>
            <pc:docMk/>
            <pc:sldMk cId="3336991706" sldId="292"/>
            <ac:spMk id="4" creationId="{81F7C252-F2AA-422F-A676-A2F3E4045972}"/>
          </ac:spMkLst>
        </pc:spChg>
        <pc:spChg chg="add mod">
          <ac:chgData name="송용우" userId="5fec0c1f-fbad-4bae-b61b-9d64b9ac64ce" providerId="ADAL" clId="{5D0CB609-D922-4322-AC4D-B410EC1896AC}" dt="2019-06-27T08:10:41.237" v="6294" actId="207"/>
          <ac:spMkLst>
            <pc:docMk/>
            <pc:sldMk cId="3336991706" sldId="292"/>
            <ac:spMk id="5" creationId="{F5F5A864-9931-4214-BE0B-6A46C0B86E80}"/>
          </ac:spMkLst>
        </pc:spChg>
        <pc:spChg chg="add mod">
          <ac:chgData name="송용우" userId="5fec0c1f-fbad-4bae-b61b-9d64b9ac64ce" providerId="ADAL" clId="{5D0CB609-D922-4322-AC4D-B410EC1896AC}" dt="2019-06-27T01:39:01.303" v="2661"/>
          <ac:spMkLst>
            <pc:docMk/>
            <pc:sldMk cId="3336991706" sldId="292"/>
            <ac:spMk id="6" creationId="{8888EE8B-FF25-4E3D-8C32-C84DA7C67122}"/>
          </ac:spMkLst>
        </pc:spChg>
        <pc:spChg chg="add mod">
          <ac:chgData name="송용우" userId="5fec0c1f-fbad-4bae-b61b-9d64b9ac64ce" providerId="ADAL" clId="{5D0CB609-D922-4322-AC4D-B410EC1896AC}" dt="2019-06-27T00:39:43.271" v="1654"/>
          <ac:spMkLst>
            <pc:docMk/>
            <pc:sldMk cId="3336991706" sldId="292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58:54.466" v="9033" actId="1076"/>
          <ac:spMkLst>
            <pc:docMk/>
            <pc:sldMk cId="3336991706" sldId="292"/>
            <ac:spMk id="8" creationId="{5B9EECA1-C15E-4DEF-BF6D-0E1685C12E85}"/>
          </ac:spMkLst>
        </pc:spChg>
        <pc:spChg chg="add del mod">
          <ac:chgData name="송용우" userId="5fec0c1f-fbad-4bae-b61b-9d64b9ac64ce" providerId="ADAL" clId="{5D0CB609-D922-4322-AC4D-B410EC1896AC}" dt="2019-06-27T01:39:18.032" v="2664" actId="478"/>
          <ac:spMkLst>
            <pc:docMk/>
            <pc:sldMk cId="3336991706" sldId="292"/>
            <ac:spMk id="8" creationId="{DE51655F-E308-4978-9166-ACADBE5D90A6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1:51.080" v="6406" actId="1076"/>
        <pc:sldMkLst>
          <pc:docMk/>
          <pc:sldMk cId="385704241" sldId="293"/>
        </pc:sldMkLst>
        <pc:spChg chg="mod">
          <ac:chgData name="송용우" userId="5fec0c1f-fbad-4bae-b61b-9d64b9ac64ce" providerId="ADAL" clId="{5D0CB609-D922-4322-AC4D-B410EC1896AC}" dt="2019-06-27T08:11:01.001" v="6298" actId="207"/>
          <ac:spMkLst>
            <pc:docMk/>
            <pc:sldMk cId="385704241" sldId="293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3.712" v="1666" actId="478"/>
          <ac:spMkLst>
            <pc:docMk/>
            <pc:sldMk cId="385704241" sldId="293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11:51.080" v="6406" actId="1076"/>
          <ac:spMkLst>
            <pc:docMk/>
            <pc:sldMk cId="385704241" sldId="293"/>
            <ac:spMk id="6" creationId="{DE7C2967-D256-4681-95B7-BDFC7A268E44}"/>
          </ac:spMkLst>
        </pc:spChg>
        <pc:spChg chg="del">
          <ac:chgData name="송용우" userId="5fec0c1f-fbad-4bae-b61b-9d64b9ac64ce" providerId="ADAL" clId="{5D0CB609-D922-4322-AC4D-B410EC1896AC}" dt="2019-06-27T00:46:55.215" v="1667" actId="478"/>
          <ac:spMkLst>
            <pc:docMk/>
            <pc:sldMk cId="385704241" sldId="29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6.662" v="1668" actId="478"/>
          <ac:spMkLst>
            <pc:docMk/>
            <pc:sldMk cId="385704241" sldId="293"/>
            <ac:spMk id="8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1:40:11.171" v="2665" actId="478"/>
          <ac:spMkLst>
            <pc:docMk/>
            <pc:sldMk cId="385704241" sldId="293"/>
            <ac:spMk id="12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8.117" v="1669" actId="478"/>
          <ac:spMkLst>
            <pc:docMk/>
            <pc:sldMk cId="385704241" sldId="293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1.830" v="1665" actId="478"/>
          <ac:spMkLst>
            <pc:docMk/>
            <pc:sldMk cId="385704241" sldId="293"/>
            <ac:spMk id="16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7.685" v="1663" actId="478"/>
          <ac:spMkLst>
            <pc:docMk/>
            <pc:sldMk cId="385704241" sldId="293"/>
            <ac:spMk id="17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8.717" v="1664" actId="478"/>
          <ac:spMkLst>
            <pc:docMk/>
            <pc:sldMk cId="385704241" sldId="293"/>
            <ac:spMk id="18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7:05.690" v="1670" actId="478"/>
          <ac:spMkLst>
            <pc:docMk/>
            <pc:sldMk cId="385704241" sldId="293"/>
            <ac:spMk id="19" creationId="{00000000-0000-0000-0000-000000000000}"/>
          </ac:spMkLst>
        </pc:spChg>
        <pc:picChg chg="add del mod modCrop">
          <ac:chgData name="송용우" userId="5fec0c1f-fbad-4bae-b61b-9d64b9ac64ce" providerId="ADAL" clId="{5D0CB609-D922-4322-AC4D-B410EC1896AC}" dt="2019-06-27T00:56:05.270" v="1735" actId="478"/>
          <ac:picMkLst>
            <pc:docMk/>
            <pc:sldMk cId="385704241" sldId="293"/>
            <ac:picMk id="2" creationId="{4B7D2E37-FF19-44B5-B9BE-2303C9EDCC0A}"/>
          </ac:picMkLst>
        </pc:picChg>
        <pc:picChg chg="add mod modCrop">
          <ac:chgData name="송용우" userId="5fec0c1f-fbad-4bae-b61b-9d64b9ac64ce" providerId="ADAL" clId="{5D0CB609-D922-4322-AC4D-B410EC1896AC}" dt="2019-06-27T08:11:43.887" v="6404" actId="1076"/>
          <ac:picMkLst>
            <pc:docMk/>
            <pc:sldMk cId="385704241" sldId="293"/>
            <ac:picMk id="3" creationId="{4D95097C-A2FC-4732-9ADF-B45758E51EFC}"/>
          </ac:picMkLst>
        </pc:picChg>
        <pc:picChg chg="add del mod modCrop">
          <ac:chgData name="송용우" userId="5fec0c1f-fbad-4bae-b61b-9d64b9ac64ce" providerId="ADAL" clId="{5D0CB609-D922-4322-AC4D-B410EC1896AC}" dt="2019-06-27T08:11:49.321" v="6405" actId="1076"/>
          <ac:picMkLst>
            <pc:docMk/>
            <pc:sldMk cId="385704241" sldId="293"/>
            <ac:picMk id="9" creationId="{B191EDA6-F937-42A8-9790-034C30941421}"/>
          </ac:picMkLst>
        </pc:picChg>
        <pc:picChg chg="del">
          <ac:chgData name="송용우" userId="5fec0c1f-fbad-4bae-b61b-9d64b9ac64ce" providerId="ADAL" clId="{5D0CB609-D922-4322-AC4D-B410EC1896AC}" dt="2019-06-27T00:46:45.831" v="1660" actId="478"/>
          <ac:picMkLst>
            <pc:docMk/>
            <pc:sldMk cId="385704241" sldId="293"/>
            <ac:picMk id="11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439" v="1656" actId="478"/>
          <ac:picMkLst>
            <pc:docMk/>
            <pc:sldMk cId="385704241" sldId="293"/>
            <ac:picMk id="2056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940" v="1657" actId="478"/>
          <ac:picMkLst>
            <pc:docMk/>
            <pc:sldMk cId="385704241" sldId="293"/>
            <ac:picMk id="2058" creationId="{00000000-0000-0000-0000-000000000000}"/>
          </ac:picMkLst>
        </pc:picChg>
        <pc:picChg chg="del mod">
          <ac:chgData name="송용우" userId="5fec0c1f-fbad-4bae-b61b-9d64b9ac64ce" providerId="ADAL" clId="{5D0CB609-D922-4322-AC4D-B410EC1896AC}" dt="2019-06-27T00:46:45.340" v="1659" actId="478"/>
          <ac:picMkLst>
            <pc:docMk/>
            <pc:sldMk cId="385704241" sldId="293"/>
            <ac:picMk id="2060" creationId="{00000000-0000-0000-0000-000000000000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0.630" v="6726" actId="1076"/>
        <pc:sldMkLst>
          <pc:docMk/>
          <pc:sldMk cId="90837245" sldId="294"/>
        </pc:sldMkLst>
        <pc:spChg chg="mod">
          <ac:chgData name="송용우" userId="5fec0c1f-fbad-4bae-b61b-9d64b9ac64ce" providerId="ADAL" clId="{5D0CB609-D922-4322-AC4D-B410EC1896AC}" dt="2019-06-27T01:59:45.735" v="3629" actId="1076"/>
          <ac:spMkLst>
            <pc:docMk/>
            <pc:sldMk cId="90837245" sldId="29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2:42:17.949" v="4041" actId="1076"/>
          <ac:spMkLst>
            <pc:docMk/>
            <pc:sldMk cId="90837245" sldId="294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2:52:33.117" v="4120" actId="1076"/>
          <ac:spMkLst>
            <pc:docMk/>
            <pc:sldMk cId="90837245" sldId="294"/>
            <ac:spMk id="6" creationId="{F246C0F9-161B-4CA2-83D5-406020C16589}"/>
          </ac:spMkLst>
        </pc:spChg>
        <pc:spChg chg="add mod">
          <ac:chgData name="송용우" userId="5fec0c1f-fbad-4bae-b61b-9d64b9ac64ce" providerId="ADAL" clId="{5D0CB609-D922-4322-AC4D-B410EC1896AC}" dt="2019-06-27T02:43:02.891" v="4067" actId="1076"/>
          <ac:spMkLst>
            <pc:docMk/>
            <pc:sldMk cId="90837245" sldId="294"/>
            <ac:spMk id="7" creationId="{E764AE34-C5F3-4BF6-83A8-E06879767635}"/>
          </ac:spMkLst>
        </pc:spChg>
        <pc:spChg chg="add del">
          <ac:chgData name="송용우" userId="5fec0c1f-fbad-4bae-b61b-9d64b9ac64ce" providerId="ADAL" clId="{5D0CB609-D922-4322-AC4D-B410EC1896AC}" dt="2019-06-27T02:42:30.843" v="4042"/>
          <ac:spMkLst>
            <pc:docMk/>
            <pc:sldMk cId="90837245" sldId="294"/>
            <ac:spMk id="8" creationId="{0B0E3F52-A9EF-43F5-9877-240D6936040E}"/>
          </ac:spMkLst>
        </pc:spChg>
        <pc:spChg chg="add mod">
          <ac:chgData name="송용우" userId="5fec0c1f-fbad-4bae-b61b-9d64b9ac64ce" providerId="ADAL" clId="{5D0CB609-D922-4322-AC4D-B410EC1896AC}" dt="2019-06-27T08:16:19.769" v="6512" actId="688"/>
          <ac:spMkLst>
            <pc:docMk/>
            <pc:sldMk cId="90837245" sldId="294"/>
            <ac:spMk id="8" creationId="{A52F73D2-1FED-4B09-8900-2B5071FE5B58}"/>
          </ac:spMkLst>
        </pc:spChg>
        <pc:spChg chg="add mod">
          <ac:chgData name="송용우" userId="5fec0c1f-fbad-4bae-b61b-9d64b9ac64ce" providerId="ADAL" clId="{5D0CB609-D922-4322-AC4D-B410EC1896AC}" dt="2019-06-27T08:21:30.630" v="6726" actId="1076"/>
          <ac:spMkLst>
            <pc:docMk/>
            <pc:sldMk cId="90837245" sldId="294"/>
            <ac:spMk id="9" creationId="{C7456603-1835-47DB-A6CF-95F782569146}"/>
          </ac:spMkLst>
        </pc:spChg>
        <pc:spChg chg="del">
          <ac:chgData name="송용우" userId="5fec0c1f-fbad-4bae-b61b-9d64b9ac64ce" providerId="ADAL" clId="{5D0CB609-D922-4322-AC4D-B410EC1896AC}" dt="2019-06-27T01:59:33.228" v="3589" actId="478"/>
          <ac:spMkLst>
            <pc:docMk/>
            <pc:sldMk cId="90837245" sldId="294"/>
            <ac:spMk id="12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7T00:55:30.723" v="1733" actId="478"/>
          <ac:picMkLst>
            <pc:docMk/>
            <pc:sldMk cId="90837245" sldId="294"/>
            <ac:picMk id="2" creationId="{4B7D2E37-FF19-44B5-B9BE-2303C9EDCC0A}"/>
          </ac:picMkLst>
        </pc:picChg>
        <pc:picChg chg="del">
          <ac:chgData name="송용우" userId="5fec0c1f-fbad-4bae-b61b-9d64b9ac64ce" providerId="ADAL" clId="{5D0CB609-D922-4322-AC4D-B410EC1896AC}" dt="2019-06-27T00:55:31.091" v="1734" actId="478"/>
          <ac:picMkLst>
            <pc:docMk/>
            <pc:sldMk cId="90837245" sldId="294"/>
            <ac:picMk id="3" creationId="{4D95097C-A2FC-4732-9ADF-B45758E51EFC}"/>
          </ac:picMkLst>
        </pc:picChg>
        <pc:picChg chg="add mod">
          <ac:chgData name="송용우" userId="5fec0c1f-fbad-4bae-b61b-9d64b9ac64ce" providerId="ADAL" clId="{5D0CB609-D922-4322-AC4D-B410EC1896AC}" dt="2019-06-27T05:01:53.031" v="4123" actId="14100"/>
          <ac:picMkLst>
            <pc:docMk/>
            <pc:sldMk cId="90837245" sldId="294"/>
            <ac:picMk id="10" creationId="{DEE14F31-10C4-44AA-9CAF-E69E6E4F50D3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59:19.646" v="9034" actId="478"/>
        <pc:sldMkLst>
          <pc:docMk/>
          <pc:sldMk cId="1291526841" sldId="295"/>
        </pc:sldMkLst>
        <pc:spChg chg="mod">
          <ac:chgData name="송용우" userId="5fec0c1f-fbad-4bae-b61b-9d64b9ac64ce" providerId="ADAL" clId="{5D0CB609-D922-4322-AC4D-B410EC1896AC}" dt="2019-06-27T08:12:00.362" v="6408" actId="207"/>
          <ac:spMkLst>
            <pc:docMk/>
            <pc:sldMk cId="1291526841" sldId="295"/>
            <ac:spMk id="5" creationId="{F5F5A864-9931-4214-BE0B-6A46C0B86E80}"/>
          </ac:spMkLst>
        </pc:spChg>
        <pc:spChg chg="mod">
          <ac:chgData name="송용우" userId="5fec0c1f-fbad-4bae-b61b-9d64b9ac64ce" providerId="ADAL" clId="{5D0CB609-D922-4322-AC4D-B410EC1896AC}" dt="2019-06-27T01:03:52.789" v="1760" actId="1076"/>
          <ac:spMkLst>
            <pc:docMk/>
            <pc:sldMk cId="1291526841" sldId="295"/>
            <ac:spMk id="6" creationId="{8888EE8B-FF25-4E3D-8C32-C84DA7C67122}"/>
          </ac:spMkLst>
        </pc:spChg>
        <pc:spChg chg="del">
          <ac:chgData name="송용우" userId="5fec0c1f-fbad-4bae-b61b-9d64b9ac64ce" providerId="ADAL" clId="{5D0CB609-D922-4322-AC4D-B410EC1896AC}" dt="2019-06-27T08:59:19.646" v="9034" actId="478"/>
          <ac:spMkLst>
            <pc:docMk/>
            <pc:sldMk cId="1291526841" sldId="295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13:26.594" v="6481" actId="1076"/>
          <ac:spMkLst>
            <pc:docMk/>
            <pc:sldMk cId="1291526841" sldId="295"/>
            <ac:spMk id="8" creationId="{F148DD17-814B-4E47-8F2D-954A57D8F793}"/>
          </ac:spMkLst>
        </pc:spChg>
        <pc:spChg chg="add">
          <ac:chgData name="송용우" userId="5fec0c1f-fbad-4bae-b61b-9d64b9ac64ce" providerId="ADAL" clId="{5D0CB609-D922-4322-AC4D-B410EC1896AC}" dt="2019-06-27T08:54:43.504" v="8938"/>
          <ac:spMkLst>
            <pc:docMk/>
            <pc:sldMk cId="1291526841" sldId="295"/>
            <ac:spMk id="9" creationId="{7C1942AD-D635-4666-A514-AC71154A2CED}"/>
          </ac:spMkLst>
        </pc:spChg>
        <pc:picChg chg="add mod modCrop">
          <ac:chgData name="송용우" userId="5fec0c1f-fbad-4bae-b61b-9d64b9ac64ce" providerId="ADAL" clId="{5D0CB609-D922-4322-AC4D-B410EC1896AC}" dt="2019-06-27T08:12:54.422" v="6420" actId="1076"/>
          <ac:picMkLst>
            <pc:docMk/>
            <pc:sldMk cId="1291526841" sldId="295"/>
            <ac:picMk id="2" creationId="{4272B1AF-557F-4840-802D-13F48EF10D73}"/>
          </ac:picMkLst>
        </pc:picChg>
        <pc:picChg chg="add del">
          <ac:chgData name="송용우" userId="5fec0c1f-fbad-4bae-b61b-9d64b9ac64ce" providerId="ADAL" clId="{5D0CB609-D922-4322-AC4D-B410EC1896AC}" dt="2019-06-27T01:05:20.719" v="1762" actId="478"/>
          <ac:picMkLst>
            <pc:docMk/>
            <pc:sldMk cId="1291526841" sldId="295"/>
            <ac:picMk id="8" creationId="{530F967A-1952-45D4-B4DB-3D323E7D36F2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7T08:39:22.235" v="8236" actId="2696"/>
        <pc:sldMkLst>
          <pc:docMk/>
          <pc:sldMk cId="1936271496" sldId="296"/>
        </pc:sldMkLst>
        <pc:spChg chg="del">
          <ac:chgData name="송용우" userId="5fec0c1f-fbad-4bae-b61b-9d64b9ac64ce" providerId="ADAL" clId="{5D0CB609-D922-4322-AC4D-B410EC1896AC}" dt="2019-06-27T01:38:01.940" v="2616" actId="478"/>
          <ac:spMkLst>
            <pc:docMk/>
            <pc:sldMk cId="1936271496" sldId="296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1:37:58.539" v="2614"/>
          <ac:spMkLst>
            <pc:docMk/>
            <pc:sldMk cId="1936271496" sldId="29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3.386" v="2617" actId="478"/>
          <ac:spMkLst>
            <pc:docMk/>
            <pc:sldMk cId="1936271496" sldId="296"/>
            <ac:spMk id="6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0.560" v="2615" actId="478"/>
          <ac:spMkLst>
            <pc:docMk/>
            <pc:sldMk cId="1936271496" sldId="296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1:38:19.124" v="2653"/>
          <ac:spMkLst>
            <pc:docMk/>
            <pc:sldMk cId="1936271496" sldId="296"/>
            <ac:spMk id="8" creationId="{2AD41A70-FCFF-4C27-B9EC-CC9F9D980ED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40:37.388" v="9618" actId="403"/>
        <pc:sldMkLst>
          <pc:docMk/>
          <pc:sldMk cId="4089384094" sldId="297"/>
        </pc:sldMkLst>
        <pc:spChg chg="mod">
          <ac:chgData name="송용우" userId="5fec0c1f-fbad-4bae-b61b-9d64b9ac64ce" providerId="ADAL" clId="{5D0CB609-D922-4322-AC4D-B410EC1896AC}" dt="2019-06-27T01:43:55.541" v="2711" actId="1076"/>
          <ac:spMkLst>
            <pc:docMk/>
            <pc:sldMk cId="4089384094" sldId="297"/>
            <ac:spMk id="3" creationId="{1A17EF3F-168B-418D-8491-41064845543C}"/>
          </ac:spMkLst>
        </pc:spChg>
        <pc:spChg chg="mod">
          <ac:chgData name="송용우" userId="5fec0c1f-fbad-4bae-b61b-9d64b9ac64ce" providerId="ADAL" clId="{5D0CB609-D922-4322-AC4D-B410EC1896AC}" dt="2019-06-27T01:43:57.854" v="2712" actId="14100"/>
          <ac:spMkLst>
            <pc:docMk/>
            <pc:sldMk cId="4089384094" sldId="297"/>
            <ac:spMk id="4" creationId="{25710FD4-ED12-4945-AF9A-22ABD4BFDD67}"/>
          </ac:spMkLst>
        </pc:spChg>
        <pc:spChg chg="del">
          <ac:chgData name="송용우" userId="5fec0c1f-fbad-4bae-b61b-9d64b9ac64ce" providerId="ADAL" clId="{5D0CB609-D922-4322-AC4D-B410EC1896AC}" dt="2019-06-27T01:43:20.378" v="2682" actId="478"/>
          <ac:spMkLst>
            <pc:docMk/>
            <pc:sldMk cId="4089384094" sldId="297"/>
            <ac:spMk id="6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40:08.882" v="9606" actId="478"/>
          <ac:spMkLst>
            <pc:docMk/>
            <pc:sldMk cId="4089384094" sldId="297"/>
            <ac:spMk id="7" creationId="{50D2E14A-1E17-49E6-8BB5-742C5F2C1337}"/>
          </ac:spMkLst>
        </pc:spChg>
        <pc:spChg chg="add mod">
          <ac:chgData name="송용우" userId="5fec0c1f-fbad-4bae-b61b-9d64b9ac64ce" providerId="ADAL" clId="{5D0CB609-D922-4322-AC4D-B410EC1896AC}" dt="2019-06-27T08:13:50.777" v="6483" actId="2711"/>
          <ac:spMkLst>
            <pc:docMk/>
            <pc:sldMk cId="4089384094" sldId="297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9:40:13.145" v="9608" actId="1076"/>
          <ac:spMkLst>
            <pc:docMk/>
            <pc:sldMk cId="4089384094" sldId="297"/>
            <ac:spMk id="9" creationId="{C3FDA820-00E9-4ADF-B30A-CB379B5D570C}"/>
          </ac:spMkLst>
        </pc:spChg>
        <pc:spChg chg="add mod">
          <ac:chgData name="송용우" userId="5fec0c1f-fbad-4bae-b61b-9d64b9ac64ce" providerId="ADAL" clId="{5D0CB609-D922-4322-AC4D-B410EC1896AC}" dt="2019-06-27T09:40:27.993" v="9614" actId="1076"/>
          <ac:spMkLst>
            <pc:docMk/>
            <pc:sldMk cId="4089384094" sldId="297"/>
            <ac:spMk id="10" creationId="{C273A7F2-1421-4F2A-8F60-95B0E3C82D81}"/>
          </ac:spMkLst>
        </pc:spChg>
        <pc:spChg chg="add mod">
          <ac:chgData name="송용우" userId="5fec0c1f-fbad-4bae-b61b-9d64b9ac64ce" providerId="ADAL" clId="{5D0CB609-D922-4322-AC4D-B410EC1896AC}" dt="2019-06-27T09:40:37.388" v="9618" actId="403"/>
          <ac:spMkLst>
            <pc:docMk/>
            <pc:sldMk cId="4089384094" sldId="297"/>
            <ac:spMk id="11" creationId="{95B94679-AC92-4733-9C66-FC4C1D216F2A}"/>
          </ac:spMkLst>
        </pc:spChg>
        <pc:spChg chg="add mod">
          <ac:chgData name="송용우" userId="5fec0c1f-fbad-4bae-b61b-9d64b9ac64ce" providerId="ADAL" clId="{5D0CB609-D922-4322-AC4D-B410EC1896AC}" dt="2019-06-27T09:40:30.250" v="9615" actId="1076"/>
          <ac:spMkLst>
            <pc:docMk/>
            <pc:sldMk cId="4089384094" sldId="297"/>
            <ac:spMk id="12" creationId="{4E25FE7D-23BB-4A37-B3D1-6F559D427FFF}"/>
          </ac:spMkLst>
        </pc:spChg>
        <pc:picChg chg="del">
          <ac:chgData name="송용우" userId="5fec0c1f-fbad-4bae-b61b-9d64b9ac64ce" providerId="ADAL" clId="{5D0CB609-D922-4322-AC4D-B410EC1896AC}" dt="2019-06-27T01:43:17.328" v="2681" actId="478"/>
          <ac:picMkLst>
            <pc:docMk/>
            <pc:sldMk cId="4089384094" sldId="297"/>
            <ac:picMk id="5" creationId="{FBEC5920-4602-4CBA-9DDA-F560E82CE4A9}"/>
          </ac:picMkLst>
        </pc:picChg>
      </pc:sldChg>
      <pc:sldChg chg="modSp add del ord">
        <pc:chgData name="송용우" userId="5fec0c1f-fbad-4bae-b61b-9d64b9ac64ce" providerId="ADAL" clId="{5D0CB609-D922-4322-AC4D-B410EC1896AC}" dt="2019-06-27T01:56:09.341" v="3533" actId="2696"/>
        <pc:sldMkLst>
          <pc:docMk/>
          <pc:sldMk cId="515921" sldId="298"/>
        </pc:sldMkLst>
        <pc:spChg chg="mod">
          <ac:chgData name="송용우" userId="5fec0c1f-fbad-4bae-b61b-9d64b9ac64ce" providerId="ADAL" clId="{5D0CB609-D922-4322-AC4D-B410EC1896AC}" dt="2019-06-27T01:54:25.551" v="3411" actId="1076"/>
          <ac:spMkLst>
            <pc:docMk/>
            <pc:sldMk cId="515921" sldId="298"/>
            <ac:spMk id="6" creationId="{00000000-0000-0000-0000-000000000000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1:53:38.979" v="3362" actId="2696"/>
        <pc:sldMkLst>
          <pc:docMk/>
          <pc:sldMk cId="2593021117" sldId="298"/>
        </pc:sldMkLst>
        <pc:spChg chg="add del">
          <ac:chgData name="송용우" userId="5fec0c1f-fbad-4bae-b61b-9d64b9ac64ce" providerId="ADAL" clId="{5D0CB609-D922-4322-AC4D-B410EC1896AC}" dt="2019-06-27T01:48:00.668" v="2826"/>
          <ac:spMkLst>
            <pc:docMk/>
            <pc:sldMk cId="2593021117" sldId="298"/>
            <ac:spMk id="2" creationId="{639845E4-BF93-4980-A0BE-63940810B1CE}"/>
          </ac:spMkLst>
        </pc:spChg>
        <pc:spChg chg="del">
          <ac:chgData name="송용우" userId="5fec0c1f-fbad-4bae-b61b-9d64b9ac64ce" providerId="ADAL" clId="{5D0CB609-D922-4322-AC4D-B410EC1896AC}" dt="2019-06-27T01:48:46.492" v="2900" actId="478"/>
          <ac:spMkLst>
            <pc:docMk/>
            <pc:sldMk cId="2593021117" sldId="298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1:48:49.996" v="2901" actId="1076"/>
          <ac:spMkLst>
            <pc:docMk/>
            <pc:sldMk cId="2593021117" sldId="298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1:50:00.379" v="3083" actId="20577"/>
          <ac:spMkLst>
            <pc:docMk/>
            <pc:sldMk cId="2593021117" sldId="298"/>
            <ac:spMk id="9" creationId="{17705040-5E86-4086-B20F-94C3892545A0}"/>
          </ac:spMkLst>
        </pc:spChg>
        <pc:spChg chg="add mod">
          <ac:chgData name="송용우" userId="5fec0c1f-fbad-4bae-b61b-9d64b9ac64ce" providerId="ADAL" clId="{5D0CB609-D922-4322-AC4D-B410EC1896AC}" dt="2019-06-27T01:50:04.258" v="3084" actId="1076"/>
          <ac:spMkLst>
            <pc:docMk/>
            <pc:sldMk cId="2593021117" sldId="298"/>
            <ac:spMk id="10" creationId="{52AD6E96-786E-47C5-B407-C006549F8469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15:32.361" v="6507" actId="478"/>
        <pc:sldMkLst>
          <pc:docMk/>
          <pc:sldMk cId="2902764082" sldId="298"/>
        </pc:sldMkLst>
        <pc:spChg chg="add mod">
          <ac:chgData name="송용우" userId="5fec0c1f-fbad-4bae-b61b-9d64b9ac64ce" providerId="ADAL" clId="{5D0CB609-D922-4322-AC4D-B410EC1896AC}" dt="2019-06-27T01:57:21.685" v="3585" actId="1076"/>
          <ac:spMkLst>
            <pc:docMk/>
            <pc:sldMk cId="2902764082" sldId="298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2:43:18.093" v="4072" actId="1076"/>
          <ac:spMkLst>
            <pc:docMk/>
            <pc:sldMk cId="2902764082" sldId="298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15:32.361" v="6507" actId="478"/>
          <ac:spMkLst>
            <pc:docMk/>
            <pc:sldMk cId="2902764082" sldId="298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15:30.040" v="6505" actId="478"/>
          <ac:spMkLst>
            <pc:docMk/>
            <pc:sldMk cId="2902764082" sldId="298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57:12.673" v="3575" actId="478"/>
          <ac:spMkLst>
            <pc:docMk/>
            <pc:sldMk cId="2902764082" sldId="298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6" creationId="{DC3AE73B-31B3-4118-8122-F0CF173810B1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7" creationId="{A5A9B80E-0B34-4FD3-BB8C-41F9C5196880}"/>
          </ac:spMkLst>
        </pc:spChg>
      </pc:sldChg>
      <pc:sldChg chg="modSp add del ord">
        <pc:chgData name="송용우" userId="5fec0c1f-fbad-4bae-b61b-9d64b9ac64ce" providerId="ADAL" clId="{5D0CB609-D922-4322-AC4D-B410EC1896AC}" dt="2019-06-27T08:15:20.264" v="6503" actId="2696"/>
        <pc:sldMkLst>
          <pc:docMk/>
          <pc:sldMk cId="4077527571" sldId="299"/>
        </pc:sldMkLst>
        <pc:spChg chg="mod">
          <ac:chgData name="송용우" userId="5fec0c1f-fbad-4bae-b61b-9d64b9ac64ce" providerId="ADAL" clId="{5D0CB609-D922-4322-AC4D-B410EC1896AC}" dt="2019-06-27T02:39:50.919" v="3990" actId="1076"/>
          <ac:spMkLst>
            <pc:docMk/>
            <pc:sldMk cId="4077527571" sldId="299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2:40:44.769" v="4001" actId="1076"/>
          <ac:spMkLst>
            <pc:docMk/>
            <pc:sldMk cId="4077527571" sldId="299"/>
            <ac:spMk id="8" creationId="{0D946726-A369-4082-AF54-D3D206B02AC7}"/>
          </ac:spMkLst>
        </pc:spChg>
        <pc:spChg chg="mod">
          <ac:chgData name="송용우" userId="5fec0c1f-fbad-4bae-b61b-9d64b9ac64ce" providerId="ADAL" clId="{5D0CB609-D922-4322-AC4D-B410EC1896AC}" dt="2019-06-27T02:41:59.406" v="4035" actId="403"/>
          <ac:spMkLst>
            <pc:docMk/>
            <pc:sldMk cId="4077527571" sldId="299"/>
            <ac:spMk id="9" creationId="{C3FDA820-00E9-4ADF-B30A-CB379B5D570C}"/>
          </ac:spMkLst>
        </pc:spChg>
        <pc:spChg chg="mod">
          <ac:chgData name="송용우" userId="5fec0c1f-fbad-4bae-b61b-9d64b9ac64ce" providerId="ADAL" clId="{5D0CB609-D922-4322-AC4D-B410EC1896AC}" dt="2019-06-27T02:41:52.755" v="4031" actId="1076"/>
          <ac:spMkLst>
            <pc:docMk/>
            <pc:sldMk cId="4077527571" sldId="299"/>
            <ac:spMk id="10" creationId="{C273A7F2-1421-4F2A-8F60-95B0E3C82D81}"/>
          </ac:spMkLst>
        </pc:spChg>
        <pc:spChg chg="mod">
          <ac:chgData name="송용우" userId="5fec0c1f-fbad-4bae-b61b-9d64b9ac64ce" providerId="ADAL" clId="{5D0CB609-D922-4322-AC4D-B410EC1896AC}" dt="2019-06-27T02:41:19.174" v="4013" actId="1076"/>
          <ac:spMkLst>
            <pc:docMk/>
            <pc:sldMk cId="4077527571" sldId="299"/>
            <ac:spMk id="11" creationId="{95B94679-AC92-4733-9C66-FC4C1D216F2A}"/>
          </ac:spMkLst>
        </pc:spChg>
        <pc:spChg chg="mod">
          <ac:chgData name="송용우" userId="5fec0c1f-fbad-4bae-b61b-9d64b9ac64ce" providerId="ADAL" clId="{5D0CB609-D922-4322-AC4D-B410EC1896AC}" dt="2019-06-27T02:42:04.382" v="4038" actId="403"/>
          <ac:spMkLst>
            <pc:docMk/>
            <pc:sldMk cId="4077527571" sldId="299"/>
            <ac:spMk id="12" creationId="{4E25FE7D-23BB-4A37-B3D1-6F559D427FFF}"/>
          </ac:spMkLst>
        </pc:spChg>
      </pc:sldChg>
      <pc:sldChg chg="addSp modSp add">
        <pc:chgData name="송용우" userId="5fec0c1f-fbad-4bae-b61b-9d64b9ac64ce" providerId="ADAL" clId="{5D0CB609-D922-4322-AC4D-B410EC1896AC}" dt="2019-06-27T09:00:50.074" v="9053"/>
        <pc:sldMkLst>
          <pc:docMk/>
          <pc:sldMk cId="3324348456" sldId="300"/>
        </pc:sldMkLst>
        <pc:spChg chg="add mod">
          <ac:chgData name="송용우" userId="5fec0c1f-fbad-4bae-b61b-9d64b9ac64ce" providerId="ADAL" clId="{5D0CB609-D922-4322-AC4D-B410EC1896AC}" dt="2019-06-27T05:12:36.742" v="4140" actId="1076"/>
          <ac:spMkLst>
            <pc:docMk/>
            <pc:sldMk cId="3324348456" sldId="300"/>
            <ac:spMk id="2" creationId="{CCCF4335-7611-4FBF-8F11-9EB6FBA78737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01.755" v="6523" actId="1076"/>
          <ac:spMkLst>
            <pc:docMk/>
            <pc:sldMk cId="3324348456" sldId="300"/>
            <ac:spMk id="9" creationId="{4DB1DCA5-0F2F-4CF0-9054-0663CA6C1312}"/>
          </ac:spMkLst>
        </pc:spChg>
        <pc:spChg chg="add mod">
          <ac:chgData name="송용우" userId="5fec0c1f-fbad-4bae-b61b-9d64b9ac64ce" providerId="ADAL" clId="{5D0CB609-D922-4322-AC4D-B410EC1896AC}" dt="2019-06-27T09:00:50.074" v="9053"/>
          <ac:spMkLst>
            <pc:docMk/>
            <pc:sldMk cId="3324348456" sldId="300"/>
            <ac:spMk id="10" creationId="{BA9022AA-1AF7-4E56-B217-0CBA8B695EA6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1" creationId="{A5EB8846-241F-487C-B1F8-AB15082579D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2" creationId="{648051B5-03B5-4BDB-A680-6C337D9348B5}"/>
          </ac:spMkLst>
        </pc:spChg>
        <pc:spChg chg="add mod">
          <ac:chgData name="송용우" userId="5fec0c1f-fbad-4bae-b61b-9d64b9ac64ce" providerId="ADAL" clId="{5D0CB609-D922-4322-AC4D-B410EC1896AC}" dt="2019-06-27T08:21:27.682" v="6725" actId="1076"/>
          <ac:spMkLst>
            <pc:docMk/>
            <pc:sldMk cId="3324348456" sldId="300"/>
            <ac:spMk id="13" creationId="{37ED2CBB-DB7D-464D-81F8-D354724BDF2B}"/>
          </ac:spMkLst>
        </pc:spChg>
        <pc:picChg chg="add mod modCrop">
          <ac:chgData name="송용우" userId="5fec0c1f-fbad-4bae-b61b-9d64b9ac64ce" providerId="ADAL" clId="{5D0CB609-D922-4322-AC4D-B410EC1896AC}" dt="2019-06-27T05:12:52.317" v="4144" actId="732"/>
          <ac:picMkLst>
            <pc:docMk/>
            <pc:sldMk cId="3324348456" sldId="300"/>
            <ac:picMk id="3" creationId="{ADFD2F3C-9CC1-4008-A43F-4FD89326E8F8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1:41.843" v="9064" actId="113"/>
        <pc:sldMkLst>
          <pc:docMk/>
          <pc:sldMk cId="2419294174" sldId="302"/>
        </pc:sldMkLst>
        <pc:spChg chg="add mod">
          <ac:chgData name="송용우" userId="5fec0c1f-fbad-4bae-b61b-9d64b9ac64ce" providerId="ADAL" clId="{5D0CB609-D922-4322-AC4D-B410EC1896AC}" dt="2019-06-27T08:24:26.164" v="6796" actId="20577"/>
          <ac:spMkLst>
            <pc:docMk/>
            <pc:sldMk cId="2419294174" sldId="302"/>
            <ac:spMk id="2" creationId="{EE6C0B54-56CA-471B-BE62-44114F4D6B1D}"/>
          </ac:spMkLst>
        </pc:spChg>
        <pc:spChg chg="mod">
          <ac:chgData name="송용우" userId="5fec0c1f-fbad-4bae-b61b-9d64b9ac64ce" providerId="ADAL" clId="{5D0CB609-D922-4322-AC4D-B410EC1896AC}" dt="2019-06-27T08:20:59.910" v="6691" actId="1076"/>
          <ac:spMkLst>
            <pc:docMk/>
            <pc:sldMk cId="2419294174" sldId="302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39.198" v="6681" actId="1076"/>
          <ac:spMkLst>
            <pc:docMk/>
            <pc:sldMk cId="2419294174" sldId="302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05:43.800" v="3778" actId="478"/>
          <ac:spMkLst>
            <pc:docMk/>
            <pc:sldMk cId="2419294174" sldId="302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23.216" v="6530" actId="1076"/>
          <ac:spMkLst>
            <pc:docMk/>
            <pc:sldMk cId="2419294174" sldId="302"/>
            <ac:spMk id="8" creationId="{B91B798E-A681-436A-B7A3-5292DA24E09E}"/>
          </ac:spMkLst>
        </pc:spChg>
        <pc:spChg chg="add mod">
          <ac:chgData name="송용우" userId="5fec0c1f-fbad-4bae-b61b-9d64b9ac64ce" providerId="ADAL" clId="{5D0CB609-D922-4322-AC4D-B410EC1896AC}" dt="2019-06-27T09:01:29.061" v="9059" actId="403"/>
          <ac:spMkLst>
            <pc:docMk/>
            <pc:sldMk cId="2419294174" sldId="302"/>
            <ac:spMk id="9" creationId="{01064C0F-D873-4876-B731-690D5786C484}"/>
          </ac:spMkLst>
        </pc:spChg>
        <pc:spChg chg="add mod">
          <ac:chgData name="송용우" userId="5fec0c1f-fbad-4bae-b61b-9d64b9ac64ce" providerId="ADAL" clId="{5D0CB609-D922-4322-AC4D-B410EC1896AC}" dt="2019-06-27T09:01:32.793" v="9061" actId="403"/>
          <ac:spMkLst>
            <pc:docMk/>
            <pc:sldMk cId="2419294174" sldId="302"/>
            <ac:spMk id="10" creationId="{A3B4BA50-409A-4B02-884B-3FE7D4EA134F}"/>
          </ac:spMkLst>
        </pc:spChg>
        <pc:spChg chg="add mod">
          <ac:chgData name="송용우" userId="5fec0c1f-fbad-4bae-b61b-9d64b9ac64ce" providerId="ADAL" clId="{5D0CB609-D922-4322-AC4D-B410EC1896AC}" dt="2019-06-27T08:20:44.228" v="6683" actId="1076"/>
          <ac:spMkLst>
            <pc:docMk/>
            <pc:sldMk cId="2419294174" sldId="302"/>
            <ac:spMk id="11" creationId="{085B7B90-6EA3-4134-B76C-A8E3E53EF5B7}"/>
          </ac:spMkLst>
        </pc:spChg>
        <pc:spChg chg="add mod">
          <ac:chgData name="송용우" userId="5fec0c1f-fbad-4bae-b61b-9d64b9ac64ce" providerId="ADAL" clId="{5D0CB609-D922-4322-AC4D-B410EC1896AC}" dt="2019-06-27T09:01:41.843" v="9064" actId="113"/>
          <ac:spMkLst>
            <pc:docMk/>
            <pc:sldMk cId="2419294174" sldId="302"/>
            <ac:spMk id="12" creationId="{87DAE2C9-CFAB-4139-9502-B8E49B3DD76C}"/>
          </ac:spMkLst>
        </pc:spChg>
        <pc:picChg chg="add mod">
          <ac:chgData name="송용우" userId="5fec0c1f-fbad-4bae-b61b-9d64b9ac64ce" providerId="ADAL" clId="{5D0CB609-D922-4322-AC4D-B410EC1896AC}" dt="2019-06-27T08:17:16.067" v="6528" actId="1076"/>
          <ac:picMkLst>
            <pc:docMk/>
            <pc:sldMk cId="2419294174" sldId="302"/>
            <ac:picMk id="3" creationId="{A02671D4-0FAD-455E-9E99-5FF22F56BC9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3:37.578" v="9099"/>
        <pc:sldMkLst>
          <pc:docMk/>
          <pc:sldMk cId="3604162871" sldId="303"/>
        </pc:sldMkLst>
        <pc:spChg chg="add del mod">
          <ac:chgData name="송용우" userId="5fec0c1f-fbad-4bae-b61b-9d64b9ac64ce" providerId="ADAL" clId="{5D0CB609-D922-4322-AC4D-B410EC1896AC}" dt="2019-06-27T05:35:18.966" v="4217" actId="478"/>
          <ac:spMkLst>
            <pc:docMk/>
            <pc:sldMk cId="3604162871" sldId="303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0:58.422" v="4251" actId="478"/>
          <ac:spMkLst>
            <pc:docMk/>
            <pc:sldMk cId="3604162871" sldId="303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8:21:06.584" v="6692" actId="20577"/>
          <ac:spMkLst>
            <pc:docMk/>
            <pc:sldMk cId="3604162871" sldId="303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1:13.410" v="6699" actId="1076"/>
          <ac:spMkLst>
            <pc:docMk/>
            <pc:sldMk cId="3604162871" sldId="303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4:58.935" v="6882" actId="1076"/>
          <ac:spMkLst>
            <pc:docMk/>
            <pc:sldMk cId="3604162871" sldId="303"/>
            <ac:spMk id="8" creationId="{1C389FD4-5975-431E-BE7D-1E090D0C8053}"/>
          </ac:spMkLst>
        </pc:spChg>
        <pc:spChg chg="add mod">
          <ac:chgData name="송용우" userId="5fec0c1f-fbad-4bae-b61b-9d64b9ac64ce" providerId="ADAL" clId="{5D0CB609-D922-4322-AC4D-B410EC1896AC}" dt="2019-06-27T08:21:24.699" v="6724"/>
          <ac:spMkLst>
            <pc:docMk/>
            <pc:sldMk cId="3604162871" sldId="303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9:03:37.578" v="9099"/>
          <ac:spMkLst>
            <pc:docMk/>
            <pc:sldMk cId="3604162871" sldId="303"/>
            <ac:spMk id="10" creationId="{C573B8A5-28EB-42F8-9C73-D0270724A85F}"/>
          </ac:spMkLst>
        </pc:spChg>
        <pc:spChg chg="add mod">
          <ac:chgData name="송용우" userId="5fec0c1f-fbad-4bae-b61b-9d64b9ac64ce" providerId="ADAL" clId="{5D0CB609-D922-4322-AC4D-B410EC1896AC}" dt="2019-06-27T09:03:21.760" v="9091" actId="403"/>
          <ac:spMkLst>
            <pc:docMk/>
            <pc:sldMk cId="3604162871" sldId="303"/>
            <ac:spMk id="11" creationId="{8C74E6A1-8189-4797-B36D-A28F6C055F92}"/>
          </ac:spMkLst>
        </pc:spChg>
        <pc:spChg chg="add mod">
          <ac:chgData name="송용우" userId="5fec0c1f-fbad-4bae-b61b-9d64b9ac64ce" providerId="ADAL" clId="{5D0CB609-D922-4322-AC4D-B410EC1896AC}" dt="2019-06-27T09:03:25.829" v="9092" actId="403"/>
          <ac:spMkLst>
            <pc:docMk/>
            <pc:sldMk cId="3604162871" sldId="303"/>
            <ac:spMk id="12" creationId="{F6EBBB9D-28A4-40DF-B055-010942C1DE51}"/>
          </ac:spMkLst>
        </pc:spChg>
      </pc:sldChg>
      <pc:sldChg chg="addSp delSp modSp add del ord">
        <pc:chgData name="송용우" userId="5fec0c1f-fbad-4bae-b61b-9d64b9ac64ce" providerId="ADAL" clId="{5D0CB609-D922-4322-AC4D-B410EC1896AC}" dt="2019-06-27T09:16:04.729" v="9576" actId="2696"/>
        <pc:sldMkLst>
          <pc:docMk/>
          <pc:sldMk cId="2467600508" sldId="304"/>
        </pc:sldMkLst>
        <pc:spChg chg="del mod">
          <ac:chgData name="송용우" userId="5fec0c1f-fbad-4bae-b61b-9d64b9ac64ce" providerId="ADAL" clId="{5D0CB609-D922-4322-AC4D-B410EC1896AC}" dt="2019-06-27T08:31:57.539" v="7845" actId="478"/>
          <ac:spMkLst>
            <pc:docMk/>
            <pc:sldMk cId="2467600508" sldId="304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3:28.134" v="8018" actId="1076"/>
          <ac:spMkLst>
            <pc:docMk/>
            <pc:sldMk cId="2467600508" sldId="304"/>
            <ac:spMk id="3" creationId="{9B364756-3E43-464E-99E2-2FF2166DC912}"/>
          </ac:spMkLst>
        </pc:spChg>
        <pc:spChg chg="del">
          <ac:chgData name="송용우" userId="5fec0c1f-fbad-4bae-b61b-9d64b9ac64ce" providerId="ADAL" clId="{5D0CB609-D922-4322-AC4D-B410EC1896AC}" dt="2019-06-27T02:07:25.767" v="3837" actId="478"/>
          <ac:spMkLst>
            <pc:docMk/>
            <pc:sldMk cId="2467600508" sldId="304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32:15.788" v="7848" actId="478"/>
          <ac:spMkLst>
            <pc:docMk/>
            <pc:sldMk cId="2467600508" sldId="304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2:12.244" v="7846" actId="478"/>
          <ac:spMkLst>
            <pc:docMk/>
            <pc:sldMk cId="2467600508" sldId="304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6" creationId="{C49110D8-B8C1-4388-A346-58064DBE661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7" creationId="{1B583273-E750-4AF7-AC6D-14DE270FFC36}"/>
          </ac:spMkLst>
        </pc:spChg>
        <pc:spChg chg="add mod">
          <ac:chgData name="송용우" userId="5fec0c1f-fbad-4bae-b61b-9d64b9ac64ce" providerId="ADAL" clId="{5D0CB609-D922-4322-AC4D-B410EC1896AC}" dt="2019-06-27T08:33:30.522" v="8019" actId="20577"/>
          <ac:spMkLst>
            <pc:docMk/>
            <pc:sldMk cId="2467600508" sldId="304"/>
            <ac:spMk id="8" creationId="{ED077467-B4C4-4AD4-B78E-C9700533532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05:37.051" v="9128" actId="1076"/>
        <pc:sldMkLst>
          <pc:docMk/>
          <pc:sldMk cId="2341542380" sldId="306"/>
        </pc:sldMkLst>
        <pc:spChg chg="add mod">
          <ac:chgData name="송용우" userId="5fec0c1f-fbad-4bae-b61b-9d64b9ac64ce" providerId="ADAL" clId="{5D0CB609-D922-4322-AC4D-B410EC1896AC}" dt="2019-06-27T09:05:37.051" v="9128" actId="1076"/>
          <ac:spMkLst>
            <pc:docMk/>
            <pc:sldMk cId="2341542380" sldId="306"/>
            <ac:spMk id="2" creationId="{65122C08-AFEA-4C02-AFE5-DCE8BE1CBE73}"/>
          </ac:spMkLst>
        </pc:spChg>
        <pc:spChg chg="del">
          <ac:chgData name="송용우" userId="5fec0c1f-fbad-4bae-b61b-9d64b9ac64ce" providerId="ADAL" clId="{5D0CB609-D922-4322-AC4D-B410EC1896AC}" dt="2019-06-27T05:42:25.653" v="4351" actId="478"/>
          <ac:spMkLst>
            <pc:docMk/>
            <pc:sldMk cId="2341542380" sldId="306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2:27.414" v="4352" actId="478"/>
          <ac:spMkLst>
            <pc:docMk/>
            <pc:sldMk cId="2341542380" sldId="306"/>
            <ac:spMk id="3" creationId="{EBE161E5-8637-498C-9693-0794AC14DE9C}"/>
          </ac:spMkLst>
        </pc:spChg>
        <pc:spChg chg="del mod">
          <ac:chgData name="송용우" userId="5fec0c1f-fbad-4bae-b61b-9d64b9ac64ce" providerId="ADAL" clId="{5D0CB609-D922-4322-AC4D-B410EC1896AC}" dt="2019-06-27T05:41:30.149" v="4259" actId="478"/>
          <ac:spMkLst>
            <pc:docMk/>
            <pc:sldMk cId="2341542380" sldId="306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5:41:28.342" v="4258" actId="478"/>
          <ac:spMkLst>
            <pc:docMk/>
            <pc:sldMk cId="2341542380" sldId="306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5:42:19.458" v="4349" actId="1076"/>
          <ac:spMkLst>
            <pc:docMk/>
            <pc:sldMk cId="2341542380" sldId="306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9:04:58.627" v="9115" actId="478"/>
          <ac:spMkLst>
            <pc:docMk/>
            <pc:sldMk cId="2341542380" sldId="306"/>
            <ac:spMk id="7" creationId="{E764AE34-C5F3-4BF6-83A8-E06879767635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8" creationId="{7FEF57B9-47A9-4B19-9BDB-A13054B4E036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9" creationId="{98D357ED-F70C-487E-886A-5518E002E81F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34:22.120" v="8079" actId="403"/>
        <pc:sldMkLst>
          <pc:docMk/>
          <pc:sldMk cId="4231892400" sldId="307"/>
        </pc:sldMkLst>
        <pc:spChg chg="mod">
          <ac:chgData name="송용우" userId="5fec0c1f-fbad-4bae-b61b-9d64b9ac64ce" providerId="ADAL" clId="{5D0CB609-D922-4322-AC4D-B410EC1896AC}" dt="2019-06-27T08:34:07.807" v="8070" actId="1076"/>
          <ac:spMkLst>
            <pc:docMk/>
            <pc:sldMk cId="4231892400" sldId="307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4:22.120" v="8079" actId="403"/>
          <ac:spMkLst>
            <pc:docMk/>
            <pc:sldMk cId="4231892400" sldId="307"/>
            <ac:spMk id="3" creationId="{7076D618-8A1E-4308-A373-DEE37A972441}"/>
          </ac:spMkLst>
        </pc:spChg>
        <pc:spChg chg="del mod">
          <ac:chgData name="송용우" userId="5fec0c1f-fbad-4bae-b61b-9d64b9ac64ce" providerId="ADAL" clId="{5D0CB609-D922-4322-AC4D-B410EC1896AC}" dt="2019-06-27T08:34:14.570" v="8073" actId="478"/>
          <ac:spMkLst>
            <pc:docMk/>
            <pc:sldMk cId="4231892400" sldId="307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4:12.804" v="8071" actId="478"/>
          <ac:spMkLst>
            <pc:docMk/>
            <pc:sldMk cId="4231892400" sldId="307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6" creationId="{ECCA1456-65C8-428F-909C-A283EA5C0077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7" creationId="{D3979C00-44ED-4CB0-9116-A5F4C5C33783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8:31:53.442" v="7844" actId="2696"/>
        <pc:sldMkLst>
          <pc:docMk/>
          <pc:sldMk cId="3543036585" sldId="308"/>
        </pc:sldMkLst>
        <pc:spChg chg="add del mod">
          <ac:chgData name="송용우" userId="5fec0c1f-fbad-4bae-b61b-9d64b9ac64ce" providerId="ADAL" clId="{5D0CB609-D922-4322-AC4D-B410EC1896AC}" dt="2019-06-27T08:22:04.787" v="6731"/>
          <ac:spMkLst>
            <pc:docMk/>
            <pc:sldMk cId="3543036585" sldId="308"/>
            <ac:spMk id="2" creationId="{C079AE99-CF82-4205-B0C4-22D7BDD93B4B}"/>
          </ac:spMkLst>
        </pc:spChg>
        <pc:spChg chg="del">
          <ac:chgData name="송용우" userId="5fec0c1f-fbad-4bae-b61b-9d64b9ac64ce" providerId="ADAL" clId="{5D0CB609-D922-4322-AC4D-B410EC1896AC}" dt="2019-06-27T05:39:43.697" v="4220" actId="478"/>
          <ac:spMkLst>
            <pc:docMk/>
            <pc:sldMk cId="3543036585" sldId="308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5:41:15.440" v="4257" actId="1076"/>
          <ac:spMkLst>
            <pc:docMk/>
            <pc:sldMk cId="3543036585" sldId="308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5:41:10.007" v="4255" actId="478"/>
          <ac:spMkLst>
            <pc:docMk/>
            <pc:sldMk cId="3543036585" sldId="308"/>
            <ac:spMk id="7" creationId="{E764AE34-C5F3-4BF6-83A8-E06879767635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4:52.520" v="8940"/>
        <pc:sldMkLst>
          <pc:docMk/>
          <pc:sldMk cId="1679141918" sldId="310"/>
        </pc:sldMkLst>
        <pc:spChg chg="del">
          <ac:chgData name="송용우" userId="5fec0c1f-fbad-4bae-b61b-9d64b9ac64ce" providerId="ADAL" clId="{5D0CB609-D922-4322-AC4D-B410EC1896AC}" dt="2019-06-27T07:30:26.922" v="4400" actId="478"/>
          <ac:spMkLst>
            <pc:docMk/>
            <pc:sldMk cId="1679141918" sldId="310"/>
            <ac:spMk id="2" creationId="{DFDD3035-BE88-4923-929C-D34D63AB7C54}"/>
          </ac:spMkLst>
        </pc:spChg>
        <pc:spChg chg="del">
          <ac:chgData name="송용우" userId="5fec0c1f-fbad-4bae-b61b-9d64b9ac64ce" providerId="ADAL" clId="{5D0CB609-D922-4322-AC4D-B410EC1896AC}" dt="2019-06-27T07:30:25.866" v="4399" actId="478"/>
          <ac:spMkLst>
            <pc:docMk/>
            <pc:sldMk cId="1679141918" sldId="310"/>
            <ac:spMk id="3" creationId="{BC58050B-434B-4DD2-B0C2-13FDA84E320C}"/>
          </ac:spMkLst>
        </pc:spChg>
        <pc:spChg chg="add">
          <ac:chgData name="송용우" userId="5fec0c1f-fbad-4bae-b61b-9d64b9ac64ce" providerId="ADAL" clId="{5D0CB609-D922-4322-AC4D-B410EC1896AC}" dt="2019-06-27T07:30:50.280" v="4405"/>
          <ac:spMkLst>
            <pc:docMk/>
            <pc:sldMk cId="1679141918" sldId="310"/>
            <ac:spMk id="5" creationId="{378ED194-262C-4597-AA2C-DE5A976C0453}"/>
          </ac:spMkLst>
        </pc:spChg>
        <pc:spChg chg="add mod">
          <ac:chgData name="송용우" userId="5fec0c1f-fbad-4bae-b61b-9d64b9ac64ce" providerId="ADAL" clId="{5D0CB609-D922-4322-AC4D-B410EC1896AC}" dt="2019-06-27T08:36:36.291" v="8168" actId="2085"/>
          <ac:spMkLst>
            <pc:docMk/>
            <pc:sldMk cId="1679141918" sldId="310"/>
            <ac:spMk id="6" creationId="{C9609DDD-AD33-41D0-9987-EB494C209041}"/>
          </ac:spMkLst>
        </pc:spChg>
        <pc:spChg chg="add mod">
          <ac:chgData name="송용우" userId="5fec0c1f-fbad-4bae-b61b-9d64b9ac64ce" providerId="ADAL" clId="{5D0CB609-D922-4322-AC4D-B410EC1896AC}" dt="2019-06-27T07:32:15.868" v="4654" actId="20577"/>
          <ac:spMkLst>
            <pc:docMk/>
            <pc:sldMk cId="1679141918" sldId="310"/>
            <ac:spMk id="7" creationId="{8E5991D3-2B7B-422D-A74A-D88E09540CD4}"/>
          </ac:spMkLst>
        </pc:spChg>
        <pc:spChg chg="add">
          <ac:chgData name="송용우" userId="5fec0c1f-fbad-4bae-b61b-9d64b9ac64ce" providerId="ADAL" clId="{5D0CB609-D922-4322-AC4D-B410EC1896AC}" dt="2019-06-27T08:54:52.520" v="8940"/>
          <ac:spMkLst>
            <pc:docMk/>
            <pc:sldMk cId="1679141918" sldId="310"/>
            <ac:spMk id="8" creationId="{3296CD34-2EB7-4FD8-892F-AF28ADF30E21}"/>
          </ac:spMkLst>
        </pc:spChg>
        <pc:picChg chg="add mod">
          <ac:chgData name="송용우" userId="5fec0c1f-fbad-4bae-b61b-9d64b9ac64ce" providerId="ADAL" clId="{5D0CB609-D922-4322-AC4D-B410EC1896AC}" dt="2019-06-27T07:30:44.373" v="4404" actId="1076"/>
          <ac:picMkLst>
            <pc:docMk/>
            <pc:sldMk cId="1679141918" sldId="310"/>
            <ac:picMk id="4" creationId="{F3CB84CF-A3F2-478D-8523-43646429CAAC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4:08.825" v="9108" actId="403"/>
        <pc:sldMkLst>
          <pc:docMk/>
          <pc:sldMk cId="841787013" sldId="311"/>
        </pc:sldMkLst>
        <pc:spChg chg="add mod">
          <ac:chgData name="송용우" userId="5fec0c1f-fbad-4bae-b61b-9d64b9ac64ce" providerId="ADAL" clId="{5D0CB609-D922-4322-AC4D-B410EC1896AC}" dt="2019-06-27T08:22:39.041" v="6769" actId="1076"/>
          <ac:spMkLst>
            <pc:docMk/>
            <pc:sldMk cId="841787013" sldId="311"/>
            <ac:spMk id="2" creationId="{064B4909-A4B8-404C-B468-E4A84B2B99AA}"/>
          </ac:spMkLst>
        </pc:spChg>
        <pc:spChg chg="mod">
          <ac:chgData name="송용우" userId="5fec0c1f-fbad-4bae-b61b-9d64b9ac64ce" providerId="ADAL" clId="{5D0CB609-D922-4322-AC4D-B410EC1896AC}" dt="2019-06-27T08:22:35.885" v="6767"/>
          <ac:spMkLst>
            <pc:docMk/>
            <pc:sldMk cId="841787013" sldId="311"/>
            <ac:spMk id="7" creationId="{E764AE34-C5F3-4BF6-83A8-E06879767635}"/>
          </ac:spMkLst>
        </pc:spChg>
        <pc:spChg chg="del mod">
          <ac:chgData name="송용우" userId="5fec0c1f-fbad-4bae-b61b-9d64b9ac64ce" providerId="ADAL" clId="{5D0CB609-D922-4322-AC4D-B410EC1896AC}" dt="2019-06-27T08:22:13.748" v="6746" actId="478"/>
          <ac:spMkLst>
            <pc:docMk/>
            <pc:sldMk cId="841787013" sldId="311"/>
            <ac:spMk id="8" creationId="{1C389FD4-5975-431E-BE7D-1E090D0C8053}"/>
          </ac:spMkLst>
        </pc:spChg>
        <pc:spChg chg="mod">
          <ac:chgData name="송용우" userId="5fec0c1f-fbad-4bae-b61b-9d64b9ac64ce" providerId="ADAL" clId="{5D0CB609-D922-4322-AC4D-B410EC1896AC}" dt="2019-06-27T08:22:11.737" v="6744"/>
          <ac:spMkLst>
            <pc:docMk/>
            <pc:sldMk cId="841787013" sldId="311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8:29:35.805" v="7596" actId="1076"/>
          <ac:spMkLst>
            <pc:docMk/>
            <pc:sldMk cId="841787013" sldId="311"/>
            <ac:spMk id="10" creationId="{CF92FB5F-AEE2-4E07-A9A6-3F539D687A8E}"/>
          </ac:spMkLst>
        </pc:spChg>
        <pc:spChg chg="add mod">
          <ac:chgData name="송용우" userId="5fec0c1f-fbad-4bae-b61b-9d64b9ac64ce" providerId="ADAL" clId="{5D0CB609-D922-4322-AC4D-B410EC1896AC}" dt="2019-06-27T09:04:03.092" v="9104" actId="1076"/>
          <ac:spMkLst>
            <pc:docMk/>
            <pc:sldMk cId="841787013" sldId="311"/>
            <ac:spMk id="11" creationId="{FA835D8B-47D8-4FF8-9C63-7A80D30BD250}"/>
          </ac:spMkLst>
        </pc:spChg>
        <pc:spChg chg="add mod">
          <ac:chgData name="송용우" userId="5fec0c1f-fbad-4bae-b61b-9d64b9ac64ce" providerId="ADAL" clId="{5D0CB609-D922-4322-AC4D-B410EC1896AC}" dt="2019-06-27T09:04:06.047" v="9106" actId="403"/>
          <ac:spMkLst>
            <pc:docMk/>
            <pc:sldMk cId="841787013" sldId="311"/>
            <ac:spMk id="12" creationId="{8FCEB666-EB12-44FE-9C71-82D0298F4E8E}"/>
          </ac:spMkLst>
        </pc:spChg>
        <pc:spChg chg="add mod">
          <ac:chgData name="송용우" userId="5fec0c1f-fbad-4bae-b61b-9d64b9ac64ce" providerId="ADAL" clId="{5D0CB609-D922-4322-AC4D-B410EC1896AC}" dt="2019-06-27T09:04:08.825" v="9108" actId="403"/>
          <ac:spMkLst>
            <pc:docMk/>
            <pc:sldMk cId="841787013" sldId="311"/>
            <ac:spMk id="13" creationId="{4152727F-A996-4333-B1FD-23EACE5EE03D}"/>
          </ac:spMkLst>
        </pc:spChg>
        <pc:spChg chg="add mod">
          <ac:chgData name="송용우" userId="5fec0c1f-fbad-4bae-b61b-9d64b9ac64ce" providerId="ADAL" clId="{5D0CB609-D922-4322-AC4D-B410EC1896AC}" dt="2019-06-27T09:03:55.566" v="9101" actId="403"/>
          <ac:spMkLst>
            <pc:docMk/>
            <pc:sldMk cId="841787013" sldId="311"/>
            <ac:spMk id="14" creationId="{D6B575D9-E504-421F-B3F0-ED55EB4E290B}"/>
          </ac:spMkLst>
        </pc:spChg>
        <pc:spChg chg="add mod">
          <ac:chgData name="송용우" userId="5fec0c1f-fbad-4bae-b61b-9d64b9ac64ce" providerId="ADAL" clId="{5D0CB609-D922-4322-AC4D-B410EC1896AC}" dt="2019-06-27T09:03:03.260" v="9089" actId="2711"/>
          <ac:spMkLst>
            <pc:docMk/>
            <pc:sldMk cId="841787013" sldId="311"/>
            <ac:spMk id="15" creationId="{D4B7D270-8F65-47F6-9C70-AD88B1738772}"/>
          </ac:spMkLst>
        </pc:spChg>
      </pc:sldChg>
      <pc:sldChg chg="add del">
        <pc:chgData name="송용우" userId="5fec0c1f-fbad-4bae-b61b-9d64b9ac64ce" providerId="ADAL" clId="{5D0CB609-D922-4322-AC4D-B410EC1896AC}" dt="2019-06-27T09:06:03.724" v="9130" actId="2696"/>
        <pc:sldMkLst>
          <pc:docMk/>
          <pc:sldMk cId="785228221" sldId="312"/>
        </pc:sldMkLst>
      </pc:sldChg>
      <pc:sldChg chg="addSp delSp modSp add ord">
        <pc:chgData name="송용우" userId="5fec0c1f-fbad-4bae-b61b-9d64b9ac64ce" providerId="ADAL" clId="{5D0CB609-D922-4322-AC4D-B410EC1896AC}" dt="2019-06-27T09:15:52.552" v="9575"/>
        <pc:sldMkLst>
          <pc:docMk/>
          <pc:sldMk cId="1155530555" sldId="312"/>
        </pc:sldMkLst>
        <pc:spChg chg="add mod">
          <ac:chgData name="송용우" userId="5fec0c1f-fbad-4bae-b61b-9d64b9ac64ce" providerId="ADAL" clId="{5D0CB609-D922-4322-AC4D-B410EC1896AC}" dt="2019-06-27T09:13:22.922" v="9334" actId="1076"/>
          <ac:spMkLst>
            <pc:docMk/>
            <pc:sldMk cId="1155530555" sldId="312"/>
            <ac:spMk id="2" creationId="{3F65F452-BAF3-4C81-8E99-DB61B1177C75}"/>
          </ac:spMkLst>
        </pc:spChg>
        <pc:spChg chg="del">
          <ac:chgData name="송용우" userId="5fec0c1f-fbad-4bae-b61b-9d64b9ac64ce" providerId="ADAL" clId="{5D0CB609-D922-4322-AC4D-B410EC1896AC}" dt="2019-06-27T09:12:06.167" v="9224" actId="478"/>
          <ac:spMkLst>
            <pc:docMk/>
            <pc:sldMk cId="1155530555" sldId="312"/>
            <ac:spMk id="3" creationId="{9B364756-3E43-464E-99E2-2FF2166DC912}"/>
          </ac:spMkLst>
        </pc:spChg>
        <pc:spChg chg="mod">
          <ac:chgData name="송용우" userId="5fec0c1f-fbad-4bae-b61b-9d64b9ac64ce" providerId="ADAL" clId="{5D0CB609-D922-4322-AC4D-B410EC1896AC}" dt="2019-06-27T09:10:06.380" v="9223"/>
          <ac:spMkLst>
            <pc:docMk/>
            <pc:sldMk cId="1155530555" sldId="312"/>
            <ac:spMk id="8" creationId="{ED077467-B4C4-4AD4-B78E-C9700533532C}"/>
          </ac:spMkLst>
        </pc:spChg>
        <pc:spChg chg="add del mod">
          <ac:chgData name="송용우" userId="5fec0c1f-fbad-4bae-b61b-9d64b9ac64ce" providerId="ADAL" clId="{5D0CB609-D922-4322-AC4D-B410EC1896AC}" dt="2019-06-27T09:13:20.466" v="9333" actId="478"/>
          <ac:spMkLst>
            <pc:docMk/>
            <pc:sldMk cId="1155530555" sldId="312"/>
            <ac:spMk id="9" creationId="{232BBF47-CD61-4304-9337-4FC21432B6B7}"/>
          </ac:spMkLst>
        </pc:spChg>
        <pc:spChg chg="add del mod">
          <ac:chgData name="송용우" userId="5fec0c1f-fbad-4bae-b61b-9d64b9ac64ce" providerId="ADAL" clId="{5D0CB609-D922-4322-AC4D-B410EC1896AC}" dt="2019-06-27T09:14:10.255" v="9406" actId="478"/>
          <ac:spMkLst>
            <pc:docMk/>
            <pc:sldMk cId="1155530555" sldId="312"/>
            <ac:spMk id="10" creationId="{CD4334CE-630E-49E9-8162-B543F14C626E}"/>
          </ac:spMkLst>
        </pc:spChg>
        <pc:spChg chg="add mod">
          <ac:chgData name="송용우" userId="5fec0c1f-fbad-4bae-b61b-9d64b9ac64ce" providerId="ADAL" clId="{5D0CB609-D922-4322-AC4D-B410EC1896AC}" dt="2019-06-27T09:15:41.533" v="9574" actId="1076"/>
          <ac:spMkLst>
            <pc:docMk/>
            <pc:sldMk cId="1155530555" sldId="312"/>
            <ac:spMk id="11" creationId="{275B0444-A7DD-4ECE-A464-7BBA6C2E8FEA}"/>
          </ac:spMkLst>
        </pc:spChg>
        <pc:spChg chg="add">
          <ac:chgData name="송용우" userId="5fec0c1f-fbad-4bae-b61b-9d64b9ac64ce" providerId="ADAL" clId="{5D0CB609-D922-4322-AC4D-B410EC1896AC}" dt="2019-06-27T09:15:52.552" v="9575"/>
          <ac:spMkLst>
            <pc:docMk/>
            <pc:sldMk cId="1155530555" sldId="312"/>
            <ac:spMk id="12" creationId="{C9F40710-012A-4711-A4DB-A0503CD37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algospot.com/har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aactree.tistory.com/5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55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help/jud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95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95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71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deone.com/ideone/Index/submi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blog/view/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lzrun.tistory.com/entry/%EC%95%8C%EA%B3%A0%EB%A6%AC%EC%A6%98-%EB%AC%B8%EC%A0%9C%ED%92%80%EC%9D%B4PS-%EC%8B%9C%EC%9E%91%ED%95%98%EA%B8%B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051341" y="998369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Algorithm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15592" y="3308937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#Beginner </a:t>
            </a:r>
            <a:r>
              <a:rPr lang="ko-KR" altLang="en-US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082029" y="5572656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알고리즘이 뭐죠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 </a:t>
            </a:r>
          </a:p>
          <a:p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먹는건가요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906" y="4394206"/>
            <a:ext cx="8228499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51341" y="1473833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2019-10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" name="Picture 2" descr="관련 이미지">
            <a:extLst>
              <a:ext uri="{FF2B5EF4-FFF2-40B4-BE49-F238E27FC236}">
                <a16:creationId xmlns:a16="http://schemas.microsoft.com/office/drawing/2014/main" id="{8B66E3C0-B688-4292-916E-824E28A6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362"/>
            <a:ext cx="1403641" cy="15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>
            <a:extLst>
              <a:ext uri="{FF2B5EF4-FFF2-40B4-BE49-F238E27FC236}">
                <a16:creationId xmlns:a16="http://schemas.microsoft.com/office/drawing/2014/main" id="{2122D87C-C374-4A63-A508-0DDF5FFA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88" y="446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22DAC30-75F9-4C06-9C54-A274398DB615}"/>
              </a:ext>
            </a:extLst>
          </p:cNvPr>
          <p:cNvSpPr txBox="1">
            <a:spLocks/>
          </p:cNvSpPr>
          <p:nvPr/>
        </p:nvSpPr>
        <p:spPr>
          <a:xfrm>
            <a:off x="179816" y="2338553"/>
            <a:ext cx="11365008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집에서 학교까지 어떻게 최소의 비용으로 가장 빠르게 갈 수 있을까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오늘은 어떤 일부터 시작해야 할까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하면 매장에서 마음에 드는 옷을 빠르게 찾을 수 있을까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</a:p>
          <a:p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D5BB3E-7F93-4653-8A5B-DBC55C803C1C}"/>
              </a:ext>
            </a:extLst>
          </p:cNvPr>
          <p:cNvSpPr/>
          <p:nvPr/>
        </p:nvSpPr>
        <p:spPr>
          <a:xfrm>
            <a:off x="1143097" y="202559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263500-151C-43E5-8CC3-7597EE00C050}"/>
              </a:ext>
            </a:extLst>
          </p:cNvPr>
          <p:cNvSpPr/>
          <p:nvPr/>
        </p:nvSpPr>
        <p:spPr>
          <a:xfrm>
            <a:off x="1662808" y="3137711"/>
            <a:ext cx="9187130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 스터디의 목적은 단순히 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 지식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배우는 것이 아닙니다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문제를 어디서부터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어떻게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해결하는지 생각하는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사고의 과정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대해 익히게 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 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문제해결능력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쌓는 것이 이번 스터디의 목적입니다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CAE8B9-5D93-4872-9C1C-E1B0A22D2108}"/>
              </a:ext>
            </a:extLst>
          </p:cNvPr>
          <p:cNvSpPr/>
          <p:nvPr/>
        </p:nvSpPr>
        <p:spPr>
          <a:xfrm rot="5400000">
            <a:off x="1423314" y="-77658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E9F9B0-5C56-4981-934C-1D9C09312BF2}"/>
              </a:ext>
            </a:extLst>
          </p:cNvPr>
          <p:cNvSpPr/>
          <p:nvPr/>
        </p:nvSpPr>
        <p:spPr>
          <a:xfrm rot="5400000">
            <a:off x="9931497" y="2190833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4DDAD7-111D-4F9F-8809-7E871D12E967}"/>
              </a:ext>
            </a:extLst>
          </p:cNvPr>
          <p:cNvSpPr/>
          <p:nvPr/>
        </p:nvSpPr>
        <p:spPr>
          <a:xfrm rot="10800000">
            <a:off x="10211714" y="1910616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9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CF29B81-79E4-48FF-A8FB-9090C39B31B8}"/>
              </a:ext>
            </a:extLst>
          </p:cNvPr>
          <p:cNvSpPr txBox="1">
            <a:spLocks/>
          </p:cNvSpPr>
          <p:nvPr/>
        </p:nvSpPr>
        <p:spPr>
          <a:xfrm>
            <a:off x="512575" y="3821579"/>
            <a:ext cx="9471212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분명 맞는 코드인데 어디가 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틀린지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도저히 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모르겠어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995AFF-C6A1-4C83-90DD-A7E90963CE14}"/>
              </a:ext>
            </a:extLst>
          </p:cNvPr>
          <p:cNvSpPr/>
          <p:nvPr/>
        </p:nvSpPr>
        <p:spPr>
          <a:xfrm>
            <a:off x="1516191" y="4976267"/>
            <a:ext cx="102162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 알고리즘 스터디를 통해 여러분의 이런 고민을 조금이나마 해소하며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훌륭한 개발자로 나아가는 초석이 되기를 바랍니다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91C8C2-3AE4-4C9A-AEDD-86D67DA39BDD}"/>
              </a:ext>
            </a:extLst>
          </p:cNvPr>
          <p:cNvSpPr/>
          <p:nvPr/>
        </p:nvSpPr>
        <p:spPr>
          <a:xfrm>
            <a:off x="1376218" y="693133"/>
            <a:ext cx="6909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문제 도대체 어디서부터 접근해야 하지 </a:t>
            </a:r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ㅠ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217F98-26A1-4D40-B0DD-12975244F506}"/>
              </a:ext>
            </a:extLst>
          </p:cNvPr>
          <p:cNvSpPr/>
          <p:nvPr/>
        </p:nvSpPr>
        <p:spPr>
          <a:xfrm>
            <a:off x="5152320" y="1404679"/>
            <a:ext cx="7268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머릿속에서는 방법이 떠오르는데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이걸 직접 코드로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구현하려니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힘들다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9C770D-9EAC-4F5B-BAC8-A16FEB09C7B8}"/>
              </a:ext>
            </a:extLst>
          </p:cNvPr>
          <p:cNvSpPr/>
          <p:nvPr/>
        </p:nvSpPr>
        <p:spPr>
          <a:xfrm>
            <a:off x="391257" y="172079"/>
            <a:ext cx="258983" cy="630561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1E1959-BB05-4AB4-B3BB-58659E1019D3}"/>
              </a:ext>
            </a:extLst>
          </p:cNvPr>
          <p:cNvSpPr/>
          <p:nvPr/>
        </p:nvSpPr>
        <p:spPr>
          <a:xfrm rot="5400000">
            <a:off x="550908" y="12428"/>
            <a:ext cx="244481" cy="563783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CFF1EC-C9EF-4A5E-AE23-D01DCD00802E}"/>
              </a:ext>
            </a:extLst>
          </p:cNvPr>
          <p:cNvSpPr/>
          <p:nvPr/>
        </p:nvSpPr>
        <p:spPr>
          <a:xfrm rot="5400000">
            <a:off x="10685737" y="3731302"/>
            <a:ext cx="281199" cy="64179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0463AA-31CF-4DAD-9FB8-90419A4EE821}"/>
              </a:ext>
            </a:extLst>
          </p:cNvPr>
          <p:cNvSpPr/>
          <p:nvPr/>
        </p:nvSpPr>
        <p:spPr>
          <a:xfrm rot="10800000">
            <a:off x="10901680" y="3545839"/>
            <a:ext cx="245554" cy="646959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4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6BDF077-EB63-41E7-A623-DD91A5F58AAE}"/>
              </a:ext>
            </a:extLst>
          </p:cNvPr>
          <p:cNvSpPr txBox="1">
            <a:spLocks/>
          </p:cNvSpPr>
          <p:nvPr/>
        </p:nvSpPr>
        <p:spPr>
          <a:xfrm>
            <a:off x="374120" y="4424680"/>
            <a:ext cx="11443760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그리고 참고로 요즘 대부분의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IT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관련 삼성과 구글 같은 대기업부터 중소기업까지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테스트를 통해 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신입사원을 선발합니다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36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 </a:t>
            </a:r>
            <a:r>
              <a:rPr lang="en-US" altLang="ko-KR" sz="36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IT </a:t>
            </a:r>
            <a:r>
              <a:rPr lang="ko-KR" altLang="en-US" sz="36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업계에서 먹고 살려면 해야 합니다 </a:t>
            </a:r>
            <a:r>
              <a:rPr lang="ko-KR" altLang="en-US" sz="3600" strike="sngStrike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ㅎ</a:t>
            </a:r>
            <a:endParaRPr lang="ko-KR" altLang="en-US" sz="3600" strike="sngStrike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64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6" y="288868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 문제 해결 전략 서문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67372F-96EF-43E7-A5A0-8687FD419272}"/>
              </a:ext>
            </a:extLst>
          </p:cNvPr>
          <p:cNvSpPr/>
          <p:nvPr/>
        </p:nvSpPr>
        <p:spPr>
          <a:xfrm>
            <a:off x="2276029" y="3884414"/>
            <a:ext cx="78974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https://book.algospot.com/hard.html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2269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3" y="250260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 공부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해야 하나요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1C9523-22F1-4370-A35A-38BFE12EB655}"/>
              </a:ext>
            </a:extLst>
          </p:cNvPr>
          <p:cNvSpPr/>
          <p:nvPr/>
        </p:nvSpPr>
        <p:spPr>
          <a:xfrm>
            <a:off x="2809136" y="3413760"/>
            <a:ext cx="6573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https://baactree.tistory.com/52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608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C744069C-78D1-40CB-926C-877961174B3B}"/>
              </a:ext>
            </a:extLst>
          </p:cNvPr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그래서 알고리즘 공부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, </a:t>
            </a:r>
          </a:p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어디서부터 시작하면 될까요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DEAB86-AD8B-4786-A2AF-FF4B21233450}"/>
              </a:ext>
            </a:extLst>
          </p:cNvPr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8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DB20C1-E0EC-4436-9858-076F00B7C8E8}"/>
              </a:ext>
            </a:extLst>
          </p:cNvPr>
          <p:cNvSpPr txBox="1">
            <a:spLocks/>
          </p:cNvSpPr>
          <p:nvPr/>
        </p:nvSpPr>
        <p:spPr>
          <a:xfrm>
            <a:off x="1619593" y="250260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56438A-8614-49D1-A668-E3898CBB2E29}"/>
              </a:ext>
            </a:extLst>
          </p:cNvPr>
          <p:cNvSpPr/>
          <p:nvPr/>
        </p:nvSpPr>
        <p:spPr>
          <a:xfrm>
            <a:off x="1026339" y="2502609"/>
            <a:ext cx="10139315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마치 수학처럼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알고리즘을 배우기 위해서는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우선 알고리즘 문제 풀이를 많이 해보는 것이 중요합니다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물론 문제 풀이를 무작정 많이 한다고 되는 것은 아닙니다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24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롤 플레이 시간과 </a:t>
            </a:r>
            <a:r>
              <a:rPr lang="ko-KR" altLang="en-US" sz="2400" strike="sngStrike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티어는</a:t>
            </a:r>
            <a:r>
              <a:rPr lang="ko-KR" altLang="en-US" sz="24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비례하지 않습니다</a:t>
            </a:r>
            <a:r>
              <a:rPr lang="en-US" altLang="ko-KR" sz="2400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strike="sngStrike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0307425-FCA9-4F41-9A92-120F778606D4}"/>
              </a:ext>
            </a:extLst>
          </p:cNvPr>
          <p:cNvSpPr txBox="1">
            <a:spLocks/>
          </p:cNvSpPr>
          <p:nvPr/>
        </p:nvSpPr>
        <p:spPr>
          <a:xfrm>
            <a:off x="-2374464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알고리즘 공부 시작해보기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B0D2F5-7B29-40E2-8623-C3EB7E8757DC}"/>
              </a:ext>
            </a:extLst>
          </p:cNvPr>
          <p:cNvSpPr/>
          <p:nvPr/>
        </p:nvSpPr>
        <p:spPr>
          <a:xfrm>
            <a:off x="608931" y="992529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8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D20C88-6076-44E9-8BB7-2E0A7E86C3AB}"/>
              </a:ext>
            </a:extLst>
          </p:cNvPr>
          <p:cNvSpPr/>
          <p:nvPr/>
        </p:nvSpPr>
        <p:spPr>
          <a:xfrm>
            <a:off x="1638683" y="1824796"/>
            <a:ext cx="891462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이미 인터넷 상에는 알고리즘 문제 풀이 및 채점을 받을 수 있는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사이트들이 많이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b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</a:b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이들을 온라인 저지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(Online Judge)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사이트라고 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1CBF3B-B35B-4FE5-A193-484A4243273A}"/>
              </a:ext>
            </a:extLst>
          </p:cNvPr>
          <p:cNvSpPr/>
          <p:nvPr/>
        </p:nvSpPr>
        <p:spPr>
          <a:xfrm>
            <a:off x="2015294" y="4539342"/>
            <a:ext cx="81614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우리는 온라인 저지 사이트 중에서 백준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Baekjoon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이용합니다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7E2BE8-55F2-4507-88F4-50A87D457DE7}"/>
              </a:ext>
            </a:extLst>
          </p:cNvPr>
          <p:cNvSpPr/>
          <p:nvPr/>
        </p:nvSpPr>
        <p:spPr>
          <a:xfrm>
            <a:off x="3073531" y="3429000"/>
            <a:ext cx="6044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hlinkClick r:id="rId2"/>
              </a:rPr>
              <a:t>https://www.acmicpc.net/</a:t>
            </a:r>
            <a:endParaRPr lang="ko-KR" altLang="en-US" sz="4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8B3429-D320-436B-9317-5D8FEDC35D1C}"/>
              </a:ext>
            </a:extLst>
          </p:cNvPr>
          <p:cNvSpPr txBox="1">
            <a:spLocks/>
          </p:cNvSpPr>
          <p:nvPr/>
        </p:nvSpPr>
        <p:spPr>
          <a:xfrm>
            <a:off x="-2374464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알고리즘 공부 시작해보기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AA8FE3-A8A3-4CBC-B589-45BA78085AE6}"/>
              </a:ext>
            </a:extLst>
          </p:cNvPr>
          <p:cNvSpPr/>
          <p:nvPr/>
        </p:nvSpPr>
        <p:spPr>
          <a:xfrm>
            <a:off x="608931" y="992529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0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DB20C1-E0EC-4436-9858-076F00B7C8E8}"/>
              </a:ext>
            </a:extLst>
          </p:cNvPr>
          <p:cNvSpPr txBox="1">
            <a:spLocks/>
          </p:cNvSpPr>
          <p:nvPr/>
        </p:nvSpPr>
        <p:spPr>
          <a:xfrm>
            <a:off x="1619593" y="250260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2374464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알고리즘 공부 시작해보기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92529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2C7ABC-FCA6-4DEF-B2E1-CCE93B0D0B9B}"/>
              </a:ext>
            </a:extLst>
          </p:cNvPr>
          <p:cNvSpPr/>
          <p:nvPr/>
        </p:nvSpPr>
        <p:spPr>
          <a:xfrm>
            <a:off x="3459695" y="3460952"/>
            <a:ext cx="5272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기초 문제로 같이 시작해봅시다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2BCB79-36A8-4C25-9840-A2EFE0F8B0E0}"/>
              </a:ext>
            </a:extLst>
          </p:cNvPr>
          <p:cNvSpPr/>
          <p:nvPr/>
        </p:nvSpPr>
        <p:spPr>
          <a:xfrm>
            <a:off x="1888400" y="2034986"/>
            <a:ext cx="8415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https://www.acmicpc.net/problem/2557</a:t>
            </a:r>
            <a:endParaRPr lang="ko-KR" altLang="en-US" sz="3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CAE8B9-78C6-4FBF-A024-075BAA49E24A}"/>
              </a:ext>
            </a:extLst>
          </p:cNvPr>
          <p:cNvSpPr/>
          <p:nvPr/>
        </p:nvSpPr>
        <p:spPr>
          <a:xfrm>
            <a:off x="2922695" y="4553696"/>
            <a:ext cx="6346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제출 탭에서 풀이 코드를 제출할 수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7666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89004-6575-471B-A8B3-E83A4E59E176}"/>
              </a:ext>
            </a:extLst>
          </p:cNvPr>
          <p:cNvSpPr/>
          <p:nvPr/>
        </p:nvSpPr>
        <p:spPr>
          <a:xfrm>
            <a:off x="3022078" y="2521426"/>
            <a:ext cx="6147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 소스 탭에서 채점 결과를 볼 수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4D56A-76C4-40D5-8301-6F28600673D9}"/>
              </a:ext>
            </a:extLst>
          </p:cNvPr>
          <p:cNvSpPr/>
          <p:nvPr/>
        </p:nvSpPr>
        <p:spPr>
          <a:xfrm>
            <a:off x="2176495" y="3685960"/>
            <a:ext cx="783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다양한 채점 결과는 다음 링크에서 확인 할 수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C0391C-250D-4267-B432-3D7DBE78014F}"/>
              </a:ext>
            </a:extLst>
          </p:cNvPr>
          <p:cNvSpPr/>
          <p:nvPr/>
        </p:nvSpPr>
        <p:spPr>
          <a:xfrm>
            <a:off x="2650792" y="4968589"/>
            <a:ext cx="6890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https://www.acmicpc.net/help/judge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110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75170" y="2040428"/>
            <a:ext cx="1093898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알고리즘을 </a:t>
            </a:r>
            <a:r>
              <a:rPr lang="ko-KR" altLang="en-US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배워야 하는 이유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알기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37152" y="4284114"/>
            <a:ext cx="1171769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 입출력을 배우고</a:t>
            </a:r>
            <a:endParaRPr lang="en-US" altLang="ko-KR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백준을 시작해보기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C744069C-78D1-40CB-926C-877961174B3B}"/>
              </a:ext>
            </a:extLst>
          </p:cNvPr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(Input &amp; Output)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DEAB86-AD8B-4786-A2AF-FF4B21233450}"/>
              </a:ext>
            </a:extLst>
          </p:cNvPr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7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E1A88D-DCD6-4F0F-B525-C7FCFA8DC0FB}"/>
              </a:ext>
            </a:extLst>
          </p:cNvPr>
          <p:cNvSpPr/>
          <p:nvPr/>
        </p:nvSpPr>
        <p:spPr>
          <a:xfrm>
            <a:off x="1519265" y="2644170"/>
            <a:ext cx="915346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본격적으로 알고리즘 문제 풀이를 시작하기 전에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입력 받고 정답을 출력하는 방법을 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알아야겠죠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입출력에 대해 배워봅시다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95B0C87-DE98-4D8F-85D5-991F88EEFF3B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60D326-645F-45B3-8992-1F03FE4E0851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13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513E2EC-2C52-40C6-9A7B-0292CE47AA20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DB7EA0-F1A7-4148-883C-718E4A0248A8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11B81-013C-40EF-A163-92D31BC8F63C}"/>
              </a:ext>
            </a:extLst>
          </p:cNvPr>
          <p:cNvSpPr/>
          <p:nvPr/>
        </p:nvSpPr>
        <p:spPr>
          <a:xfrm>
            <a:off x="2156389" y="2607224"/>
            <a:ext cx="741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유형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 데이터의 개수가 정해져 있을 때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B10A90-B4BC-4C76-8299-187CE3833542}"/>
              </a:ext>
            </a:extLst>
          </p:cNvPr>
          <p:cNvSpPr/>
          <p:nvPr/>
        </p:nvSpPr>
        <p:spPr>
          <a:xfrm>
            <a:off x="2346736" y="4241862"/>
            <a:ext cx="749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https://www.acmicpc.net/problem/1000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229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513E2EC-2C52-40C6-9A7B-0292CE47AA20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DB7EA0-F1A7-4148-883C-718E4A0248A8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11B81-013C-40EF-A163-92D31BC8F63C}"/>
              </a:ext>
            </a:extLst>
          </p:cNvPr>
          <p:cNvSpPr/>
          <p:nvPr/>
        </p:nvSpPr>
        <p:spPr>
          <a:xfrm>
            <a:off x="2681443" y="2443853"/>
            <a:ext cx="6829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유형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테스트 케이스 개수가 주어졌을 때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C0333E-42D6-437C-8061-A186F76DEAF5}"/>
              </a:ext>
            </a:extLst>
          </p:cNvPr>
          <p:cNvSpPr/>
          <p:nvPr/>
        </p:nvSpPr>
        <p:spPr>
          <a:xfrm>
            <a:off x="2233724" y="3829372"/>
            <a:ext cx="7724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https://www.acmicpc.net/problem/10950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76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46C9C3F-7C08-47E1-AEA3-FCF220B7C856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DB7074-54B0-482A-9DFD-906EB721164E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C97FD5-2CC9-403B-B73B-C9190DB9969D}"/>
              </a:ext>
            </a:extLst>
          </p:cNvPr>
          <p:cNvSpPr/>
          <p:nvPr/>
        </p:nvSpPr>
        <p:spPr>
          <a:xfrm>
            <a:off x="1703612" y="2151727"/>
            <a:ext cx="8784777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유형 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 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주의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한번에 모든 테스트 케이스를 저장하고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후 정답을 출력할 필요가 없습니다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테스트 케이스 하나 받고 정답 하나를 출력하면 됩니다</a:t>
            </a:r>
            <a:r>
              <a:rPr lang="en-US" altLang="ko-KR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그리고 각 테스트 케이스마다 </a:t>
            </a:r>
            <a:r>
              <a:rPr lang="ko-KR" altLang="en-US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변수를 초기화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해주는 것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잊지 마세요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!!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자주 실수할 수 있는 부분입니다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62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34FD4C-E064-4E4D-A16D-DD83F62DB56A}"/>
              </a:ext>
            </a:extLst>
          </p:cNvPr>
          <p:cNvSpPr/>
          <p:nvPr/>
        </p:nvSpPr>
        <p:spPr>
          <a:xfrm>
            <a:off x="820135" y="1922862"/>
            <a:ext cx="458313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67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2EE0BEF-F414-4F1C-86CD-A26066A3A798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80F33E-8CAD-405D-818A-7DBC8D82BD72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EB40EA-E68C-47B5-A03E-9FD878583689}"/>
              </a:ext>
            </a:extLst>
          </p:cNvPr>
          <p:cNvSpPr/>
          <p:nvPr/>
        </p:nvSpPr>
        <p:spPr>
          <a:xfrm>
            <a:off x="7180457" y="2321203"/>
            <a:ext cx="419140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6700"/>
                </a:solidFill>
                <a:latin typeface="Consolas" panose="020B0609020204030204" pitchFamily="49" charset="0"/>
              </a:rPr>
              <a:t>main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T;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(T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--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a, b;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cin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b;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err="1">
                <a:solidFill>
                  <a:srgbClr val="C5C8C6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a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b </a:t>
            </a:r>
            <a:r>
              <a:rPr lang="en-US" altLang="ko-KR" dirty="0">
                <a:solidFill>
                  <a:srgbClr val="676867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8080FF"/>
                </a:solidFill>
                <a:latin typeface="Consolas" panose="020B0609020204030204" pitchFamily="49" charset="0"/>
              </a:rPr>
              <a:t>\n</a:t>
            </a:r>
            <a:r>
              <a:rPr lang="en-US" altLang="ko-KR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9872A2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7E297C8-C86B-4C7D-9229-84E848F860A5}"/>
              </a:ext>
            </a:extLst>
          </p:cNvPr>
          <p:cNvSpPr/>
          <p:nvPr/>
        </p:nvSpPr>
        <p:spPr>
          <a:xfrm>
            <a:off x="5818909" y="3429000"/>
            <a:ext cx="969820" cy="8821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87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513E2EC-2C52-40C6-9A7B-0292CE47AA20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DB7EA0-F1A7-4148-883C-718E4A0248A8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11B81-013C-40EF-A163-92D31BC8F63C}"/>
              </a:ext>
            </a:extLst>
          </p:cNvPr>
          <p:cNvSpPr/>
          <p:nvPr/>
        </p:nvSpPr>
        <p:spPr>
          <a:xfrm>
            <a:off x="2559133" y="2242982"/>
            <a:ext cx="6938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유형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입력의 개수가 주어지지 않았을 때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C0333E-42D6-437C-8061-A186F76DEAF5}"/>
              </a:ext>
            </a:extLst>
          </p:cNvPr>
          <p:cNvSpPr/>
          <p:nvPr/>
        </p:nvSpPr>
        <p:spPr>
          <a:xfrm>
            <a:off x="2233724" y="3829372"/>
            <a:ext cx="77245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https://www.acmicpc.net/problem/10951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83DD46-7205-4CE2-8C5B-B03D8232DDA9}"/>
              </a:ext>
            </a:extLst>
          </p:cNvPr>
          <p:cNvSpPr/>
          <p:nvPr/>
        </p:nvSpPr>
        <p:spPr>
          <a:xfrm>
            <a:off x="2766145" y="5418950"/>
            <a:ext cx="6659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파일의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EOF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 때까지 반복하면 됩니다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643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513E2EC-2C52-40C6-9A7B-0292CE47AA20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DB7EA0-F1A7-4148-883C-718E4A0248A8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311B81-013C-40EF-A163-92D31BC8F63C}"/>
              </a:ext>
            </a:extLst>
          </p:cNvPr>
          <p:cNvSpPr/>
          <p:nvPr/>
        </p:nvSpPr>
        <p:spPr>
          <a:xfrm>
            <a:off x="2608830" y="2242982"/>
            <a:ext cx="6838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유형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4.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줄을 통째로 입력 받아야 할 때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83DD46-7205-4CE2-8C5B-B03D8232DDA9}"/>
              </a:ext>
            </a:extLst>
          </p:cNvPr>
          <p:cNvSpPr/>
          <p:nvPr/>
        </p:nvSpPr>
        <p:spPr>
          <a:xfrm>
            <a:off x="2759995" y="5418950"/>
            <a:ext cx="6672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줄 안에 공백이 포함될 수도 있습니다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814394-B73C-49B4-904D-964BDE189F8A}"/>
              </a:ext>
            </a:extLst>
          </p:cNvPr>
          <p:cNvSpPr/>
          <p:nvPr/>
        </p:nvSpPr>
        <p:spPr>
          <a:xfrm>
            <a:off x="2531815" y="3768634"/>
            <a:ext cx="6783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https://www.acmicpc.net/problem/11718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600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10220A-F58F-4FB0-A9E2-6BD20909FCF5}"/>
              </a:ext>
            </a:extLst>
          </p:cNvPr>
          <p:cNvSpPr/>
          <p:nvPr/>
        </p:nvSpPr>
        <p:spPr>
          <a:xfrm>
            <a:off x="2626940" y="5164425"/>
            <a:ext cx="6938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https://ideone.com/ideone/Index/submit/</a:t>
            </a:r>
            <a:endParaRPr lang="ko-KR" altLang="en-US" sz="2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9D08310-7341-4FEA-B5D2-E5FACE6D5E20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7BCED-FBF0-4F45-A7F7-A7F1CBCD7AE0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E50D6F-22BE-4165-A1BD-5D17CDC82192}"/>
              </a:ext>
            </a:extLst>
          </p:cNvPr>
          <p:cNvSpPr/>
          <p:nvPr/>
        </p:nvSpPr>
        <p:spPr>
          <a:xfrm>
            <a:off x="2160467" y="1807225"/>
            <a:ext cx="7871065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“VS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실습하는데 입력 데이터 하나하나 씩</a:t>
            </a:r>
            <a:endParaRPr lang="en-US" altLang="ko-KR" sz="32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타이핑 하기 너무 귀찮아요 </a:t>
            </a:r>
            <a:r>
              <a:rPr lang="ko-KR" altLang="en-US" sz="32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ㅜㅜ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사이트에서 한번에 입력 데이터를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붙여 넣고 컴파일 할 수 있습니다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애용해 주세요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26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989004-6575-471B-A8B3-E83A4E59E176}"/>
              </a:ext>
            </a:extLst>
          </p:cNvPr>
          <p:cNvSpPr/>
          <p:nvPr/>
        </p:nvSpPr>
        <p:spPr>
          <a:xfrm>
            <a:off x="3820377" y="1823465"/>
            <a:ext cx="455124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분명 내 코드도 맞고 예제 출력도 전부 맞는데</a:t>
            </a:r>
            <a:endParaRPr lang="en-US" altLang="ko-KR" sz="4000" dirty="0">
              <a:solidFill>
                <a:srgbClr val="FF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40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틀렸습니다</a:t>
            </a:r>
            <a:r>
              <a:rPr lang="en-US" altLang="ko-KR" sz="40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나옵니다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A91A02-D2AE-429B-9788-7A2D90E40640}"/>
              </a:ext>
            </a:extLst>
          </p:cNvPr>
          <p:cNvSpPr/>
          <p:nvPr/>
        </p:nvSpPr>
        <p:spPr>
          <a:xfrm>
            <a:off x="2678237" y="3241822"/>
            <a:ext cx="68355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코드는 거짓말을 하지 않습니다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.”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차근차근 틀린 이유를 살펴봅시다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84EA63-1230-46DC-88EC-237BDE05BBE9}"/>
              </a:ext>
            </a:extLst>
          </p:cNvPr>
          <p:cNvSpPr/>
          <p:nvPr/>
        </p:nvSpPr>
        <p:spPr>
          <a:xfrm>
            <a:off x="2439999" y="4978081"/>
            <a:ext cx="7312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https://www.acmicpc.net/blog/view/70</a:t>
            </a:r>
            <a:endParaRPr lang="ko-KR" altLang="en-US" sz="3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D8F25CD-B040-4B9F-AC05-30EE518F4BAD}"/>
              </a:ext>
            </a:extLst>
          </p:cNvPr>
          <p:cNvSpPr txBox="1">
            <a:spLocks/>
          </p:cNvSpPr>
          <p:nvPr/>
        </p:nvSpPr>
        <p:spPr>
          <a:xfrm>
            <a:off x="-2586900" y="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입출력에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대해 알아보자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654F19-2982-4AAD-A274-F16CEA507EC6}"/>
              </a:ext>
            </a:extLst>
          </p:cNvPr>
          <p:cNvSpPr/>
          <p:nvPr/>
        </p:nvSpPr>
        <p:spPr>
          <a:xfrm>
            <a:off x="442677" y="964820"/>
            <a:ext cx="4178276" cy="2765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1F4FC7-07D3-45AA-866D-CF461AA2B4B7}"/>
              </a:ext>
            </a:extLst>
          </p:cNvPr>
          <p:cNvSpPr/>
          <p:nvPr/>
        </p:nvSpPr>
        <p:spPr>
          <a:xfrm>
            <a:off x="4797789" y="4501028"/>
            <a:ext cx="276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백준 자주 실수하는 유형 정리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73174A-8E73-451B-849C-0B0CE5D120E8}"/>
              </a:ext>
            </a:extLst>
          </p:cNvPr>
          <p:cNvSpPr/>
          <p:nvPr/>
        </p:nvSpPr>
        <p:spPr>
          <a:xfrm>
            <a:off x="3139293" y="5914120"/>
            <a:ext cx="6612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추후에 자주 실수하는 유형을 정리한 자료를 따로 올리도록 하겠습니다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39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3" y="250260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 문제 풀이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PS -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시작하기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3692F1-6528-44D2-AEC2-0DF7590E9AF9}"/>
              </a:ext>
            </a:extLst>
          </p:cNvPr>
          <p:cNvSpPr/>
          <p:nvPr/>
        </p:nvSpPr>
        <p:spPr>
          <a:xfrm>
            <a:off x="1493520" y="3199342"/>
            <a:ext cx="9743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https://plzrun.tistory.com/entry/%EC%95%8C%EA%B3%A0%EB%A6%AC%EC%A6%98-%EB%AC%B8%EC%A0%9C%ED%92%80%EC%9D%B4PS-%EC%8B%9C%EC%9E%91%ED%95%98%EA%B8%B0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486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203156" y="128974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과제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3545290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13685E-82C6-4830-96E1-E3075E2A5631}"/>
              </a:ext>
            </a:extLst>
          </p:cNvPr>
          <p:cNvSpPr/>
          <p:nvPr/>
        </p:nvSpPr>
        <p:spPr>
          <a:xfrm>
            <a:off x="359681" y="1849811"/>
            <a:ext cx="1114920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백준 페이지에서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D.com 19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 스터디 그룹의 연습 탭에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주차 문제들이 올라와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이들을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11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일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시까지 풀어 주시면 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앞으로 각 주별 과제는 계속 위 페이지에 올라올 예정입니다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3F7AA5-115F-4E1C-AD71-0970D1C457E2}"/>
              </a:ext>
            </a:extLst>
          </p:cNvPr>
          <p:cNvSpPr/>
          <p:nvPr/>
        </p:nvSpPr>
        <p:spPr>
          <a:xfrm>
            <a:off x="5025033" y="6111425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링크가 안 되네요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ㅠ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E907B4-A066-4BB9-9BEC-6912F5FA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22" y="3340191"/>
            <a:ext cx="8983001" cy="26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4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303440" y="2810617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머리와 손을 풀 겸</a:t>
            </a:r>
            <a:endParaRPr lang="en-US" altLang="ko-KR" sz="4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간단하고 재밌는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(?)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수학 내용들을 구현해봅시다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(Ex. 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최소 공배수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소수 등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25D91-859D-4585-B6FA-DFF3673388CE}"/>
              </a:ext>
            </a:extLst>
          </p:cNvPr>
          <p:cNvSpPr/>
          <p:nvPr/>
        </p:nvSpPr>
        <p:spPr>
          <a:xfrm>
            <a:off x="5942791" y="5288287"/>
            <a:ext cx="4977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 시작은 미약하였으나 네 나중은 심히 </a:t>
            </a:r>
            <a:r>
              <a:rPr lang="ko-KR" altLang="en-US" dirty="0" err="1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창대하리라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욥기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Algorithm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문제를 해결하는 방법</a:t>
            </a:r>
          </a:p>
        </p:txBody>
      </p:sp>
    </p:spTree>
    <p:extLst>
      <p:ext uri="{BB962C8B-B14F-4D97-AF65-F5344CB8AC3E}">
        <p14:creationId xmlns:p14="http://schemas.microsoft.com/office/powerpoint/2010/main" val="17092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우리는 왜 알고리즘을 배워야 할까요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54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E4C19952-89D5-4BB2-A925-81438BBFB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9253953" y="4542096"/>
            <a:ext cx="2190331" cy="21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9915" y="1083856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9609" y="5009677"/>
            <a:ext cx="741502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어차피 정렬 같은 알고리즘 다 구현되어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있는데 굳이 내가 알아야 하나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D5835DF-4D0D-4526-B7E4-151C6AAD9965}"/>
              </a:ext>
            </a:extLst>
          </p:cNvPr>
          <p:cNvSpPr txBox="1">
            <a:spLocks/>
          </p:cNvSpPr>
          <p:nvPr/>
        </p:nvSpPr>
        <p:spPr>
          <a:xfrm>
            <a:off x="309281" y="1477103"/>
            <a:ext cx="8511990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코드는 돌아가기만 하면 되는 것 아니야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9BEB2BC-288A-4B70-BD6D-DF74B7A372B5}"/>
              </a:ext>
            </a:extLst>
          </p:cNvPr>
          <p:cNvSpPr txBox="1">
            <a:spLocks/>
          </p:cNvSpPr>
          <p:nvPr/>
        </p:nvSpPr>
        <p:spPr>
          <a:xfrm>
            <a:off x="3751727" y="2971521"/>
            <a:ext cx="8511990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지금까지 알고리즘 몰라도 코드 잘 짰는데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32592B-7AFB-4CCF-9114-C2F28362CDAB}"/>
              </a:ext>
            </a:extLst>
          </p:cNvPr>
          <p:cNvSpPr/>
          <p:nvPr/>
        </p:nvSpPr>
        <p:spPr>
          <a:xfrm>
            <a:off x="391257" y="621229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86AFF9-5573-42CB-8401-7559A2408831}"/>
              </a:ext>
            </a:extLst>
          </p:cNvPr>
          <p:cNvSpPr/>
          <p:nvPr/>
        </p:nvSpPr>
        <p:spPr>
          <a:xfrm rot="5400000">
            <a:off x="671474" y="341012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29014-BD08-45AC-95B5-88215DDBFEFB}"/>
              </a:ext>
            </a:extLst>
          </p:cNvPr>
          <p:cNvSpPr/>
          <p:nvPr/>
        </p:nvSpPr>
        <p:spPr>
          <a:xfrm rot="5400000">
            <a:off x="8426572" y="5289894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D8BA9B-6614-4FBB-90F9-5193141047B7}"/>
              </a:ext>
            </a:extLst>
          </p:cNvPr>
          <p:cNvSpPr/>
          <p:nvPr/>
        </p:nvSpPr>
        <p:spPr>
          <a:xfrm rot="10800000">
            <a:off x="8706789" y="5009677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2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알고리즘을 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54166" y="4757060"/>
            <a:ext cx="11083666" cy="940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But!</a:t>
            </a:r>
            <a:endParaRPr lang="ko-KR" altLang="en-US" sz="13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2388488" y="2277576"/>
            <a:ext cx="741502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물론 틀린 이야기는 아닙니다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9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55999FA-0A36-4239-A4E1-F94C2594620A}"/>
              </a:ext>
            </a:extLst>
          </p:cNvPr>
          <p:cNvSpPr txBox="1">
            <a:spLocks/>
          </p:cNvSpPr>
          <p:nvPr/>
        </p:nvSpPr>
        <p:spPr>
          <a:xfrm>
            <a:off x="829235" y="5915590"/>
            <a:ext cx="10753165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실생활 속에서도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문제를 해결할 때 한가지 방법만이 있는 것은 아닙니다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같은 결과여도 들어가는 비용이나 시간은 </a:t>
            </a:r>
            <a:r>
              <a:rPr lang="ko-KR" altLang="en-US" sz="32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천지차이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우리는 늘 가장 효율적인 방법을 찾으려 합니다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코딩도 마찬가지입니다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</a:p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C6F81C-4A33-4E1E-B3CD-80F0B6A5A5EC}"/>
              </a:ext>
            </a:extLst>
          </p:cNvPr>
          <p:cNvSpPr txBox="1">
            <a:spLocks/>
          </p:cNvSpPr>
          <p:nvPr/>
        </p:nvSpPr>
        <p:spPr>
          <a:xfrm>
            <a:off x="1035423" y="5279096"/>
            <a:ext cx="10753165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8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719417" y="4913336"/>
            <a:ext cx="10753165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코딩은 누구나 쉽게 할 수 있습니다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4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좋은 코드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누구나 쉽게 짤 수 없습니다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24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965</Words>
  <Application>Microsoft Office PowerPoint</Application>
  <PresentationFormat>와이드스크린</PresentationFormat>
  <Paragraphs>182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메이플스토리</vt:lpstr>
      <vt:lpstr>Consolas</vt:lpstr>
      <vt:lpstr>a옛날목욕탕B</vt:lpstr>
      <vt:lpstr>Arial</vt:lpstr>
      <vt:lpstr>맑은 고딕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63</cp:revision>
  <dcterms:created xsi:type="dcterms:W3CDTF">2019-06-24T04:53:26Z</dcterms:created>
  <dcterms:modified xsi:type="dcterms:W3CDTF">2019-11-05T06:31:07Z</dcterms:modified>
</cp:coreProperties>
</file>