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88" r:id="rId4"/>
    <p:sldId id="322" r:id="rId5"/>
    <p:sldId id="350" r:id="rId6"/>
    <p:sldId id="318" r:id="rId7"/>
    <p:sldId id="271" r:id="rId8"/>
    <p:sldId id="347" r:id="rId9"/>
    <p:sldId id="348" r:id="rId10"/>
    <p:sldId id="349" r:id="rId11"/>
    <p:sldId id="351" r:id="rId12"/>
    <p:sldId id="352" r:id="rId13"/>
    <p:sldId id="353" r:id="rId14"/>
    <p:sldId id="354" r:id="rId15"/>
    <p:sldId id="355" r:id="rId16"/>
    <p:sldId id="357" r:id="rId17"/>
    <p:sldId id="358" r:id="rId18"/>
    <p:sldId id="361" r:id="rId19"/>
    <p:sldId id="362" r:id="rId20"/>
    <p:sldId id="363" r:id="rId21"/>
    <p:sldId id="359" r:id="rId22"/>
    <p:sldId id="364" r:id="rId23"/>
    <p:sldId id="366" r:id="rId24"/>
    <p:sldId id="365" r:id="rId25"/>
    <p:sldId id="367" r:id="rId26"/>
    <p:sldId id="369" r:id="rId27"/>
    <p:sldId id="372" r:id="rId28"/>
    <p:sldId id="374" r:id="rId29"/>
    <p:sldId id="375" r:id="rId30"/>
    <p:sldId id="376" r:id="rId31"/>
    <p:sldId id="373" r:id="rId32"/>
    <p:sldId id="377" r:id="rId33"/>
    <p:sldId id="378" r:id="rId34"/>
    <p:sldId id="380" r:id="rId35"/>
    <p:sldId id="379" r:id="rId36"/>
    <p:sldId id="381" r:id="rId37"/>
    <p:sldId id="382" r:id="rId38"/>
    <p:sldId id="383" r:id="rId39"/>
    <p:sldId id="337" r:id="rId40"/>
    <p:sldId id="305" r:id="rId41"/>
    <p:sldId id="309" r:id="rId42"/>
  </p:sldIdLst>
  <p:sldSz cx="12192000" cy="6858000"/>
  <p:notesSz cx="6858000" cy="9144000"/>
  <p:embeddedFontLst>
    <p:embeddedFont>
      <p:font typeface="나눔스퀘어라운드 Bold" panose="020B0600000101010101" charset="-127"/>
      <p:bold r:id="rId43"/>
    </p:embeddedFont>
    <p:embeddedFont>
      <p:font typeface="메이플스토리" panose="020B0600000101010101" charset="-127"/>
      <p:regular r:id="rId44"/>
      <p:bold r:id="rId45"/>
    </p:embeddedFont>
    <p:embeddedFont>
      <p:font typeface="a옛날목욕탕B" panose="02020600000000000000" pitchFamily="18" charset="-127"/>
      <p:regular r:id="rId46"/>
    </p:embeddedFont>
    <p:embeddedFont>
      <p:font typeface="맑은 고딕" panose="020B0503020000020004" pitchFamily="50" charset="-127"/>
      <p:regular r:id="rId47"/>
      <p:bold r:id="rId4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CFFF"/>
    <a:srgbClr val="FFE3E2"/>
    <a:srgbClr val="E1F8F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CB609-D922-4322-AC4D-B410EC1896AC}" v="1041" dt="2019-06-27T10:34:57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용우" userId="5fec0c1f-fbad-4bae-b61b-9d64b9ac64ce" providerId="ADAL" clId="{5D0CB609-D922-4322-AC4D-B410EC1896AC}"/>
    <pc:docChg chg="undo custSel addSld delSld modSld sldOrd">
      <pc:chgData name="송용우" userId="5fec0c1f-fbad-4bae-b61b-9d64b9ac64ce" providerId="ADAL" clId="{5D0CB609-D922-4322-AC4D-B410EC1896AC}" dt="2019-06-27T10:43:56.697" v="9683" actId="20577"/>
      <pc:docMkLst>
        <pc:docMk/>
      </pc:docMkLst>
      <pc:sldChg chg="modSp ord">
        <pc:chgData name="송용우" userId="5fec0c1f-fbad-4bae-b61b-9d64b9ac64ce" providerId="ADAL" clId="{5D0CB609-D922-4322-AC4D-B410EC1896AC}" dt="2019-06-27T10:04:18.757" v="9645" actId="1076"/>
        <pc:sldMkLst>
          <pc:docMk/>
          <pc:sldMk cId="3436897007" sldId="257"/>
        </pc:sldMkLst>
        <pc:spChg chg="mod">
          <ac:chgData name="송용우" userId="5fec0c1f-fbad-4bae-b61b-9d64b9ac64ce" providerId="ADAL" clId="{5D0CB609-D922-4322-AC4D-B410EC1896AC}" dt="2019-06-27T10:04:18.757" v="9645" actId="1076"/>
          <ac:spMkLst>
            <pc:docMk/>
            <pc:sldMk cId="3436897007" sldId="257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04:13.523" v="9644" actId="2711"/>
          <ac:spMkLst>
            <pc:docMk/>
            <pc:sldMk cId="3436897007" sldId="257"/>
            <ac:spMk id="7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7:46.283" v="8980"/>
        <pc:sldMkLst>
          <pc:docMk/>
          <pc:sldMk cId="4291407074" sldId="259"/>
        </pc:sldMkLst>
        <pc:spChg chg="mod">
          <ac:chgData name="송용우" userId="5fec0c1f-fbad-4bae-b61b-9d64b9ac64ce" providerId="ADAL" clId="{5D0CB609-D922-4322-AC4D-B410EC1896AC}" dt="2019-06-27T08:57:46.283" v="8980"/>
          <ac:spMkLst>
            <pc:docMk/>
            <pc:sldMk cId="4291407074" sldId="259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8:47:43.303" v="111" actId="14100"/>
          <ac:spMkLst>
            <pc:docMk/>
            <pc:sldMk cId="4291407074" sldId="259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8:51:52.109" v="125" actId="478"/>
          <ac:spMkLst>
            <pc:docMk/>
            <pc:sldMk cId="4291407074" sldId="259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49:50.431" v="579"/>
          <ac:spMkLst>
            <pc:docMk/>
            <pc:sldMk cId="4291407074" sldId="259"/>
            <ac:spMk id="7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08:54:28.543" v="154" actId="1076"/>
          <ac:spMkLst>
            <pc:docMk/>
            <pc:sldMk cId="4291407074" sldId="259"/>
            <ac:spMk id="9" creationId="{400371EB-0687-4E6E-B370-8E68108D4D0B}"/>
          </ac:spMkLst>
        </pc:spChg>
        <pc:spChg chg="add mod">
          <ac:chgData name="송용우" userId="5fec0c1f-fbad-4bae-b61b-9d64b9ac64ce" providerId="ADAL" clId="{5D0CB609-D922-4322-AC4D-B410EC1896AC}" dt="2019-06-26T08:55:39.059" v="192" actId="1076"/>
          <ac:spMkLst>
            <pc:docMk/>
            <pc:sldMk cId="4291407074" sldId="259"/>
            <ac:spMk id="10" creationId="{ACA8DEC6-101C-49AD-9678-4F41C87C24CB}"/>
          </ac:spMkLst>
        </pc:spChg>
        <pc:spChg chg="add mod">
          <ac:chgData name="송용우" userId="5fec0c1f-fbad-4bae-b61b-9d64b9ac64ce" providerId="ADAL" clId="{5D0CB609-D922-4322-AC4D-B410EC1896AC}" dt="2019-06-26T08:55:59.016" v="224" actId="20577"/>
          <ac:spMkLst>
            <pc:docMk/>
            <pc:sldMk cId="4291407074" sldId="259"/>
            <ac:spMk id="11" creationId="{408C3DA8-B864-4523-B6F6-26ED6288A078}"/>
          </ac:spMkLst>
        </pc:spChg>
        <pc:picChg chg="add del mod">
          <ac:chgData name="송용우" userId="5fec0c1f-fbad-4bae-b61b-9d64b9ac64ce" providerId="ADAL" clId="{5D0CB609-D922-4322-AC4D-B410EC1896AC}" dt="2019-06-26T08:53:11.720" v="135" actId="478"/>
          <ac:picMkLst>
            <pc:docMk/>
            <pc:sldMk cId="4291407074" sldId="259"/>
            <ac:picMk id="2050" creationId="{C5705689-7C4F-466C-8033-1998246C7A3E}"/>
          </ac:picMkLst>
        </pc:picChg>
        <pc:picChg chg="add mod">
          <ac:chgData name="송용우" userId="5fec0c1f-fbad-4bae-b61b-9d64b9ac64ce" providerId="ADAL" clId="{5D0CB609-D922-4322-AC4D-B410EC1896AC}" dt="2019-06-26T08:54:15.781" v="142" actId="1076"/>
          <ac:picMkLst>
            <pc:docMk/>
            <pc:sldMk cId="4291407074" sldId="259"/>
            <ac:picMk id="2052" creationId="{9353140A-40B4-4A77-8AC0-3AAB398644BC}"/>
          </ac:picMkLst>
        </pc:picChg>
        <pc:picChg chg="add mod">
          <ac:chgData name="송용우" userId="5fec0c1f-fbad-4bae-b61b-9d64b9ac64ce" providerId="ADAL" clId="{5D0CB609-D922-4322-AC4D-B410EC1896AC}" dt="2019-06-26T08:55:41.323" v="193" actId="1076"/>
          <ac:picMkLst>
            <pc:docMk/>
            <pc:sldMk cId="4291407074" sldId="259"/>
            <ac:picMk id="2054" creationId="{6E99A3C4-8FC0-47D3-B11C-9845D12D11A9}"/>
          </ac:picMkLst>
        </pc:picChg>
      </pc:sldChg>
      <pc:sldChg chg="modSp del">
        <pc:chgData name="송용우" userId="5fec0c1f-fbad-4bae-b61b-9d64b9ac64ce" providerId="ADAL" clId="{5D0CB609-D922-4322-AC4D-B410EC1896AC}" dt="2019-06-27T05:43:16.688" v="4367" actId="2696"/>
        <pc:sldMkLst>
          <pc:docMk/>
          <pc:sldMk cId="986253177" sldId="260"/>
        </pc:sldMkLst>
        <pc:spChg chg="mod">
          <ac:chgData name="송용우" userId="5fec0c1f-fbad-4bae-b61b-9d64b9ac64ce" providerId="ADAL" clId="{5D0CB609-D922-4322-AC4D-B410EC1896AC}" dt="2019-06-27T02:13:42.700" v="3989" actId="1076"/>
          <ac:spMkLst>
            <pc:docMk/>
            <pc:sldMk cId="986253177" sldId="260"/>
            <ac:spMk id="4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54:51.085" v="8939"/>
        <pc:sldMkLst>
          <pc:docMk/>
          <pc:sldMk cId="980747138" sldId="261"/>
        </pc:sldMkLst>
        <pc:spChg chg="mod">
          <ac:chgData name="송용우" userId="5fec0c1f-fbad-4bae-b61b-9d64b9ac64ce" providerId="ADAL" clId="{5D0CB609-D922-4322-AC4D-B410EC1896AC}" dt="2019-06-27T08:36:31.043" v="8166" actId="2085"/>
          <ac:spMkLst>
            <pc:docMk/>
            <pc:sldMk cId="980747138" sldId="261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4:57.528" v="8082" actId="2711"/>
          <ac:spMkLst>
            <pc:docMk/>
            <pc:sldMk cId="980747138" sldId="261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5:51.140" v="8154" actId="1076"/>
          <ac:spMkLst>
            <pc:docMk/>
            <pc:sldMk cId="980747138" sldId="261"/>
            <ac:spMk id="7" creationId="{58AB9395-CD89-4F3F-9825-5F3F242D3C0B}"/>
          </ac:spMkLst>
        </pc:spChg>
        <pc:spChg chg="add">
          <ac:chgData name="송용우" userId="5fec0c1f-fbad-4bae-b61b-9d64b9ac64ce" providerId="ADAL" clId="{5D0CB609-D922-4322-AC4D-B410EC1896AC}" dt="2019-06-27T08:54:51.085" v="8939"/>
          <ac:spMkLst>
            <pc:docMk/>
            <pc:sldMk cId="980747138" sldId="261"/>
            <ac:spMk id="8" creationId="{90FF8A9E-260B-4D4D-9056-5DC74E90D5CE}"/>
          </ac:spMkLst>
        </pc:spChg>
        <pc:picChg chg="add del mod">
          <ac:chgData name="송용우" userId="5fec0c1f-fbad-4bae-b61b-9d64b9ac64ce" providerId="ADAL" clId="{5D0CB609-D922-4322-AC4D-B410EC1896AC}" dt="2019-06-27T07:30:19.830" v="4396" actId="478"/>
          <ac:picMkLst>
            <pc:docMk/>
            <pc:sldMk cId="980747138" sldId="261"/>
            <ac:picMk id="2" creationId="{68886635-30B5-4A3C-9AF1-E37419001688}"/>
          </ac:picMkLst>
        </pc:picChg>
      </pc:sldChg>
      <pc:sldChg chg="del ord">
        <pc:chgData name="송용우" userId="5fec0c1f-fbad-4bae-b61b-9d64b9ac64ce" providerId="ADAL" clId="{5D0CB609-D922-4322-AC4D-B410EC1896AC}" dt="2019-06-27T08:37:09.919" v="8204" actId="2696"/>
        <pc:sldMkLst>
          <pc:docMk/>
          <pc:sldMk cId="1069333272" sldId="263"/>
        </pc:sldMkLst>
      </pc:sldChg>
      <pc:sldChg chg="del">
        <pc:chgData name="송용우" userId="5fec0c1f-fbad-4bae-b61b-9d64b9ac64ce" providerId="ADAL" clId="{5D0CB609-D922-4322-AC4D-B410EC1896AC}" dt="2019-06-27T05:43:19.268" v="4369" actId="2696"/>
        <pc:sldMkLst>
          <pc:docMk/>
          <pc:sldMk cId="3163413456" sldId="265"/>
        </pc:sldMkLst>
      </pc:sldChg>
      <pc:sldChg chg="addSp delSp modSp del">
        <pc:chgData name="송용우" userId="5fec0c1f-fbad-4bae-b61b-9d64b9ac64ce" providerId="ADAL" clId="{5D0CB609-D922-4322-AC4D-B410EC1896AC}" dt="2019-06-26T09:56:40.030" v="632" actId="2696"/>
        <pc:sldMkLst>
          <pc:docMk/>
          <pc:sldMk cId="3300538654" sldId="266"/>
        </pc:sldMkLst>
        <pc:graphicFrameChg chg="add del modGraphic">
          <ac:chgData name="송용우" userId="5fec0c1f-fbad-4bae-b61b-9d64b9ac64ce" providerId="ADAL" clId="{5D0CB609-D922-4322-AC4D-B410EC1896AC}" dt="2019-06-26T09:55:19.232" v="583" actId="27309"/>
          <ac:graphicFrameMkLst>
            <pc:docMk/>
            <pc:sldMk cId="3300538654" sldId="266"/>
            <ac:graphicFrameMk id="3" creationId="{A0179CD6-8734-40FD-B770-3C9D5F2CF66F}"/>
          </ac:graphicFrameMkLst>
        </pc:graphicFrameChg>
      </pc:sldChg>
      <pc:sldChg chg="addSp delSp modSp">
        <pc:chgData name="송용우" userId="5fec0c1f-fbad-4bae-b61b-9d64b9ac64ce" providerId="ADAL" clId="{5D0CB609-D922-4322-AC4D-B410EC1896AC}" dt="2019-06-27T09:18:15.781" v="9604" actId="2085"/>
        <pc:sldMkLst>
          <pc:docMk/>
          <pc:sldMk cId="1229590576" sldId="267"/>
        </pc:sldMkLst>
        <pc:spChg chg="add mod">
          <ac:chgData name="송용우" userId="5fec0c1f-fbad-4bae-b61b-9d64b9ac64ce" providerId="ADAL" clId="{5D0CB609-D922-4322-AC4D-B410EC1896AC}" dt="2019-06-27T09:16:52.765" v="9590" actId="1076"/>
          <ac:spMkLst>
            <pc:docMk/>
            <pc:sldMk cId="1229590576" sldId="267"/>
            <ac:spMk id="2" creationId="{9DA7CF5F-CE68-45EA-A2F4-1E48A87D2244}"/>
          </ac:spMkLst>
        </pc:spChg>
        <pc:spChg chg="add del">
          <ac:chgData name="송용우" userId="5fec0c1f-fbad-4bae-b61b-9d64b9ac64ce" providerId="ADAL" clId="{5D0CB609-D922-4322-AC4D-B410EC1896AC}" dt="2019-06-27T09:16:39.121" v="9583"/>
          <ac:spMkLst>
            <pc:docMk/>
            <pc:sldMk cId="1229590576" sldId="267"/>
            <ac:spMk id="3" creationId="{B532BA91-32A7-45D1-AEA7-4CF19AF51E60}"/>
          </ac:spMkLst>
        </pc:spChg>
        <pc:spChg chg="mod">
          <ac:chgData name="송용우" userId="5fec0c1f-fbad-4bae-b61b-9d64b9ac64ce" providerId="ADAL" clId="{5D0CB609-D922-4322-AC4D-B410EC1896AC}" dt="2019-06-27T09:18:15.781" v="9604" actId="2085"/>
          <ac:spMkLst>
            <pc:docMk/>
            <pc:sldMk cId="1229590576" sldId="267"/>
            <ac:spMk id="5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7T09:16:50.759" v="9589" actId="1076"/>
          <ac:spMkLst>
            <pc:docMk/>
            <pc:sldMk cId="1229590576" sldId="267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9:16:55.613" v="9591" actId="1076"/>
          <ac:spMkLst>
            <pc:docMk/>
            <pc:sldMk cId="1229590576" sldId="267"/>
            <ac:spMk id="7" creationId="{F159E829-ECEF-4A14-B1C1-91FA8CAA495C}"/>
          </ac:spMkLst>
        </pc:spChg>
        <pc:spChg chg="add del mod">
          <ac:chgData name="송용우" userId="5fec0c1f-fbad-4bae-b61b-9d64b9ac64ce" providerId="ADAL" clId="{5D0CB609-D922-4322-AC4D-B410EC1896AC}" dt="2019-06-27T09:16:28.670" v="9579" actId="478"/>
          <ac:spMkLst>
            <pc:docMk/>
            <pc:sldMk cId="1229590576" sldId="267"/>
            <ac:spMk id="8" creationId="{9687054E-8661-4930-9A77-DE86DEE0EA34}"/>
          </ac:spMkLst>
        </pc:spChg>
        <pc:spChg chg="add mod">
          <ac:chgData name="송용우" userId="5fec0c1f-fbad-4bae-b61b-9d64b9ac64ce" providerId="ADAL" clId="{5D0CB609-D922-4322-AC4D-B410EC1896AC}" dt="2019-06-27T09:17:18.387" v="9597" actId="403"/>
          <ac:spMkLst>
            <pc:docMk/>
            <pc:sldMk cId="1229590576" sldId="267"/>
            <ac:spMk id="9" creationId="{56AA0616-8A92-4015-A0BE-69FB33B657C7}"/>
          </ac:spMkLst>
        </pc:spChg>
        <pc:spChg chg="add mod">
          <ac:chgData name="송용우" userId="5fec0c1f-fbad-4bae-b61b-9d64b9ac64ce" providerId="ADAL" clId="{5D0CB609-D922-4322-AC4D-B410EC1896AC}" dt="2019-06-27T09:17:41.491" v="9602" actId="1076"/>
          <ac:spMkLst>
            <pc:docMk/>
            <pc:sldMk cId="1229590576" sldId="267"/>
            <ac:spMk id="10" creationId="{38B525D8-FC52-4202-9DFE-D16F9F201AF4}"/>
          </ac:spMkLst>
        </pc:spChg>
      </pc:sldChg>
      <pc:sldChg chg="addSp delSp modSp">
        <pc:chgData name="송용우" userId="5fec0c1f-fbad-4bae-b61b-9d64b9ac64ce" providerId="ADAL" clId="{5D0CB609-D922-4322-AC4D-B410EC1896AC}" dt="2019-06-26T10:03:46.569" v="779" actId="1076"/>
        <pc:sldMkLst>
          <pc:docMk/>
          <pc:sldMk cId="3157884792" sldId="268"/>
        </pc:sldMkLst>
        <pc:spChg chg="add mod">
          <ac:chgData name="송용우" userId="5fec0c1f-fbad-4bae-b61b-9d64b9ac64ce" providerId="ADAL" clId="{5D0CB609-D922-4322-AC4D-B410EC1896AC}" dt="2019-06-26T10:03:34.562" v="775" actId="13822"/>
          <ac:spMkLst>
            <pc:docMk/>
            <pc:sldMk cId="3157884792" sldId="268"/>
            <ac:spMk id="2" creationId="{DB56C8DF-B7F9-4226-A06F-3DA9780C7177}"/>
          </ac:spMkLst>
        </pc:spChg>
        <pc:spChg chg="del mod">
          <ac:chgData name="송용우" userId="5fec0c1f-fbad-4bae-b61b-9d64b9ac64ce" providerId="ADAL" clId="{5D0CB609-D922-4322-AC4D-B410EC1896AC}" dt="2019-06-26T09:56:44.460" v="634" actId="478"/>
          <ac:spMkLst>
            <pc:docMk/>
            <pc:sldMk cId="3157884792" sldId="268"/>
            <ac:spMk id="13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5.636" v="635" actId="478"/>
          <ac:spMkLst>
            <pc:docMk/>
            <pc:sldMk cId="3157884792" sldId="268"/>
            <ac:spMk id="1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7.843" v="636" actId="478"/>
          <ac:spMkLst>
            <pc:docMk/>
            <pc:sldMk cId="3157884792" sldId="268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49.339" v="637" actId="478"/>
          <ac:spMkLst>
            <pc:docMk/>
            <pc:sldMk cId="3157884792" sldId="268"/>
            <ac:spMk id="1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10:03:41.550" v="777" actId="1076"/>
          <ac:spMkLst>
            <pc:docMk/>
            <pc:sldMk cId="3157884792" sldId="268"/>
            <ac:spMk id="24" creationId="{CE6AB683-093C-4B58-88BC-9509207ACFA8}"/>
          </ac:spMkLst>
        </pc:spChg>
        <pc:spChg chg="add mod">
          <ac:chgData name="송용우" userId="5fec0c1f-fbad-4bae-b61b-9d64b9ac64ce" providerId="ADAL" clId="{5D0CB609-D922-4322-AC4D-B410EC1896AC}" dt="2019-06-26T10:03:46.569" v="779" actId="1076"/>
          <ac:spMkLst>
            <pc:docMk/>
            <pc:sldMk cId="3157884792" sldId="268"/>
            <ac:spMk id="25" creationId="{67AB1AE1-E80E-4649-98C7-96B551A0E307}"/>
          </ac:spMkLst>
        </pc:spChg>
        <pc:spChg chg="del">
          <ac:chgData name="송용우" userId="5fec0c1f-fbad-4bae-b61b-9d64b9ac64ce" providerId="ADAL" clId="{5D0CB609-D922-4322-AC4D-B410EC1896AC}" dt="2019-06-26T09:56:56.748" v="644" actId="478"/>
          <ac:spMkLst>
            <pc:docMk/>
            <pc:sldMk cId="3157884792" sldId="268"/>
            <ac:spMk id="2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6:55.452" v="643" actId="478"/>
          <ac:spMkLst>
            <pc:docMk/>
            <pc:sldMk cId="3157884792" sldId="268"/>
            <ac:spMk id="28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56:21.654" v="628" actId="1076"/>
          <ac:spMkLst>
            <pc:docMk/>
            <pc:sldMk cId="3157884792" sldId="268"/>
            <ac:spMk id="29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56:25.058" v="629" actId="14100"/>
          <ac:spMkLst>
            <pc:docMk/>
            <pc:sldMk cId="3157884792" sldId="268"/>
            <ac:spMk id="30" creationId="{00000000-0000-0000-0000-000000000000}"/>
          </ac:spMkLst>
        </pc:spChg>
        <pc:cxnChg chg="del">
          <ac:chgData name="송용우" userId="5fec0c1f-fbad-4bae-b61b-9d64b9ac64ce" providerId="ADAL" clId="{5D0CB609-D922-4322-AC4D-B410EC1896AC}" dt="2019-06-26T09:56:53.122" v="641" actId="478"/>
          <ac:cxnSpMkLst>
            <pc:docMk/>
            <pc:sldMk cId="3157884792" sldId="268"/>
            <ac:cxnSpMk id="3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0.193" v="638" actId="478"/>
          <ac:cxnSpMkLst>
            <pc:docMk/>
            <pc:sldMk cId="3157884792" sldId="268"/>
            <ac:cxnSpMk id="18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0.947" v="639" actId="478"/>
          <ac:cxnSpMkLst>
            <pc:docMk/>
            <pc:sldMk cId="3157884792" sldId="268"/>
            <ac:cxnSpMk id="19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1.921" v="640" actId="478"/>
          <ac:cxnSpMkLst>
            <pc:docMk/>
            <pc:sldMk cId="3157884792" sldId="268"/>
            <ac:cxnSpMk id="20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4.091" v="642" actId="478"/>
          <ac:cxnSpMkLst>
            <pc:docMk/>
            <pc:sldMk cId="3157884792" sldId="268"/>
            <ac:cxnSpMk id="26" creationId="{00000000-0000-0000-0000-000000000000}"/>
          </ac:cxnSpMkLst>
        </pc:cxnChg>
      </pc:sldChg>
      <pc:sldChg chg="del">
        <pc:chgData name="송용우" userId="5fec0c1f-fbad-4bae-b61b-9d64b9ac64ce" providerId="ADAL" clId="{5D0CB609-D922-4322-AC4D-B410EC1896AC}" dt="2019-06-26T09:59:11.407" v="750" actId="2696"/>
        <pc:sldMkLst>
          <pc:docMk/>
          <pc:sldMk cId="1074184429" sldId="269"/>
        </pc:sldMkLst>
      </pc:sldChg>
      <pc:sldChg chg="addSp modSp">
        <pc:chgData name="송용우" userId="5fec0c1f-fbad-4bae-b61b-9d64b9ac64ce" providerId="ADAL" clId="{5D0CB609-D922-4322-AC4D-B410EC1896AC}" dt="2019-06-27T08:00:54.426" v="5653" actId="1076"/>
        <pc:sldMkLst>
          <pc:docMk/>
          <pc:sldMk cId="3671828286" sldId="270"/>
        </pc:sldMkLst>
        <pc:spChg chg="mod">
          <ac:chgData name="송용우" userId="5fec0c1f-fbad-4bae-b61b-9d64b9ac64ce" providerId="ADAL" clId="{5D0CB609-D922-4322-AC4D-B410EC1896AC}" dt="2019-06-26T08:46:44.112" v="19" actId="1076"/>
          <ac:spMkLst>
            <pc:docMk/>
            <pc:sldMk cId="3671828286" sldId="270"/>
            <ac:spMk id="6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8:46:29.344" v="14" actId="1076"/>
          <ac:spMkLst>
            <pc:docMk/>
            <pc:sldMk cId="3671828286" sldId="270"/>
            <ac:spMk id="7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00:50.341" v="5652" actId="1076"/>
          <ac:spMkLst>
            <pc:docMk/>
            <pc:sldMk cId="3671828286" sldId="270"/>
            <ac:spMk id="8" creationId="{00000000-0000-0000-0000-000000000000}"/>
          </ac:spMkLst>
        </pc:spChg>
        <pc:picChg chg="add mod">
          <ac:chgData name="송용우" userId="5fec0c1f-fbad-4bae-b61b-9d64b9ac64ce" providerId="ADAL" clId="{5D0CB609-D922-4322-AC4D-B410EC1896AC}" dt="2019-06-27T08:00:54.426" v="5653" actId="1076"/>
          <ac:picMkLst>
            <pc:docMk/>
            <pc:sldMk cId="3671828286" sldId="270"/>
            <ac:picMk id="1026" creationId="{E4C19952-89D5-4BB2-A925-81438BBFBD7B}"/>
          </ac:picMkLst>
        </pc:picChg>
      </pc:sldChg>
      <pc:sldChg chg="modSp ord">
        <pc:chgData name="송용우" userId="5fec0c1f-fbad-4bae-b61b-9d64b9ac64ce" providerId="ADAL" clId="{5D0CB609-D922-4322-AC4D-B410EC1896AC}" dt="2019-06-27T09:41:46.923" v="9619" actId="20577"/>
        <pc:sldMkLst>
          <pc:docMk/>
          <pc:sldMk cId="2034249273" sldId="272"/>
        </pc:sldMkLst>
        <pc:spChg chg="mod">
          <ac:chgData name="송용우" userId="5fec0c1f-fbad-4bae-b61b-9d64b9ac64ce" providerId="ADAL" clId="{5D0CB609-D922-4322-AC4D-B410EC1896AC}" dt="2019-06-27T01:40:16.439" v="2674"/>
          <ac:spMkLst>
            <pc:docMk/>
            <pc:sldMk cId="2034249273" sldId="272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10:50.910" v="6296" actId="207"/>
          <ac:spMkLst>
            <pc:docMk/>
            <pc:sldMk cId="2034249273" sldId="272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9:41:46.923" v="9619" actId="20577"/>
          <ac:spMkLst>
            <pc:docMk/>
            <pc:sldMk cId="2034249273" sldId="272"/>
            <ac:spMk id="7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1:35:53.480" v="2595" actId="403"/>
          <ac:spMkLst>
            <pc:docMk/>
            <pc:sldMk cId="2034249273" sldId="272"/>
            <ac:spMk id="19" creationId="{00000000-0000-0000-0000-000000000000}"/>
          </ac:spMkLst>
        </pc:spChg>
      </pc:sldChg>
      <pc:sldChg chg="addSp delSp modSp">
        <pc:chgData name="송용우" userId="5fec0c1f-fbad-4bae-b61b-9d64b9ac64ce" providerId="ADAL" clId="{5D0CB609-D922-4322-AC4D-B410EC1896AC}" dt="2019-06-27T08:10:03.499" v="6289" actId="1076"/>
        <pc:sldMkLst>
          <pc:docMk/>
          <pc:sldMk cId="440471612" sldId="273"/>
        </pc:sldMkLst>
        <pc:spChg chg="add del mod">
          <ac:chgData name="송용우" userId="5fec0c1f-fbad-4bae-b61b-9d64b9ac64ce" providerId="ADAL" clId="{5D0CB609-D922-4322-AC4D-B410EC1896AC}" dt="2019-06-26T10:05:48.118" v="813" actId="1076"/>
          <ac:spMkLst>
            <pc:docMk/>
            <pc:sldMk cId="440471612" sldId="273"/>
            <ac:spMk id="5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6T10:33:57.978" v="1309"/>
          <ac:spMkLst>
            <pc:docMk/>
            <pc:sldMk cId="440471612" sldId="273"/>
            <ac:spMk id="6" creationId="{51B1F457-E983-44BA-BC4F-21C8ED8A6958}"/>
          </ac:spMkLst>
        </pc:spChg>
        <pc:spChg chg="add del mod">
          <ac:chgData name="송용우" userId="5fec0c1f-fbad-4bae-b61b-9d64b9ac64ce" providerId="ADAL" clId="{5D0CB609-D922-4322-AC4D-B410EC1896AC}" dt="2019-06-26T10:05:54.575" v="814" actId="1076"/>
          <ac:spMkLst>
            <pc:docMk/>
            <pc:sldMk cId="440471612" sldId="273"/>
            <ac:spMk id="7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6T10:23:36.899" v="1045" actId="478"/>
          <ac:spMkLst>
            <pc:docMk/>
            <pc:sldMk cId="440471612" sldId="273"/>
            <ac:spMk id="8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5:44.464" v="812"/>
          <ac:spMkLst>
            <pc:docMk/>
            <pc:sldMk cId="440471612" sldId="273"/>
            <ac:spMk id="9" creationId="{F1560556-659D-4D77-BFE5-1054DBE6C502}"/>
          </ac:spMkLst>
        </pc:spChg>
        <pc:spChg chg="add mod">
          <ac:chgData name="송용우" userId="5fec0c1f-fbad-4bae-b61b-9d64b9ac64ce" providerId="ADAL" clId="{5D0CB609-D922-4322-AC4D-B410EC1896AC}" dt="2019-06-26T10:24:14.937" v="1047" actId="1076"/>
          <ac:spMkLst>
            <pc:docMk/>
            <pc:sldMk cId="440471612" sldId="273"/>
            <ac:spMk id="10" creationId="{2A63EC9B-02A9-4FEE-9BBA-43B594B74E6C}"/>
          </ac:spMkLst>
        </pc:spChg>
        <pc:spChg chg="add mod">
          <ac:chgData name="송용우" userId="5fec0c1f-fbad-4bae-b61b-9d64b9ac64ce" providerId="ADAL" clId="{5D0CB609-D922-4322-AC4D-B410EC1896AC}" dt="2019-06-26T10:24:18.307" v="1049" actId="1076"/>
          <ac:spMkLst>
            <pc:docMk/>
            <pc:sldMk cId="440471612" sldId="273"/>
            <ac:spMk id="11" creationId="{12127A09-BE35-4923-9453-6990A85AE03C}"/>
          </ac:spMkLst>
        </pc:spChg>
        <pc:spChg chg="add mod">
          <ac:chgData name="송용우" userId="5fec0c1f-fbad-4bae-b61b-9d64b9ac64ce" providerId="ADAL" clId="{5D0CB609-D922-4322-AC4D-B410EC1896AC}" dt="2019-06-26T10:24:23.879" v="1051" actId="1076"/>
          <ac:spMkLst>
            <pc:docMk/>
            <pc:sldMk cId="440471612" sldId="273"/>
            <ac:spMk id="12" creationId="{E429B60E-F403-4F61-A92D-60D1502D714E}"/>
          </ac:spMkLst>
        </pc:spChg>
        <pc:spChg chg="add mod">
          <ac:chgData name="송용우" userId="5fec0c1f-fbad-4bae-b61b-9d64b9ac64ce" providerId="ADAL" clId="{5D0CB609-D922-4322-AC4D-B410EC1896AC}" dt="2019-06-27T08:10:03.499" v="6289" actId="1076"/>
          <ac:spMkLst>
            <pc:docMk/>
            <pc:sldMk cId="440471612" sldId="273"/>
            <ac:spMk id="13" creationId="{4026B2AE-04F8-40A7-9555-891AA8945BFE}"/>
          </ac:spMkLst>
        </pc:spChg>
        <pc:spChg chg="add mod">
          <ac:chgData name="송용우" userId="5fec0c1f-fbad-4bae-b61b-9d64b9ac64ce" providerId="ADAL" clId="{5D0CB609-D922-4322-AC4D-B410EC1896AC}" dt="2019-06-27T08:09:35.302" v="6272" actId="2711"/>
          <ac:spMkLst>
            <pc:docMk/>
            <pc:sldMk cId="440471612" sldId="273"/>
            <ac:spMk id="14" creationId="{6A2C75A2-7A2D-4080-8FC2-C13A34CAABB8}"/>
          </ac:spMkLst>
        </pc:spChg>
        <pc:spChg chg="add mod">
          <ac:chgData name="송용우" userId="5fec0c1f-fbad-4bae-b61b-9d64b9ac64ce" providerId="ADAL" clId="{5D0CB609-D922-4322-AC4D-B410EC1896AC}" dt="2019-06-27T08:09:41.278" v="6273" actId="2711"/>
          <ac:spMkLst>
            <pc:docMk/>
            <pc:sldMk cId="440471612" sldId="273"/>
            <ac:spMk id="15" creationId="{965AAF7D-4329-40F2-AAF1-3B8F57EB0F7B}"/>
          </ac:spMkLst>
        </pc:spChg>
        <pc:picChg chg="add del mod">
          <ac:chgData name="송용우" userId="5fec0c1f-fbad-4bae-b61b-9d64b9ac64ce" providerId="ADAL" clId="{5D0CB609-D922-4322-AC4D-B410EC1896AC}" dt="2019-06-26T10:05:48.118" v="813" actId="1076"/>
          <ac:picMkLst>
            <pc:docMk/>
            <pc:sldMk cId="440471612" sldId="273"/>
            <ac:picMk id="4" creationId="{00000000-0000-0000-0000-000000000000}"/>
          </ac:picMkLst>
        </pc:picChg>
      </pc:sldChg>
      <pc:sldChg chg="addSp modSp">
        <pc:chgData name="송용우" userId="5fec0c1f-fbad-4bae-b61b-9d64b9ac64ce" providerId="ADAL" clId="{5D0CB609-D922-4322-AC4D-B410EC1896AC}" dt="2019-06-27T10:35:05.457" v="9677" actId="14100"/>
        <pc:sldMkLst>
          <pc:docMk/>
          <pc:sldMk cId="3931330579" sldId="274"/>
        </pc:sldMkLst>
        <pc:spChg chg="mod">
          <ac:chgData name="송용우" userId="5fec0c1f-fbad-4bae-b61b-9d64b9ac64ce" providerId="ADAL" clId="{5D0CB609-D922-4322-AC4D-B410EC1896AC}" dt="2019-06-27T08:36:40.250" v="8170" actId="2085"/>
          <ac:spMkLst>
            <pc:docMk/>
            <pc:sldMk cId="3931330579" sldId="274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10:35:05.457" v="9677" actId="14100"/>
          <ac:spMkLst>
            <pc:docMk/>
            <pc:sldMk cId="3931330579" sldId="274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54:55.800" v="8941"/>
          <ac:spMkLst>
            <pc:docMk/>
            <pc:sldMk cId="3931330579" sldId="274"/>
            <ac:spMk id="7" creationId="{8B23B960-17C4-4B6D-9C47-E741DC645E78}"/>
          </ac:spMkLst>
        </pc:spChg>
      </pc:sldChg>
      <pc:sldChg chg="del">
        <pc:chgData name="송용우" userId="5fec0c1f-fbad-4bae-b61b-9d64b9ac64ce" providerId="ADAL" clId="{5D0CB609-D922-4322-AC4D-B410EC1896AC}" dt="2019-06-26T10:01:19.284" v="751" actId="2696"/>
        <pc:sldMkLst>
          <pc:docMk/>
          <pc:sldMk cId="3783282328" sldId="275"/>
        </pc:sldMkLst>
      </pc:sldChg>
      <pc:sldChg chg="addSp delSp modSp ord">
        <pc:chgData name="송용우" userId="5fec0c1f-fbad-4bae-b61b-9d64b9ac64ce" providerId="ADAL" clId="{5D0CB609-D922-4322-AC4D-B410EC1896AC}" dt="2019-06-27T08:44:51.871" v="8403" actId="403"/>
        <pc:sldMkLst>
          <pc:docMk/>
          <pc:sldMk cId="302916578" sldId="276"/>
        </pc:sldMkLst>
        <pc:spChg chg="add mod">
          <ac:chgData name="송용우" userId="5fec0c1f-fbad-4bae-b61b-9d64b9ac64ce" providerId="ADAL" clId="{5D0CB609-D922-4322-AC4D-B410EC1896AC}" dt="2019-06-27T08:37:47.435" v="8211" actId="404"/>
          <ac:spMkLst>
            <pc:docMk/>
            <pc:sldMk cId="302916578" sldId="276"/>
            <ac:spMk id="2" creationId="{1BB93103-E2DA-4A9C-BE80-58E850E9202E}"/>
          </ac:spMkLst>
        </pc:spChg>
        <pc:spChg chg="add mod">
          <ac:chgData name="송용우" userId="5fec0c1f-fbad-4bae-b61b-9d64b9ac64ce" providerId="ADAL" clId="{5D0CB609-D922-4322-AC4D-B410EC1896AC}" dt="2019-06-27T07:41:16.155" v="4877" actId="1076"/>
          <ac:spMkLst>
            <pc:docMk/>
            <pc:sldMk cId="302916578" sldId="276"/>
            <ac:spMk id="3" creationId="{BD7FEDD1-E2DC-4407-9E16-B10F0D12214E}"/>
          </ac:spMkLst>
        </pc:spChg>
        <pc:spChg chg="del">
          <ac:chgData name="송용우" userId="5fec0c1f-fbad-4bae-b61b-9d64b9ac64ce" providerId="ADAL" clId="{5D0CB609-D922-4322-AC4D-B410EC1896AC}" dt="2019-06-27T08:37:38.450" v="8209" actId="478"/>
          <ac:spMkLst>
            <pc:docMk/>
            <pc:sldMk cId="302916578" sldId="276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7:37.193" v="8208" actId="478"/>
          <ac:spMkLst>
            <pc:docMk/>
            <pc:sldMk cId="302916578" sldId="276"/>
            <ac:spMk id="5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8:44:12.865" v="8259" actId="478"/>
          <ac:spMkLst>
            <pc:docMk/>
            <pc:sldMk cId="302916578" sldId="276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43:58.636" v="8250"/>
          <ac:spMkLst>
            <pc:docMk/>
            <pc:sldMk cId="302916578" sldId="276"/>
            <ac:spMk id="7" creationId="{5157F18A-5A11-46D4-AE48-8171AD08745D}"/>
          </ac:spMkLst>
        </pc:spChg>
        <pc:spChg chg="add mod">
          <ac:chgData name="송용우" userId="5fec0c1f-fbad-4bae-b61b-9d64b9ac64ce" providerId="ADAL" clId="{5D0CB609-D922-4322-AC4D-B410EC1896AC}" dt="2019-06-27T08:44:03.258" v="8258"/>
          <ac:spMkLst>
            <pc:docMk/>
            <pc:sldMk cId="302916578" sldId="276"/>
            <ac:spMk id="8" creationId="{076E575F-2AA5-4B31-8467-E10B2E78D242}"/>
          </ac:spMkLst>
        </pc:spChg>
        <pc:spChg chg="add mod">
          <ac:chgData name="송용우" userId="5fec0c1f-fbad-4bae-b61b-9d64b9ac64ce" providerId="ADAL" clId="{5D0CB609-D922-4322-AC4D-B410EC1896AC}" dt="2019-06-27T07:41:12.123" v="4876" actId="1076"/>
          <ac:spMkLst>
            <pc:docMk/>
            <pc:sldMk cId="302916578" sldId="276"/>
            <ac:spMk id="9" creationId="{44BD464D-020F-4CA3-AF53-7481D1C1C1C1}"/>
          </ac:spMkLst>
        </pc:spChg>
        <pc:spChg chg="add mod">
          <ac:chgData name="송용우" userId="5fec0c1f-fbad-4bae-b61b-9d64b9ac64ce" providerId="ADAL" clId="{5D0CB609-D922-4322-AC4D-B410EC1896AC}" dt="2019-06-27T08:44:01.467" v="8254"/>
          <ac:spMkLst>
            <pc:docMk/>
            <pc:sldMk cId="302916578" sldId="276"/>
            <ac:spMk id="10" creationId="{2FDC556C-6858-43E8-BECB-0F19549C9538}"/>
          </ac:spMkLst>
        </pc:spChg>
        <pc:spChg chg="add">
          <ac:chgData name="송용우" userId="5fec0c1f-fbad-4bae-b61b-9d64b9ac64ce" providerId="ADAL" clId="{5D0CB609-D922-4322-AC4D-B410EC1896AC}" dt="2019-06-27T08:37:39.262" v="8210"/>
          <ac:spMkLst>
            <pc:docMk/>
            <pc:sldMk cId="302916578" sldId="276"/>
            <ac:spMk id="11" creationId="{5C85B1EB-9CCE-4225-8363-4B2C9594A107}"/>
          </ac:spMkLst>
        </pc:spChg>
        <pc:spChg chg="add">
          <ac:chgData name="송용우" userId="5fec0c1f-fbad-4bae-b61b-9d64b9ac64ce" providerId="ADAL" clId="{5D0CB609-D922-4322-AC4D-B410EC1896AC}" dt="2019-06-27T08:37:39.262" v="8210"/>
          <ac:spMkLst>
            <pc:docMk/>
            <pc:sldMk cId="302916578" sldId="276"/>
            <ac:spMk id="12" creationId="{80A9556A-700D-489D-B9E9-2389A18A6BDC}"/>
          </ac:spMkLst>
        </pc:spChg>
        <pc:spChg chg="add mod">
          <ac:chgData name="송용우" userId="5fec0c1f-fbad-4bae-b61b-9d64b9ac64ce" providerId="ADAL" clId="{5D0CB609-D922-4322-AC4D-B410EC1896AC}" dt="2019-06-27T08:44:51.871" v="8403" actId="403"/>
          <ac:spMkLst>
            <pc:docMk/>
            <pc:sldMk cId="302916578" sldId="276"/>
            <ac:spMk id="13" creationId="{B21AF5EE-492E-45CF-BC61-994840663AB2}"/>
          </ac:spMkLst>
        </pc:spChg>
      </pc:sldChg>
      <pc:sldChg chg="addSp delSp modSp ord">
        <pc:chgData name="송용우" userId="5fec0c1f-fbad-4bae-b61b-9d64b9ac64ce" providerId="ADAL" clId="{5D0CB609-D922-4322-AC4D-B410EC1896AC}" dt="2019-06-27T08:43:33.376" v="8245" actId="2085"/>
        <pc:sldMkLst>
          <pc:docMk/>
          <pc:sldMk cId="2453280698" sldId="277"/>
        </pc:sldMkLst>
        <pc:spChg chg="add mod">
          <ac:chgData name="송용우" userId="5fec0c1f-fbad-4bae-b61b-9d64b9ac64ce" providerId="ADAL" clId="{5D0CB609-D922-4322-AC4D-B410EC1896AC}" dt="2019-06-27T08:37:16.792" v="8207" actId="1076"/>
          <ac:spMkLst>
            <pc:docMk/>
            <pc:sldMk cId="2453280698" sldId="277"/>
            <ac:spMk id="2" creationId="{F0660CF6-DAB9-435D-BDF0-287DC38059BB}"/>
          </ac:spMkLst>
        </pc:spChg>
        <pc:spChg chg="mod">
          <ac:chgData name="송용우" userId="5fec0c1f-fbad-4bae-b61b-9d64b9ac64ce" providerId="ADAL" clId="{5D0CB609-D922-4322-AC4D-B410EC1896AC}" dt="2019-06-27T08:43:33.376" v="8245" actId="2085"/>
          <ac:spMkLst>
            <pc:docMk/>
            <pc:sldMk cId="2453280698" sldId="277"/>
            <ac:spMk id="5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0:55.075" v="5288" actId="478"/>
          <ac:spMkLst>
            <pc:docMk/>
            <pc:sldMk cId="2453280698" sldId="277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7:14.774" v="8206" actId="1076"/>
          <ac:spMkLst>
            <pc:docMk/>
            <pc:sldMk cId="2453280698" sldId="277"/>
            <ac:spMk id="7" creationId="{B4F6C3BB-3C09-4B73-B384-2BB0958D5A8B}"/>
          </ac:spMkLst>
        </pc:spChg>
        <pc:spChg chg="add mod">
          <ac:chgData name="송용우" userId="5fec0c1f-fbad-4bae-b61b-9d64b9ac64ce" providerId="ADAL" clId="{5D0CB609-D922-4322-AC4D-B410EC1896AC}" dt="2019-06-27T08:37:13.082" v="8205" actId="1076"/>
          <ac:spMkLst>
            <pc:docMk/>
            <pc:sldMk cId="2453280698" sldId="277"/>
            <ac:spMk id="8" creationId="{0F877ABD-511E-46EC-9937-EA25883A407C}"/>
          </ac:spMkLst>
        </pc:spChg>
        <pc:spChg chg="add mod">
          <ac:chgData name="송용우" userId="5fec0c1f-fbad-4bae-b61b-9d64b9ac64ce" providerId="ADAL" clId="{5D0CB609-D922-4322-AC4D-B410EC1896AC}" dt="2019-06-27T07:51:55.529" v="5352" actId="1076"/>
          <ac:spMkLst>
            <pc:docMk/>
            <pc:sldMk cId="2453280698" sldId="277"/>
            <ac:spMk id="9" creationId="{E3B15F6E-5519-45E0-BB5B-50E4CEF34A72}"/>
          </ac:spMkLst>
        </pc:spChg>
      </pc:sldChg>
      <pc:sldChg chg="addSp modSp ord">
        <pc:chgData name="송용우" userId="5fec0c1f-fbad-4bae-b61b-9d64b9ac64ce" providerId="ADAL" clId="{5D0CB609-D922-4322-AC4D-B410EC1896AC}" dt="2019-06-27T08:43:23.648" v="8241" actId="2085"/>
        <pc:sldMkLst>
          <pc:docMk/>
          <pc:sldMk cId="1513403971" sldId="278"/>
        </pc:sldMkLst>
        <pc:spChg chg="mod">
          <ac:chgData name="송용우" userId="5fec0c1f-fbad-4bae-b61b-9d64b9ac64ce" providerId="ADAL" clId="{5D0CB609-D922-4322-AC4D-B410EC1896AC}" dt="2019-06-27T08:43:23.648" v="8241" actId="2085"/>
          <ac:spMkLst>
            <pc:docMk/>
            <pc:sldMk cId="1513403971" sldId="278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7:57:14.669" v="5415" actId="1076"/>
          <ac:spMkLst>
            <pc:docMk/>
            <pc:sldMk cId="1513403971" sldId="278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9:11.692" v="8226" actId="2711"/>
          <ac:spMkLst>
            <pc:docMk/>
            <pc:sldMk cId="1513403971" sldId="278"/>
            <ac:spMk id="7" creationId="{FAF60E16-227E-4849-97A6-DBB037800894}"/>
          </ac:spMkLst>
        </pc:spChg>
        <pc:spChg chg="add mod">
          <ac:chgData name="송용우" userId="5fec0c1f-fbad-4bae-b61b-9d64b9ac64ce" providerId="ADAL" clId="{5D0CB609-D922-4322-AC4D-B410EC1896AC}" dt="2019-06-27T07:57:12.311" v="5414" actId="1076"/>
          <ac:spMkLst>
            <pc:docMk/>
            <pc:sldMk cId="1513403971" sldId="278"/>
            <ac:spMk id="8" creationId="{540FDCFA-3F1E-4D4A-A7F7-2B8AF817CAEF}"/>
          </ac:spMkLst>
        </pc:spChg>
        <pc:spChg chg="add mod">
          <ac:chgData name="송용우" userId="5fec0c1f-fbad-4bae-b61b-9d64b9ac64ce" providerId="ADAL" clId="{5D0CB609-D922-4322-AC4D-B410EC1896AC}" dt="2019-06-27T08:39:18.075" v="8235" actId="1076"/>
          <ac:spMkLst>
            <pc:docMk/>
            <pc:sldMk cId="1513403971" sldId="278"/>
            <ac:spMk id="9" creationId="{476D1CF1-6379-44FB-BE6E-227257FF0A83}"/>
          </ac:spMkLst>
        </pc:spChg>
        <pc:spChg chg="add mod">
          <ac:chgData name="송용우" userId="5fec0c1f-fbad-4bae-b61b-9d64b9ac64ce" providerId="ADAL" clId="{5D0CB609-D922-4322-AC4D-B410EC1896AC}" dt="2019-06-27T08:39:03.797" v="8225"/>
          <ac:spMkLst>
            <pc:docMk/>
            <pc:sldMk cId="1513403971" sldId="278"/>
            <ac:spMk id="10" creationId="{4ABF3953-9EB5-44D1-A254-F138D0AC371D}"/>
          </ac:spMkLst>
        </pc:spChg>
        <pc:spChg chg="add mod">
          <ac:chgData name="송용우" userId="5fec0c1f-fbad-4bae-b61b-9d64b9ac64ce" providerId="ADAL" clId="{5D0CB609-D922-4322-AC4D-B410EC1896AC}" dt="2019-06-27T08:38:59.916" v="8219" actId="2711"/>
          <ac:spMkLst>
            <pc:docMk/>
            <pc:sldMk cId="1513403971" sldId="278"/>
            <ac:spMk id="11" creationId="{CD364EFD-1778-4EC1-813D-3622C6666927}"/>
          </ac:spMkLst>
        </pc:spChg>
      </pc:sldChg>
      <pc:sldChg chg="addSp delSp modSp ord">
        <pc:chgData name="송용우" userId="5fec0c1f-fbad-4bae-b61b-9d64b9ac64ce" providerId="ADAL" clId="{5D0CB609-D922-4322-AC4D-B410EC1896AC}" dt="2019-06-27T08:43:28.772" v="8243" actId="2085"/>
        <pc:sldMkLst>
          <pc:docMk/>
          <pc:sldMk cId="530125172" sldId="279"/>
        </pc:sldMkLst>
        <pc:spChg chg="add del mod">
          <ac:chgData name="송용우" userId="5fec0c1f-fbad-4bae-b61b-9d64b9ac64ce" providerId="ADAL" clId="{5D0CB609-D922-4322-AC4D-B410EC1896AC}" dt="2019-06-27T07:44:18.168" v="4993" actId="478"/>
          <ac:spMkLst>
            <pc:docMk/>
            <pc:sldMk cId="530125172" sldId="279"/>
            <ac:spMk id="2" creationId="{4D51777F-8809-4C43-8C4A-9268FEB633A2}"/>
          </ac:spMkLst>
        </pc:spChg>
        <pc:spChg chg="add del mod">
          <ac:chgData name="송용우" userId="5fec0c1f-fbad-4bae-b61b-9d64b9ac64ce" providerId="ADAL" clId="{5D0CB609-D922-4322-AC4D-B410EC1896AC}" dt="2019-06-27T07:45:27.655" v="5017" actId="478"/>
          <ac:spMkLst>
            <pc:docMk/>
            <pc:sldMk cId="530125172" sldId="279"/>
            <ac:spMk id="3" creationId="{5D20D559-9199-4354-8E68-868AB0BCF0B9}"/>
          </ac:spMkLst>
        </pc:spChg>
        <pc:spChg chg="mod">
          <ac:chgData name="송용우" userId="5fec0c1f-fbad-4bae-b61b-9d64b9ac64ce" providerId="ADAL" clId="{5D0CB609-D922-4322-AC4D-B410EC1896AC}" dt="2019-06-27T08:43:28.772" v="8243" actId="2085"/>
          <ac:spMkLst>
            <pc:docMk/>
            <pc:sldMk cId="530125172" sldId="279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8:38:32.541" v="8216" actId="1076"/>
          <ac:spMkLst>
            <pc:docMk/>
            <pc:sldMk cId="530125172" sldId="279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38:29.839" v="8215" actId="2711"/>
          <ac:spMkLst>
            <pc:docMk/>
            <pc:sldMk cId="530125172" sldId="279"/>
            <ac:spMk id="7" creationId="{4F70D8FB-4ACA-4742-93B3-144B112327EC}"/>
          </ac:spMkLst>
        </pc:spChg>
        <pc:spChg chg="add mod">
          <ac:chgData name="송용우" userId="5fec0c1f-fbad-4bae-b61b-9d64b9ac64ce" providerId="ADAL" clId="{5D0CB609-D922-4322-AC4D-B410EC1896AC}" dt="2019-06-27T08:37:01.961" v="8202"/>
          <ac:spMkLst>
            <pc:docMk/>
            <pc:sldMk cId="530125172" sldId="279"/>
            <ac:spMk id="8" creationId="{CE237B59-4538-4B02-A945-336A1528007E}"/>
          </ac:spMkLst>
        </pc:spChg>
        <pc:spChg chg="add mod">
          <ac:chgData name="송용우" userId="5fec0c1f-fbad-4bae-b61b-9d64b9ac64ce" providerId="ADAL" clId="{5D0CB609-D922-4322-AC4D-B410EC1896AC}" dt="2019-06-27T08:38:34.432" v="8217" actId="1076"/>
          <ac:spMkLst>
            <pc:docMk/>
            <pc:sldMk cId="530125172" sldId="279"/>
            <ac:spMk id="9" creationId="{CEE9D984-2317-4709-A84D-018FAD9CCE16}"/>
          </ac:spMkLst>
        </pc:spChg>
      </pc:sldChg>
      <pc:sldChg chg="add del">
        <pc:chgData name="송용우" userId="5fec0c1f-fbad-4bae-b61b-9d64b9ac64ce" providerId="ADAL" clId="{5D0CB609-D922-4322-AC4D-B410EC1896AC}" dt="2019-06-26T09:55:28.328" v="585" actId="2696"/>
        <pc:sldMkLst>
          <pc:docMk/>
          <pc:sldMk cId="2188222628" sldId="280"/>
        </pc:sldMkLst>
      </pc:sldChg>
      <pc:sldChg chg="addSp modSp add del">
        <pc:chgData name="송용우" userId="5fec0c1f-fbad-4bae-b61b-9d64b9ac64ce" providerId="ADAL" clId="{5D0CB609-D922-4322-AC4D-B410EC1896AC}" dt="2019-06-27T08:08:41.041" v="6263"/>
        <pc:sldMkLst>
          <pc:docMk/>
          <pc:sldMk cId="1366628012" sldId="281"/>
        </pc:sldMkLst>
        <pc:spChg chg="add mod">
          <ac:chgData name="송용우" userId="5fec0c1f-fbad-4bae-b61b-9d64b9ac64ce" providerId="ADAL" clId="{5D0CB609-D922-4322-AC4D-B410EC1896AC}" dt="2019-06-26T10:16:36.677" v="1042"/>
          <ac:spMkLst>
            <pc:docMk/>
            <pc:sldMk cId="1366628012" sldId="281"/>
            <ac:spMk id="3" creationId="{1A17EF3F-168B-418D-8491-41064845543C}"/>
          </ac:spMkLst>
        </pc:spChg>
        <pc:spChg chg="add">
          <ac:chgData name="송용우" userId="5fec0c1f-fbad-4bae-b61b-9d64b9ac64ce" providerId="ADAL" clId="{5D0CB609-D922-4322-AC4D-B410EC1896AC}" dt="2019-06-26T10:16:27.047" v="1015"/>
          <ac:spMkLst>
            <pc:docMk/>
            <pc:sldMk cId="1366628012" sldId="281"/>
            <ac:spMk id="4" creationId="{25710FD4-ED12-4945-AF9A-22ABD4BFDD67}"/>
          </ac:spMkLst>
        </pc:spChg>
        <pc:spChg chg="mod">
          <ac:chgData name="송용우" userId="5fec0c1f-fbad-4bae-b61b-9d64b9ac64ce" providerId="ADAL" clId="{5D0CB609-D922-4322-AC4D-B410EC1896AC}" dt="2019-06-26T10:50:30.962" v="1461" actId="1076"/>
          <ac:spMkLst>
            <pc:docMk/>
            <pc:sldMk cId="1366628012" sldId="281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08:41.041" v="6263"/>
          <ac:spMkLst>
            <pc:docMk/>
            <pc:sldMk cId="1366628012" sldId="281"/>
            <ac:spMk id="7" creationId="{DF79D0B8-FFCE-43FF-A759-1BD3B71CD9C9}"/>
          </ac:spMkLst>
        </pc:spChg>
        <pc:picChg chg="add mod">
          <ac:chgData name="송용우" userId="5fec0c1f-fbad-4bae-b61b-9d64b9ac64ce" providerId="ADAL" clId="{5D0CB609-D922-4322-AC4D-B410EC1896AC}" dt="2019-06-26T10:52:12.413" v="1468" actId="1076"/>
          <ac:picMkLst>
            <pc:docMk/>
            <pc:sldMk cId="1366628012" sldId="281"/>
            <ac:picMk id="5" creationId="{FBEC5920-4602-4CBA-9DDA-F560E82CE4A9}"/>
          </ac:picMkLst>
        </pc:picChg>
      </pc:sldChg>
      <pc:sldChg chg="del">
        <pc:chgData name="송용우" userId="5fec0c1f-fbad-4bae-b61b-9d64b9ac64ce" providerId="ADAL" clId="{5D0CB609-D922-4322-AC4D-B410EC1896AC}" dt="2019-06-27T05:43:18.336" v="4368" actId="2696"/>
        <pc:sldMkLst>
          <pc:docMk/>
          <pc:sldMk cId="690325862" sldId="282"/>
        </pc:sldMkLst>
      </pc:sldChg>
      <pc:sldChg chg="addSp delSp modSp add">
        <pc:chgData name="송용우" userId="5fec0c1f-fbad-4bae-b61b-9d64b9ac64ce" providerId="ADAL" clId="{5D0CB609-D922-4322-AC4D-B410EC1896AC}" dt="2019-06-27T08:57:49.649" v="8989"/>
        <pc:sldMkLst>
          <pc:docMk/>
          <pc:sldMk cId="718043481" sldId="283"/>
        </pc:sldMkLst>
        <pc:spChg chg="mod">
          <ac:chgData name="송용우" userId="5fec0c1f-fbad-4bae-b61b-9d64b9ac64ce" providerId="ADAL" clId="{5D0CB609-D922-4322-AC4D-B410EC1896AC}" dt="2019-06-27T08:57:49.649" v="8989"/>
          <ac:spMkLst>
            <pc:docMk/>
            <pc:sldMk cId="718043481" sldId="283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01:33.963" v="431" actId="20577"/>
          <ac:spMkLst>
            <pc:docMk/>
            <pc:sldMk cId="718043481" sldId="283"/>
            <ac:spMk id="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8:59:29.626" v="353" actId="478"/>
          <ac:spMkLst>
            <pc:docMk/>
            <pc:sldMk cId="718043481" sldId="283"/>
            <ac:spMk id="9" creationId="{400371EB-0687-4E6E-B370-8E68108D4D0B}"/>
          </ac:spMkLst>
        </pc:spChg>
        <pc:spChg chg="del mod">
          <ac:chgData name="송용우" userId="5fec0c1f-fbad-4bae-b61b-9d64b9ac64ce" providerId="ADAL" clId="{5D0CB609-D922-4322-AC4D-B410EC1896AC}" dt="2019-06-26T08:59:28.035" v="352" actId="478"/>
          <ac:spMkLst>
            <pc:docMk/>
            <pc:sldMk cId="718043481" sldId="283"/>
            <ac:spMk id="10" creationId="{ACA8DEC6-101C-49AD-9678-4F41C87C24CB}"/>
          </ac:spMkLst>
        </pc:spChg>
        <pc:spChg chg="del">
          <ac:chgData name="송용우" userId="5fec0c1f-fbad-4bae-b61b-9d64b9ac64ce" providerId="ADAL" clId="{5D0CB609-D922-4322-AC4D-B410EC1896AC}" dt="2019-06-26T08:59:25.997" v="351" actId="478"/>
          <ac:spMkLst>
            <pc:docMk/>
            <pc:sldMk cId="718043481" sldId="283"/>
            <ac:spMk id="11" creationId="{408C3DA8-B864-4523-B6F6-26ED6288A078}"/>
          </ac:spMkLst>
        </pc:spChg>
        <pc:picChg chg="del">
          <ac:chgData name="송용우" userId="5fec0c1f-fbad-4bae-b61b-9d64b9ac64ce" providerId="ADAL" clId="{5D0CB609-D922-4322-AC4D-B410EC1896AC}" dt="2019-06-26T08:59:22.653" v="348" actId="478"/>
          <ac:picMkLst>
            <pc:docMk/>
            <pc:sldMk cId="718043481" sldId="283"/>
            <ac:picMk id="2052" creationId="{9353140A-40B4-4A77-8AC0-3AAB398644BC}"/>
          </ac:picMkLst>
        </pc:picChg>
        <pc:picChg chg="del">
          <ac:chgData name="송용우" userId="5fec0c1f-fbad-4bae-b61b-9d64b9ac64ce" providerId="ADAL" clId="{5D0CB609-D922-4322-AC4D-B410EC1896AC}" dt="2019-06-26T08:59:24.304" v="350" actId="478"/>
          <ac:picMkLst>
            <pc:docMk/>
            <pc:sldMk cId="718043481" sldId="283"/>
            <ac:picMk id="2054" creationId="{6E99A3C4-8FC0-47D3-B11C-9845D12D11A9}"/>
          </ac:picMkLst>
        </pc:picChg>
        <pc:picChg chg="add mod">
          <ac:chgData name="송용우" userId="5fec0c1f-fbad-4bae-b61b-9d64b9ac64ce" providerId="ADAL" clId="{5D0CB609-D922-4322-AC4D-B410EC1896AC}" dt="2019-06-26T08:59:42.057" v="357" actId="1076"/>
          <ac:picMkLst>
            <pc:docMk/>
            <pc:sldMk cId="718043481" sldId="283"/>
            <ac:picMk id="3074" creationId="{E6A1392A-44B6-4FAD-A47D-4A2195EEBE80}"/>
          </ac:picMkLst>
        </pc:picChg>
      </pc:sldChg>
      <pc:sldChg chg="addSp delSp modSp add">
        <pc:chgData name="송용우" userId="5fec0c1f-fbad-4bae-b61b-9d64b9ac64ce" providerId="ADAL" clId="{5D0CB609-D922-4322-AC4D-B410EC1896AC}" dt="2019-06-27T08:57:54.116" v="8998"/>
        <pc:sldMkLst>
          <pc:docMk/>
          <pc:sldMk cId="2222693813" sldId="284"/>
        </pc:sldMkLst>
        <pc:spChg chg="mod">
          <ac:chgData name="송용우" userId="5fec0c1f-fbad-4bae-b61b-9d64b9ac64ce" providerId="ADAL" clId="{5D0CB609-D922-4322-AC4D-B410EC1896AC}" dt="2019-06-27T08:57:54.116" v="8998"/>
          <ac:spMkLst>
            <pc:docMk/>
            <pc:sldMk cId="2222693813" sldId="284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09:03:10.168" v="509"/>
          <ac:spMkLst>
            <pc:docMk/>
            <pc:sldMk cId="2222693813" sldId="284"/>
            <ac:spMk id="7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6T09:01:59.703" v="497" actId="478"/>
          <ac:picMkLst>
            <pc:docMk/>
            <pc:sldMk cId="2222693813" sldId="284"/>
            <ac:picMk id="3074" creationId="{E6A1392A-44B6-4FAD-A47D-4A2195EEBE80}"/>
          </ac:picMkLst>
        </pc:picChg>
        <pc:picChg chg="add mod">
          <ac:chgData name="송용우" userId="5fec0c1f-fbad-4bae-b61b-9d64b9ac64ce" providerId="ADAL" clId="{5D0CB609-D922-4322-AC4D-B410EC1896AC}" dt="2019-06-26T09:03:46.640" v="516" actId="1076"/>
          <ac:picMkLst>
            <pc:docMk/>
            <pc:sldMk cId="2222693813" sldId="284"/>
            <ac:picMk id="4098" creationId="{64A53A10-7A53-443A-AD5C-2C65DA6CE9C2}"/>
          </ac:picMkLst>
        </pc:picChg>
        <pc:picChg chg="add mod">
          <ac:chgData name="송용우" userId="5fec0c1f-fbad-4bae-b61b-9d64b9ac64ce" providerId="ADAL" clId="{5D0CB609-D922-4322-AC4D-B410EC1896AC}" dt="2019-06-26T09:06:39.106" v="525" actId="1076"/>
          <ac:picMkLst>
            <pc:docMk/>
            <pc:sldMk cId="2222693813" sldId="284"/>
            <ac:picMk id="4100" creationId="{8D01B820-7079-4171-AF49-0D965344F040}"/>
          </ac:picMkLst>
        </pc:picChg>
        <pc:picChg chg="add mod">
          <ac:chgData name="송용우" userId="5fec0c1f-fbad-4bae-b61b-9d64b9ac64ce" providerId="ADAL" clId="{5D0CB609-D922-4322-AC4D-B410EC1896AC}" dt="2019-06-26T09:06:40.135" v="526" actId="1076"/>
          <ac:picMkLst>
            <pc:docMk/>
            <pc:sldMk cId="2222693813" sldId="284"/>
            <ac:picMk id="4102" creationId="{1AC23410-B259-4477-BA32-386E7261ABB7}"/>
          </ac:picMkLst>
        </pc:picChg>
        <pc:picChg chg="add mod">
          <ac:chgData name="송용우" userId="5fec0c1f-fbad-4bae-b61b-9d64b9ac64ce" providerId="ADAL" clId="{5D0CB609-D922-4322-AC4D-B410EC1896AC}" dt="2019-06-26T09:06:43.431" v="528" actId="1076"/>
          <ac:picMkLst>
            <pc:docMk/>
            <pc:sldMk cId="2222693813" sldId="284"/>
            <ac:picMk id="4104" creationId="{AC6D68F4-233F-496B-A9EA-80FD8E990FC6}"/>
          </ac:picMkLst>
        </pc:picChg>
        <pc:picChg chg="add mod">
          <ac:chgData name="송용우" userId="5fec0c1f-fbad-4bae-b61b-9d64b9ac64ce" providerId="ADAL" clId="{5D0CB609-D922-4322-AC4D-B410EC1896AC}" dt="2019-06-26T09:06:41.923" v="527" actId="1076"/>
          <ac:picMkLst>
            <pc:docMk/>
            <pc:sldMk cId="2222693813" sldId="284"/>
            <ac:picMk id="4106" creationId="{7041F310-7BFC-4E43-B5EF-08E229C2EC05}"/>
          </ac:picMkLst>
        </pc:picChg>
      </pc:sldChg>
      <pc:sldChg chg="addSp delSp modSp add">
        <pc:chgData name="송용우" userId="5fec0c1f-fbad-4bae-b61b-9d64b9ac64ce" providerId="ADAL" clId="{5D0CB609-D922-4322-AC4D-B410EC1896AC}" dt="2019-06-26T10:14:45.409" v="1007" actId="1076"/>
        <pc:sldMkLst>
          <pc:docMk/>
          <pc:sldMk cId="3579507369" sldId="285"/>
        </pc:sldMkLst>
        <pc:spChg chg="mod">
          <ac:chgData name="송용우" userId="5fec0c1f-fbad-4bae-b61b-9d64b9ac64ce" providerId="ADAL" clId="{5D0CB609-D922-4322-AC4D-B410EC1896AC}" dt="2019-06-26T10:14:07.496" v="994" actId="403"/>
          <ac:spMkLst>
            <pc:docMk/>
            <pc:sldMk cId="3579507369" sldId="285"/>
            <ac:spMk id="13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23.903" v="1001" actId="3062"/>
          <ac:spMkLst>
            <pc:docMk/>
            <pc:sldMk cId="3579507369" sldId="285"/>
            <ac:spMk id="1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39.906" v="1004" actId="1076"/>
          <ac:spMkLst>
            <pc:docMk/>
            <pc:sldMk cId="3579507369" sldId="285"/>
            <ac:spMk id="1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6T10:14:45.409" v="1007" actId="1076"/>
          <ac:spMkLst>
            <pc:docMk/>
            <pc:sldMk cId="3579507369" sldId="285"/>
            <ac:spMk id="1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3" creationId="{60138900-1B8A-4490-823E-CBED9478516B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4" creationId="{8FC6BD13-6420-437D-9924-509101AF5BE4}"/>
          </ac:spMkLst>
        </pc:spChg>
        <pc:spChg chg="add">
          <ac:chgData name="송용우" userId="5fec0c1f-fbad-4bae-b61b-9d64b9ac64ce" providerId="ADAL" clId="{5D0CB609-D922-4322-AC4D-B410EC1896AC}" dt="2019-06-26T10:03:51.623" v="780"/>
          <ac:spMkLst>
            <pc:docMk/>
            <pc:sldMk cId="3579507369" sldId="285"/>
            <ac:spMk id="25" creationId="{67817890-4AE0-43AE-B922-4BA72B852892}"/>
          </ac:spMkLst>
        </pc:spChg>
        <pc:spChg chg="del">
          <ac:chgData name="송용우" userId="5fec0c1f-fbad-4bae-b61b-9d64b9ac64ce" providerId="ADAL" clId="{5D0CB609-D922-4322-AC4D-B410EC1896AC}" dt="2019-06-26T09:57:02.940" v="649" actId="478"/>
          <ac:spMkLst>
            <pc:docMk/>
            <pc:sldMk cId="3579507369" sldId="285"/>
            <ac:spMk id="2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09:57:04.547" v="650" actId="478"/>
          <ac:spMkLst>
            <pc:docMk/>
            <pc:sldMk cId="3579507369" sldId="285"/>
            <ac:spMk id="28" creationId="{00000000-0000-0000-0000-000000000000}"/>
          </ac:spMkLst>
        </pc:spChg>
        <pc:cxnChg chg="del">
          <ac:chgData name="송용우" userId="5fec0c1f-fbad-4bae-b61b-9d64b9ac64ce" providerId="ADAL" clId="{5D0CB609-D922-4322-AC4D-B410EC1896AC}" dt="2019-06-26T09:56:59.347" v="646" actId="478"/>
          <ac:cxnSpMkLst>
            <pc:docMk/>
            <pc:sldMk cId="3579507369" sldId="285"/>
            <ac:cxnSpMk id="3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0.626" v="647" actId="478"/>
          <ac:cxnSpMkLst>
            <pc:docMk/>
            <pc:sldMk cId="3579507369" sldId="285"/>
            <ac:cxnSpMk id="18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6:58.249" v="645" actId="478"/>
          <ac:cxnSpMkLst>
            <pc:docMk/>
            <pc:sldMk cId="3579507369" sldId="285"/>
            <ac:cxnSpMk id="19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1.546" v="648" actId="478"/>
          <ac:cxnSpMkLst>
            <pc:docMk/>
            <pc:sldMk cId="3579507369" sldId="285"/>
            <ac:cxnSpMk id="20" creationId="{00000000-0000-0000-0000-000000000000}"/>
          </ac:cxnSpMkLst>
        </pc:cxnChg>
        <pc:cxnChg chg="del">
          <ac:chgData name="송용우" userId="5fec0c1f-fbad-4bae-b61b-9d64b9ac64ce" providerId="ADAL" clId="{5D0CB609-D922-4322-AC4D-B410EC1896AC}" dt="2019-06-26T09:57:05.457" v="651" actId="478"/>
          <ac:cxnSpMkLst>
            <pc:docMk/>
            <pc:sldMk cId="3579507369" sldId="285"/>
            <ac:cxnSpMk id="26" creationId="{00000000-0000-0000-0000-000000000000}"/>
          </ac:cxnSpMkLst>
        </pc:cxnChg>
      </pc:sldChg>
      <pc:sldChg chg="addSp delSp modSp add">
        <pc:chgData name="송용우" userId="5fec0c1f-fbad-4bae-b61b-9d64b9ac64ce" providerId="ADAL" clId="{5D0CB609-D922-4322-AC4D-B410EC1896AC}" dt="2019-06-27T10:05:01.440" v="9653" actId="478"/>
        <pc:sldMkLst>
          <pc:docMk/>
          <pc:sldMk cId="723184811" sldId="286"/>
        </pc:sldMkLst>
        <pc:spChg chg="del mod">
          <ac:chgData name="송용우" userId="5fec0c1f-fbad-4bae-b61b-9d64b9ac64ce" providerId="ADAL" clId="{5D0CB609-D922-4322-AC4D-B410EC1896AC}" dt="2019-06-26T10:15:12.908" v="1009" actId="478"/>
          <ac:spMkLst>
            <pc:docMk/>
            <pc:sldMk cId="723184811" sldId="286"/>
            <ac:spMk id="13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4.307" v="1010" actId="478"/>
          <ac:spMkLst>
            <pc:docMk/>
            <pc:sldMk cId="723184811" sldId="286"/>
            <ac:spMk id="1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5.604" v="1011" actId="478"/>
          <ac:spMkLst>
            <pc:docMk/>
            <pc:sldMk cId="723184811" sldId="286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6T10:15:17.108" v="1012" actId="478"/>
          <ac:spMkLst>
            <pc:docMk/>
            <pc:sldMk cId="723184811" sldId="286"/>
            <ac:spMk id="1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3" creationId="{51A4B28A-70D1-4477-B088-23236083BD39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4" creationId="{E97740AB-43EA-4497-A506-013CC59C8CF5}"/>
          </ac:spMkLst>
        </pc:spChg>
        <pc:spChg chg="add">
          <ac:chgData name="송용우" userId="5fec0c1f-fbad-4bae-b61b-9d64b9ac64ce" providerId="ADAL" clId="{5D0CB609-D922-4322-AC4D-B410EC1896AC}" dt="2019-06-26T10:03:53.839" v="781"/>
          <ac:spMkLst>
            <pc:docMk/>
            <pc:sldMk cId="723184811" sldId="286"/>
            <ac:spMk id="25" creationId="{82F70767-921C-4BC9-9279-012BE59EF272}"/>
          </ac:spMkLst>
        </pc:spChg>
        <pc:spChg chg="mod">
          <ac:chgData name="송용우" userId="5fec0c1f-fbad-4bae-b61b-9d64b9ac64ce" providerId="ADAL" clId="{5D0CB609-D922-4322-AC4D-B410EC1896AC}" dt="2019-06-27T08:01:36.953" v="5656" actId="2711"/>
          <ac:spMkLst>
            <pc:docMk/>
            <pc:sldMk cId="723184811" sldId="286"/>
            <ac:spMk id="27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1" creationId="{D6C879C3-3800-4C74-BE39-8C35B96C84DB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2" creationId="{AF2FAAB7-8E65-419B-BD00-79C4E936DDA1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3" creationId="{3AF22A86-C76F-4471-954C-749F07D68B87}"/>
          </ac:spMkLst>
        </pc:spChg>
        <pc:spChg chg="add">
          <ac:chgData name="송용우" userId="5fec0c1f-fbad-4bae-b61b-9d64b9ac64ce" providerId="ADAL" clId="{5D0CB609-D922-4322-AC4D-B410EC1896AC}" dt="2019-06-26T10:15:18.217" v="1013"/>
          <ac:spMkLst>
            <pc:docMk/>
            <pc:sldMk cId="723184811" sldId="286"/>
            <ac:spMk id="34" creationId="{D3FEFE92-DD9A-4A93-9A5E-AF65CFC191E2}"/>
          </ac:spMkLst>
        </pc:spChg>
        <pc:spChg chg="add del">
          <ac:chgData name="송용우" userId="5fec0c1f-fbad-4bae-b61b-9d64b9ac64ce" providerId="ADAL" clId="{5D0CB609-D922-4322-AC4D-B410EC1896AC}" dt="2019-06-27T10:05:01.440" v="9653" actId="478"/>
          <ac:spMkLst>
            <pc:docMk/>
            <pc:sldMk cId="723184811" sldId="286"/>
            <ac:spMk id="35" creationId="{692A8E0C-53C4-4F55-803E-F43D834813B9}"/>
          </ac:spMkLst>
        </pc:spChg>
        <pc:cxnChg chg="mod">
          <ac:chgData name="송용우" userId="5fec0c1f-fbad-4bae-b61b-9d64b9ac64ce" providerId="ADAL" clId="{5D0CB609-D922-4322-AC4D-B410EC1896AC}" dt="2019-06-26T10:15:22.538" v="1014" actId="1076"/>
          <ac:cxnSpMkLst>
            <pc:docMk/>
            <pc:sldMk cId="723184811" sldId="286"/>
            <ac:cxnSpMk id="26" creationId="{00000000-0000-0000-0000-000000000000}"/>
          </ac:cxnSpMkLst>
        </pc:cxnChg>
      </pc:sldChg>
      <pc:sldChg chg="addSp delSp modSp add">
        <pc:chgData name="송용우" userId="5fec0c1f-fbad-4bae-b61b-9d64b9ac64ce" providerId="ADAL" clId="{5D0CB609-D922-4322-AC4D-B410EC1896AC}" dt="2019-06-27T08:08:13.342" v="6259"/>
        <pc:sldMkLst>
          <pc:docMk/>
          <pc:sldMk cId="3541056721" sldId="287"/>
        </pc:sldMkLst>
        <pc:spChg chg="mod">
          <ac:chgData name="송용우" userId="5fec0c1f-fbad-4bae-b61b-9d64b9ac64ce" providerId="ADAL" clId="{5D0CB609-D922-4322-AC4D-B410EC1896AC}" dt="2019-06-26T09:57:54.421" v="655" actId="20577"/>
          <ac:spMkLst>
            <pc:docMk/>
            <pc:sldMk cId="3541056721" sldId="287"/>
            <ac:spMk id="4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08:13.342" v="6259"/>
          <ac:spMkLst>
            <pc:docMk/>
            <pc:sldMk cId="3541056721" sldId="287"/>
            <ac:spMk id="6" creationId="{67A32BBB-CCCE-4D12-9FE7-A2D0F59FE749}"/>
          </ac:spMkLst>
        </pc:spChg>
        <pc:spChg chg="mod">
          <ac:chgData name="송용우" userId="5fec0c1f-fbad-4bae-b61b-9d64b9ac64ce" providerId="ADAL" clId="{5D0CB609-D922-4322-AC4D-B410EC1896AC}" dt="2019-06-26T10:02:36.382" v="772" actId="403"/>
          <ac:spMkLst>
            <pc:docMk/>
            <pc:sldMk cId="3541056721" sldId="287"/>
            <ac:spMk id="7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6T09:57:58.849" v="659" actId="478"/>
          <ac:picMkLst>
            <pc:docMk/>
            <pc:sldMk cId="3541056721" sldId="287"/>
            <ac:picMk id="4098" creationId="{64A53A10-7A53-443A-AD5C-2C65DA6CE9C2}"/>
          </ac:picMkLst>
        </pc:picChg>
        <pc:picChg chg="del">
          <ac:chgData name="송용우" userId="5fec0c1f-fbad-4bae-b61b-9d64b9ac64ce" providerId="ADAL" clId="{5D0CB609-D922-4322-AC4D-B410EC1896AC}" dt="2019-06-26T09:57:59.210" v="660" actId="478"/>
          <ac:picMkLst>
            <pc:docMk/>
            <pc:sldMk cId="3541056721" sldId="287"/>
            <ac:picMk id="4100" creationId="{8D01B820-7079-4171-AF49-0D965344F040}"/>
          </ac:picMkLst>
        </pc:picChg>
        <pc:picChg chg="del">
          <ac:chgData name="송용우" userId="5fec0c1f-fbad-4bae-b61b-9d64b9ac64ce" providerId="ADAL" clId="{5D0CB609-D922-4322-AC4D-B410EC1896AC}" dt="2019-06-26T09:57:56.779" v="656" actId="478"/>
          <ac:picMkLst>
            <pc:docMk/>
            <pc:sldMk cId="3541056721" sldId="287"/>
            <ac:picMk id="4102" creationId="{1AC23410-B259-4477-BA32-386E7261ABB7}"/>
          </ac:picMkLst>
        </pc:picChg>
        <pc:picChg chg="del">
          <ac:chgData name="송용우" userId="5fec0c1f-fbad-4bae-b61b-9d64b9ac64ce" providerId="ADAL" clId="{5D0CB609-D922-4322-AC4D-B410EC1896AC}" dt="2019-06-26T09:57:57.809" v="658" actId="478"/>
          <ac:picMkLst>
            <pc:docMk/>
            <pc:sldMk cId="3541056721" sldId="287"/>
            <ac:picMk id="4104" creationId="{AC6D68F4-233F-496B-A9EA-80FD8E990FC6}"/>
          </ac:picMkLst>
        </pc:picChg>
        <pc:picChg chg="del">
          <ac:chgData name="송용우" userId="5fec0c1f-fbad-4bae-b61b-9d64b9ac64ce" providerId="ADAL" clId="{5D0CB609-D922-4322-AC4D-B410EC1896AC}" dt="2019-06-26T09:57:57.269" v="657" actId="478"/>
          <ac:picMkLst>
            <pc:docMk/>
            <pc:sldMk cId="3541056721" sldId="287"/>
            <ac:picMk id="4106" creationId="{7041F310-7BFC-4E43-B5EF-08E229C2EC05}"/>
          </ac:picMkLst>
        </pc:picChg>
      </pc:sldChg>
      <pc:sldChg chg="addSp delSp modSp add">
        <pc:chgData name="송용우" userId="5fec0c1f-fbad-4bae-b61b-9d64b9ac64ce" providerId="ADAL" clId="{5D0CB609-D922-4322-AC4D-B410EC1896AC}" dt="2019-06-27T10:04:44.903" v="9652"/>
        <pc:sldMkLst>
          <pc:docMk/>
          <pc:sldMk cId="1401376941" sldId="288"/>
        </pc:sldMkLst>
        <pc:spChg chg="del">
          <ac:chgData name="송용우" userId="5fec0c1f-fbad-4bae-b61b-9d64b9ac64ce" providerId="ADAL" clId="{5D0CB609-D922-4322-AC4D-B410EC1896AC}" dt="2019-06-26T10:07:55.381" v="820" actId="478"/>
          <ac:spMkLst>
            <pc:docMk/>
            <pc:sldMk cId="1401376941" sldId="288"/>
            <ac:spMk id="2" creationId="{2765FC9C-A0B7-4FD1-BA53-0A2EEB778537}"/>
          </ac:spMkLst>
        </pc:spChg>
        <pc:spChg chg="add mod">
          <ac:chgData name="송용우" userId="5fec0c1f-fbad-4bae-b61b-9d64b9ac64ce" providerId="ADAL" clId="{5D0CB609-D922-4322-AC4D-B410EC1896AC}" dt="2019-06-27T08:06:09.858" v="5988" actId="1076"/>
          <ac:spMkLst>
            <pc:docMk/>
            <pc:sldMk cId="1401376941" sldId="288"/>
            <ac:spMk id="2" creationId="{BFF8A1A0-3901-4737-8338-063561DDA776}"/>
          </ac:spMkLst>
        </pc:spChg>
        <pc:spChg chg="del">
          <ac:chgData name="송용우" userId="5fec0c1f-fbad-4bae-b61b-9d64b9ac64ce" providerId="ADAL" clId="{5D0CB609-D922-4322-AC4D-B410EC1896AC}" dt="2019-06-26T10:07:54.702" v="819" actId="478"/>
          <ac:spMkLst>
            <pc:docMk/>
            <pc:sldMk cId="1401376941" sldId="288"/>
            <ac:spMk id="3" creationId="{D5582152-CE7B-40BD-B2BA-809C711AED36}"/>
          </ac:spMkLst>
        </pc:spChg>
        <pc:spChg chg="add mod">
          <ac:chgData name="송용우" userId="5fec0c1f-fbad-4bae-b61b-9d64b9ac64ce" providerId="ADAL" clId="{5D0CB609-D922-4322-AC4D-B410EC1896AC}" dt="2019-06-27T08:03:54.714" v="5807" actId="2711"/>
          <ac:spMkLst>
            <pc:docMk/>
            <pc:sldMk cId="1401376941" sldId="288"/>
            <ac:spMk id="3" creationId="{FE7DA12E-86CC-4E06-B3F7-1A0B104F9091}"/>
          </ac:spMkLst>
        </pc:spChg>
        <pc:spChg chg="add mod">
          <ac:chgData name="송용우" userId="5fec0c1f-fbad-4bae-b61b-9d64b9ac64ce" providerId="ADAL" clId="{5D0CB609-D922-4322-AC4D-B410EC1896AC}" dt="2019-06-26T10:08:02.812" v="855"/>
          <ac:spMkLst>
            <pc:docMk/>
            <pc:sldMk cId="1401376941" sldId="288"/>
            <ac:spMk id="4" creationId="{21804438-1096-4CED-90A7-EECF145BAE2E}"/>
          </ac:spMkLst>
        </pc:spChg>
        <pc:spChg chg="add">
          <ac:chgData name="송용우" userId="5fec0c1f-fbad-4bae-b61b-9d64b9ac64ce" providerId="ADAL" clId="{5D0CB609-D922-4322-AC4D-B410EC1896AC}" dt="2019-06-26T10:07:52.416" v="818"/>
          <ac:spMkLst>
            <pc:docMk/>
            <pc:sldMk cId="1401376941" sldId="288"/>
            <ac:spMk id="5" creationId="{5DE76C50-DD96-4928-AF20-D7FC4C9F1083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6" creationId="{1F781360-D8CB-4B20-A96C-0F8E94300DD8}"/>
          </ac:spMkLst>
        </pc:spChg>
        <pc:spChg chg="add mod">
          <ac:chgData name="송용우" userId="5fec0c1f-fbad-4bae-b61b-9d64b9ac64ce" providerId="ADAL" clId="{5D0CB609-D922-4322-AC4D-B410EC1896AC}" dt="2019-06-27T08:00:35.521" v="5649" actId="1076"/>
          <ac:spMkLst>
            <pc:docMk/>
            <pc:sldMk cId="1401376941" sldId="288"/>
            <ac:spMk id="7" creationId="{4CC5A9CC-B0CD-4A8A-A594-76B4E84D619F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8" creationId="{F5CF0DB3-AB06-453D-95D6-171DC0009FE3}"/>
          </ac:spMkLst>
        </pc:spChg>
        <pc:spChg chg="add mod">
          <ac:chgData name="송용우" userId="5fec0c1f-fbad-4bae-b61b-9d64b9ac64ce" providerId="ADAL" clId="{5D0CB609-D922-4322-AC4D-B410EC1896AC}" dt="2019-06-27T08:00:38.610" v="5650" actId="1076"/>
          <ac:spMkLst>
            <pc:docMk/>
            <pc:sldMk cId="1401376941" sldId="288"/>
            <ac:spMk id="9" creationId="{93523012-C9B1-4611-94AC-D32A73A630C9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0" creationId="{50AA8563-1EC5-4C71-9C13-1A0F43F2CB30}"/>
          </ac:spMkLst>
        </pc:spChg>
        <pc:spChg chg="add mod">
          <ac:chgData name="송용우" userId="5fec0c1f-fbad-4bae-b61b-9d64b9ac64ce" providerId="ADAL" clId="{5D0CB609-D922-4322-AC4D-B410EC1896AC}" dt="2019-06-27T08:00:41.361" v="5651" actId="1076"/>
          <ac:spMkLst>
            <pc:docMk/>
            <pc:sldMk cId="1401376941" sldId="288"/>
            <ac:spMk id="11" creationId="{7FBC5CA1-44F1-4832-8469-6F4B60BEA9F9}"/>
          </ac:spMkLst>
        </pc:spChg>
        <pc:spChg chg="add mod">
          <ac:chgData name="송용우" userId="5fec0c1f-fbad-4bae-b61b-9d64b9ac64ce" providerId="ADAL" clId="{5D0CB609-D922-4322-AC4D-B410EC1896AC}" dt="2019-06-27T10:04:44.903" v="9652"/>
          <ac:spMkLst>
            <pc:docMk/>
            <pc:sldMk cId="1401376941" sldId="288"/>
            <ac:spMk id="14" creationId="{0A802650-B462-4C32-BFDC-4BDC182B884C}"/>
          </ac:spMkLst>
        </pc:spChg>
        <pc:spChg chg="add mod">
          <ac:chgData name="송용우" userId="5fec0c1f-fbad-4bae-b61b-9d64b9ac64ce" providerId="ADAL" clId="{5D0CB609-D922-4322-AC4D-B410EC1896AC}" dt="2019-06-27T08:57:16.611" v="8971"/>
          <ac:spMkLst>
            <pc:docMk/>
            <pc:sldMk cId="1401376941" sldId="288"/>
            <ac:spMk id="15" creationId="{48D870D8-9C1A-4DA2-90D6-5C81FB1AF67F}"/>
          </ac:spMkLst>
        </pc:spChg>
        <pc:spChg chg="add mod">
          <ac:chgData name="송용우" userId="5fec0c1f-fbad-4bae-b61b-9d64b9ac64ce" providerId="ADAL" clId="{5D0CB609-D922-4322-AC4D-B410EC1896AC}" dt="2019-06-27T08:07:53.791" v="6258" actId="1076"/>
          <ac:spMkLst>
            <pc:docMk/>
            <pc:sldMk cId="1401376941" sldId="288"/>
            <ac:spMk id="16" creationId="{BC5F8176-A839-492C-A074-592F04D65FF6}"/>
          </ac:spMkLst>
        </pc:spChg>
        <pc:picChg chg="add mod">
          <ac:chgData name="송용우" userId="5fec0c1f-fbad-4bae-b61b-9d64b9ac64ce" providerId="ADAL" clId="{5D0CB609-D922-4322-AC4D-B410EC1896AC}" dt="2019-06-26T10:11:29.510" v="984" actId="1076"/>
          <ac:picMkLst>
            <pc:docMk/>
            <pc:sldMk cId="1401376941" sldId="288"/>
            <ac:picMk id="12" creationId="{2497722C-CE08-42B5-B032-0715B3F3E9C5}"/>
          </ac:picMkLst>
        </pc:picChg>
        <pc:picChg chg="add del mod">
          <ac:chgData name="송용우" userId="5fec0c1f-fbad-4bae-b61b-9d64b9ac64ce" providerId="ADAL" clId="{5D0CB609-D922-4322-AC4D-B410EC1896AC}" dt="2019-06-27T07:59:48.713" v="5635" actId="478"/>
          <ac:picMkLst>
            <pc:docMk/>
            <pc:sldMk cId="1401376941" sldId="288"/>
            <ac:picMk id="13" creationId="{ADCCD9B1-24D6-4068-8899-019FB22C8941}"/>
          </ac:picMkLst>
        </pc:picChg>
      </pc:sldChg>
      <pc:sldChg chg="addSp delSp modSp add del">
        <pc:chgData name="송용우" userId="5fec0c1f-fbad-4bae-b61b-9d64b9ac64ce" providerId="ADAL" clId="{5D0CB609-D922-4322-AC4D-B410EC1896AC}" dt="2019-06-26T10:06:02.398" v="816" actId="2696"/>
        <pc:sldMkLst>
          <pc:docMk/>
          <pc:sldMk cId="3671688912" sldId="288"/>
        </pc:sldMkLst>
        <pc:spChg chg="del mod">
          <ac:chgData name="송용우" userId="5fec0c1f-fbad-4bae-b61b-9d64b9ac64ce" providerId="ADAL" clId="{5D0CB609-D922-4322-AC4D-B410EC1896AC}" dt="2019-06-26T10:05:42.590" v="811"/>
          <ac:spMkLst>
            <pc:docMk/>
            <pc:sldMk cId="3671688912" sldId="288"/>
            <ac:spMk id="29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6T10:05:42.590" v="811"/>
          <ac:spMkLst>
            <pc:docMk/>
            <pc:sldMk cId="3671688912" sldId="288"/>
            <ac:spMk id="30" creationId="{00000000-0000-0000-0000-000000000000}"/>
          </ac:spMkLst>
        </pc:spChg>
        <pc:picChg chg="add del">
          <ac:chgData name="송용우" userId="5fec0c1f-fbad-4bae-b61b-9d64b9ac64ce" providerId="ADAL" clId="{5D0CB609-D922-4322-AC4D-B410EC1896AC}" dt="2019-06-26T10:05:38.459" v="809" actId="478"/>
          <ac:picMkLst>
            <pc:docMk/>
            <pc:sldMk cId="3671688912" sldId="288"/>
            <ac:picMk id="1026" creationId="{00000000-0000-0000-0000-000000000000}"/>
          </ac:picMkLst>
        </pc:picChg>
        <pc:picChg chg="add del mod">
          <ac:chgData name="송용우" userId="5fec0c1f-fbad-4bae-b61b-9d64b9ac64ce" providerId="ADAL" clId="{5D0CB609-D922-4322-AC4D-B410EC1896AC}" dt="2019-06-26T10:05:38.139" v="808" actId="1076"/>
          <ac:picMkLst>
            <pc:docMk/>
            <pc:sldMk cId="3671688912" sldId="288"/>
            <ac:picMk id="1028" creationId="{00000000-0000-0000-0000-000000000000}"/>
          </ac:picMkLst>
        </pc:picChg>
        <pc:picChg chg="add del mod">
          <ac:chgData name="송용우" userId="5fec0c1f-fbad-4bae-b61b-9d64b9ac64ce" providerId="ADAL" clId="{5D0CB609-D922-4322-AC4D-B410EC1896AC}" dt="2019-06-26T10:05:37.498" v="806" actId="1076"/>
          <ac:picMkLst>
            <pc:docMk/>
            <pc:sldMk cId="3671688912" sldId="288"/>
            <ac:picMk id="1032" creationId="{00000000-0000-0000-0000-000000000000}"/>
          </ac:picMkLst>
        </pc:picChg>
        <pc:picChg chg="add del">
          <ac:chgData name="송용우" userId="5fec0c1f-fbad-4bae-b61b-9d64b9ac64ce" providerId="ADAL" clId="{5D0CB609-D922-4322-AC4D-B410EC1896AC}" dt="2019-06-26T10:05:36.682" v="804" actId="478"/>
          <ac:picMkLst>
            <pc:docMk/>
            <pc:sldMk cId="3671688912" sldId="288"/>
            <ac:picMk id="1034" creationId="{00000000-0000-0000-0000-000000000000}"/>
          </ac:picMkLst>
        </pc:picChg>
      </pc:sldChg>
      <pc:sldChg chg="addSp add del">
        <pc:chgData name="송용우" userId="5fec0c1f-fbad-4bae-b61b-9d64b9ac64ce" providerId="ADAL" clId="{5D0CB609-D922-4322-AC4D-B410EC1896AC}" dt="2019-06-27T08:08:37.771" v="6262"/>
        <pc:sldMkLst>
          <pc:docMk/>
          <pc:sldMk cId="1231459913" sldId="289"/>
        </pc:sldMkLst>
        <pc:spChg chg="add">
          <ac:chgData name="송용우" userId="5fec0c1f-fbad-4bae-b61b-9d64b9ac64ce" providerId="ADAL" clId="{5D0CB609-D922-4322-AC4D-B410EC1896AC}" dt="2019-06-27T08:08:37.771" v="6262"/>
          <ac:spMkLst>
            <pc:docMk/>
            <pc:sldMk cId="1231459913" sldId="289"/>
            <ac:spMk id="10" creationId="{8FB7AA9C-0CFD-41FD-9F3E-3C4232E372CB}"/>
          </ac:spMkLst>
        </pc:spChg>
      </pc:sldChg>
      <pc:sldChg chg="delSp modSp add ord">
        <pc:chgData name="송용우" userId="5fec0c1f-fbad-4bae-b61b-9d64b9ac64ce" providerId="ADAL" clId="{5D0CB609-D922-4322-AC4D-B410EC1896AC}" dt="2019-06-26T10:33:49.970" v="1283"/>
        <pc:sldMkLst>
          <pc:docMk/>
          <pc:sldMk cId="1583764352" sldId="290"/>
        </pc:sldMkLst>
        <pc:spChg chg="mod">
          <ac:chgData name="송용우" userId="5fec0c1f-fbad-4bae-b61b-9d64b9ac64ce" providerId="ADAL" clId="{5D0CB609-D922-4322-AC4D-B410EC1896AC}" dt="2019-06-26T10:33:49.970" v="1283"/>
          <ac:spMkLst>
            <pc:docMk/>
            <pc:sldMk cId="1583764352" sldId="290"/>
            <ac:spMk id="6" creationId="{51B1F457-E983-44BA-BC4F-21C8ED8A6958}"/>
          </ac:spMkLst>
        </pc:spChg>
        <pc:spChg chg="del">
          <ac:chgData name="송용우" userId="5fec0c1f-fbad-4bae-b61b-9d64b9ac64ce" providerId="ADAL" clId="{5D0CB609-D922-4322-AC4D-B410EC1896AC}" dt="2019-06-26T10:27:15.086" v="1199" actId="478"/>
          <ac:spMkLst>
            <pc:docMk/>
            <pc:sldMk cId="1583764352" sldId="290"/>
            <ac:spMk id="8" creationId="{00000000-0000-0000-0000-000000000000}"/>
          </ac:spMkLst>
        </pc:spChg>
      </pc:sldChg>
      <pc:sldChg chg="addSp delSp modSp add">
        <pc:chgData name="송용우" userId="5fec0c1f-fbad-4bae-b61b-9d64b9ac64ce" providerId="ADAL" clId="{5D0CB609-D922-4322-AC4D-B410EC1896AC}" dt="2019-06-27T08:10:27.163" v="6292" actId="2085"/>
        <pc:sldMkLst>
          <pc:docMk/>
          <pc:sldMk cId="3155358231" sldId="291"/>
        </pc:sldMkLst>
        <pc:spChg chg="del">
          <ac:chgData name="송용우" userId="5fec0c1f-fbad-4bae-b61b-9d64b9ac64ce" providerId="ADAL" clId="{5D0CB609-D922-4322-AC4D-B410EC1896AC}" dt="2019-06-26T10:32:04.190" v="1227" actId="478"/>
          <ac:spMkLst>
            <pc:docMk/>
            <pc:sldMk cId="3155358231" sldId="291"/>
            <ac:spMk id="2" creationId="{E9C9CDEE-5725-44FF-BBF3-313379077D03}"/>
          </ac:spMkLst>
        </pc:spChg>
        <pc:spChg chg="del">
          <ac:chgData name="송용우" userId="5fec0c1f-fbad-4bae-b61b-9d64b9ac64ce" providerId="ADAL" clId="{5D0CB609-D922-4322-AC4D-B410EC1896AC}" dt="2019-06-26T10:32:05.821" v="1228" actId="478"/>
          <ac:spMkLst>
            <pc:docMk/>
            <pc:sldMk cId="3155358231" sldId="291"/>
            <ac:spMk id="3" creationId="{7E2323AF-6D14-47C4-9D21-7C43B99BA6F9}"/>
          </ac:spMkLst>
        </pc:spChg>
        <pc:spChg chg="add mod">
          <ac:chgData name="송용우" userId="5fec0c1f-fbad-4bae-b61b-9d64b9ac64ce" providerId="ADAL" clId="{5D0CB609-D922-4322-AC4D-B410EC1896AC}" dt="2019-06-27T08:01:55.808" v="5665" actId="20577"/>
          <ac:spMkLst>
            <pc:docMk/>
            <pc:sldMk cId="3155358231" sldId="291"/>
            <ac:spMk id="4" creationId="{5E9F35DA-9568-4A2F-BDE2-0FD4E3ED2CC7}"/>
          </ac:spMkLst>
        </pc:spChg>
        <pc:spChg chg="add mod">
          <ac:chgData name="송용우" userId="5fec0c1f-fbad-4bae-b61b-9d64b9ac64ce" providerId="ADAL" clId="{5D0CB609-D922-4322-AC4D-B410EC1896AC}" dt="2019-06-27T08:10:27.163" v="6292" actId="2085"/>
          <ac:spMkLst>
            <pc:docMk/>
            <pc:sldMk cId="3155358231" sldId="291"/>
            <ac:spMk id="5" creationId="{0D105835-6D14-4DD0-8F1C-2F853FFF0058}"/>
          </ac:spMkLst>
        </pc:spChg>
        <pc:spChg chg="add mod">
          <ac:chgData name="송용우" userId="5fec0c1f-fbad-4bae-b61b-9d64b9ac64ce" providerId="ADAL" clId="{5D0CB609-D922-4322-AC4D-B410EC1896AC}" dt="2019-06-27T08:01:51.033" v="5661" actId="1076"/>
          <ac:spMkLst>
            <pc:docMk/>
            <pc:sldMk cId="3155358231" sldId="291"/>
            <ac:spMk id="6" creationId="{A45A1E0B-C4EE-43EC-A966-6F76C4320056}"/>
          </ac:spMkLst>
        </pc:spChg>
        <pc:spChg chg="add mod">
          <ac:chgData name="송용우" userId="5fec0c1f-fbad-4bae-b61b-9d64b9ac64ce" providerId="ADAL" clId="{5D0CB609-D922-4322-AC4D-B410EC1896AC}" dt="2019-06-27T08:10:11.285" v="6290" actId="1076"/>
          <ac:spMkLst>
            <pc:docMk/>
            <pc:sldMk cId="3155358231" sldId="291"/>
            <ac:spMk id="7" creationId="{871215BB-2BBB-45D2-8530-9FC9FF722837}"/>
          </ac:spMkLst>
        </pc:spChg>
        <pc:spChg chg="add mod">
          <ac:chgData name="송용우" userId="5fec0c1f-fbad-4bae-b61b-9d64b9ac64ce" providerId="ADAL" clId="{5D0CB609-D922-4322-AC4D-B410EC1896AC}" dt="2019-06-27T08:01:46.041" v="5660" actId="20577"/>
          <ac:spMkLst>
            <pc:docMk/>
            <pc:sldMk cId="3155358231" sldId="291"/>
            <ac:spMk id="8" creationId="{9BDC6AF5-6813-487F-A880-98E5094279B6}"/>
          </ac:spMkLst>
        </pc:spChg>
        <pc:spChg chg="add">
          <ac:chgData name="송용우" userId="5fec0c1f-fbad-4bae-b61b-9d64b9ac64ce" providerId="ADAL" clId="{5D0CB609-D922-4322-AC4D-B410EC1896AC}" dt="2019-06-27T08:08:32.149" v="6261"/>
          <ac:spMkLst>
            <pc:docMk/>
            <pc:sldMk cId="3155358231" sldId="291"/>
            <ac:spMk id="9" creationId="{EEC5ABC2-F569-4FB6-BFCB-57928EA160BA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58:54.466" v="9033" actId="1076"/>
        <pc:sldMkLst>
          <pc:docMk/>
          <pc:sldMk cId="3336991706" sldId="292"/>
        </pc:sldMkLst>
        <pc:spChg chg="del">
          <ac:chgData name="송용우" userId="5fec0c1f-fbad-4bae-b61b-9d64b9ac64ce" providerId="ADAL" clId="{5D0CB609-D922-4322-AC4D-B410EC1896AC}" dt="2019-06-27T00:34:06.309" v="1477" actId="478"/>
          <ac:spMkLst>
            <pc:docMk/>
            <pc:sldMk cId="3336991706" sldId="292"/>
            <ac:spMk id="2" creationId="{24C62AB4-E12C-46C2-AA5C-A00F8EEE3402}"/>
          </ac:spMkLst>
        </pc:spChg>
        <pc:spChg chg="del">
          <ac:chgData name="송용우" userId="5fec0c1f-fbad-4bae-b61b-9d64b9ac64ce" providerId="ADAL" clId="{5D0CB609-D922-4322-AC4D-B410EC1896AC}" dt="2019-06-27T00:34:09.902" v="1478" actId="478"/>
          <ac:spMkLst>
            <pc:docMk/>
            <pc:sldMk cId="3336991706" sldId="292"/>
            <ac:spMk id="3" creationId="{2847D588-39A5-4A82-AFDE-0CEA3723551A}"/>
          </ac:spMkLst>
        </pc:spChg>
        <pc:spChg chg="add mod">
          <ac:chgData name="송용우" userId="5fec0c1f-fbad-4bae-b61b-9d64b9ac64ce" providerId="ADAL" clId="{5D0CB609-D922-4322-AC4D-B410EC1896AC}" dt="2019-06-27T00:35:37.077" v="1562" actId="1076"/>
          <ac:spMkLst>
            <pc:docMk/>
            <pc:sldMk cId="3336991706" sldId="292"/>
            <ac:spMk id="4" creationId="{81F7C252-F2AA-422F-A676-A2F3E4045972}"/>
          </ac:spMkLst>
        </pc:spChg>
        <pc:spChg chg="add mod">
          <ac:chgData name="송용우" userId="5fec0c1f-fbad-4bae-b61b-9d64b9ac64ce" providerId="ADAL" clId="{5D0CB609-D922-4322-AC4D-B410EC1896AC}" dt="2019-06-27T08:10:41.237" v="6294" actId="207"/>
          <ac:spMkLst>
            <pc:docMk/>
            <pc:sldMk cId="3336991706" sldId="292"/>
            <ac:spMk id="5" creationId="{F5F5A864-9931-4214-BE0B-6A46C0B86E80}"/>
          </ac:spMkLst>
        </pc:spChg>
        <pc:spChg chg="add mod">
          <ac:chgData name="송용우" userId="5fec0c1f-fbad-4bae-b61b-9d64b9ac64ce" providerId="ADAL" clId="{5D0CB609-D922-4322-AC4D-B410EC1896AC}" dt="2019-06-27T01:39:01.303" v="2661"/>
          <ac:spMkLst>
            <pc:docMk/>
            <pc:sldMk cId="3336991706" sldId="292"/>
            <ac:spMk id="6" creationId="{8888EE8B-FF25-4E3D-8C32-C84DA7C67122}"/>
          </ac:spMkLst>
        </pc:spChg>
        <pc:spChg chg="add mod">
          <ac:chgData name="송용우" userId="5fec0c1f-fbad-4bae-b61b-9d64b9ac64ce" providerId="ADAL" clId="{5D0CB609-D922-4322-AC4D-B410EC1896AC}" dt="2019-06-27T00:39:43.271" v="1654"/>
          <ac:spMkLst>
            <pc:docMk/>
            <pc:sldMk cId="3336991706" sldId="292"/>
            <ac:spMk id="7" creationId="{8E23D5E0-6A27-4A10-B870-C1BFA598BF68}"/>
          </ac:spMkLst>
        </pc:spChg>
        <pc:spChg chg="add mod">
          <ac:chgData name="송용우" userId="5fec0c1f-fbad-4bae-b61b-9d64b9ac64ce" providerId="ADAL" clId="{5D0CB609-D922-4322-AC4D-B410EC1896AC}" dt="2019-06-27T08:58:54.466" v="9033" actId="1076"/>
          <ac:spMkLst>
            <pc:docMk/>
            <pc:sldMk cId="3336991706" sldId="292"/>
            <ac:spMk id="8" creationId="{5B9EECA1-C15E-4DEF-BF6D-0E1685C12E85}"/>
          </ac:spMkLst>
        </pc:spChg>
        <pc:spChg chg="add del mod">
          <ac:chgData name="송용우" userId="5fec0c1f-fbad-4bae-b61b-9d64b9ac64ce" providerId="ADAL" clId="{5D0CB609-D922-4322-AC4D-B410EC1896AC}" dt="2019-06-27T01:39:18.032" v="2664" actId="478"/>
          <ac:spMkLst>
            <pc:docMk/>
            <pc:sldMk cId="3336991706" sldId="292"/>
            <ac:spMk id="8" creationId="{DE51655F-E308-4978-9166-ACADBE5D90A6}"/>
          </ac:spMkLst>
        </pc:spChg>
      </pc:sldChg>
      <pc:sldChg chg="addSp delSp modSp add">
        <pc:chgData name="송용우" userId="5fec0c1f-fbad-4bae-b61b-9d64b9ac64ce" providerId="ADAL" clId="{5D0CB609-D922-4322-AC4D-B410EC1896AC}" dt="2019-06-27T08:11:51.080" v="6406" actId="1076"/>
        <pc:sldMkLst>
          <pc:docMk/>
          <pc:sldMk cId="385704241" sldId="293"/>
        </pc:sldMkLst>
        <pc:spChg chg="mod">
          <ac:chgData name="송용우" userId="5fec0c1f-fbad-4bae-b61b-9d64b9ac64ce" providerId="ADAL" clId="{5D0CB609-D922-4322-AC4D-B410EC1896AC}" dt="2019-06-27T08:11:01.001" v="6298" actId="207"/>
          <ac:spMkLst>
            <pc:docMk/>
            <pc:sldMk cId="385704241" sldId="293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3.712" v="1666" actId="478"/>
          <ac:spMkLst>
            <pc:docMk/>
            <pc:sldMk cId="385704241" sldId="293"/>
            <ac:spMk id="6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8:11:51.080" v="6406" actId="1076"/>
          <ac:spMkLst>
            <pc:docMk/>
            <pc:sldMk cId="385704241" sldId="293"/>
            <ac:spMk id="6" creationId="{DE7C2967-D256-4681-95B7-BDFC7A268E44}"/>
          </ac:spMkLst>
        </pc:spChg>
        <pc:spChg chg="del">
          <ac:chgData name="송용우" userId="5fec0c1f-fbad-4bae-b61b-9d64b9ac64ce" providerId="ADAL" clId="{5D0CB609-D922-4322-AC4D-B410EC1896AC}" dt="2019-06-27T00:46:55.215" v="1667" actId="478"/>
          <ac:spMkLst>
            <pc:docMk/>
            <pc:sldMk cId="385704241" sldId="293"/>
            <ac:spMk id="7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6.662" v="1668" actId="478"/>
          <ac:spMkLst>
            <pc:docMk/>
            <pc:sldMk cId="385704241" sldId="293"/>
            <ac:spMk id="8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1:40:11.171" v="2665" actId="478"/>
          <ac:spMkLst>
            <pc:docMk/>
            <pc:sldMk cId="385704241" sldId="293"/>
            <ac:spMk id="12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8.117" v="1669" actId="478"/>
          <ac:spMkLst>
            <pc:docMk/>
            <pc:sldMk cId="385704241" sldId="293"/>
            <ac:spMk id="1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6:51.830" v="1665" actId="478"/>
          <ac:spMkLst>
            <pc:docMk/>
            <pc:sldMk cId="385704241" sldId="293"/>
            <ac:spMk id="16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0:46:47.685" v="1663" actId="478"/>
          <ac:spMkLst>
            <pc:docMk/>
            <pc:sldMk cId="385704241" sldId="293"/>
            <ac:spMk id="17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0:46:48.717" v="1664" actId="478"/>
          <ac:spMkLst>
            <pc:docMk/>
            <pc:sldMk cId="385704241" sldId="293"/>
            <ac:spMk id="18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0:47:05.690" v="1670" actId="478"/>
          <ac:spMkLst>
            <pc:docMk/>
            <pc:sldMk cId="385704241" sldId="293"/>
            <ac:spMk id="19" creationId="{00000000-0000-0000-0000-000000000000}"/>
          </ac:spMkLst>
        </pc:spChg>
        <pc:picChg chg="add del mod modCrop">
          <ac:chgData name="송용우" userId="5fec0c1f-fbad-4bae-b61b-9d64b9ac64ce" providerId="ADAL" clId="{5D0CB609-D922-4322-AC4D-B410EC1896AC}" dt="2019-06-27T00:56:05.270" v="1735" actId="478"/>
          <ac:picMkLst>
            <pc:docMk/>
            <pc:sldMk cId="385704241" sldId="293"/>
            <ac:picMk id="2" creationId="{4B7D2E37-FF19-44B5-B9BE-2303C9EDCC0A}"/>
          </ac:picMkLst>
        </pc:picChg>
        <pc:picChg chg="add mod modCrop">
          <ac:chgData name="송용우" userId="5fec0c1f-fbad-4bae-b61b-9d64b9ac64ce" providerId="ADAL" clId="{5D0CB609-D922-4322-AC4D-B410EC1896AC}" dt="2019-06-27T08:11:43.887" v="6404" actId="1076"/>
          <ac:picMkLst>
            <pc:docMk/>
            <pc:sldMk cId="385704241" sldId="293"/>
            <ac:picMk id="3" creationId="{4D95097C-A2FC-4732-9ADF-B45758E51EFC}"/>
          </ac:picMkLst>
        </pc:picChg>
        <pc:picChg chg="add del mod modCrop">
          <ac:chgData name="송용우" userId="5fec0c1f-fbad-4bae-b61b-9d64b9ac64ce" providerId="ADAL" clId="{5D0CB609-D922-4322-AC4D-B410EC1896AC}" dt="2019-06-27T08:11:49.321" v="6405" actId="1076"/>
          <ac:picMkLst>
            <pc:docMk/>
            <pc:sldMk cId="385704241" sldId="293"/>
            <ac:picMk id="9" creationId="{B191EDA6-F937-42A8-9790-034C30941421}"/>
          </ac:picMkLst>
        </pc:picChg>
        <pc:picChg chg="del">
          <ac:chgData name="송용우" userId="5fec0c1f-fbad-4bae-b61b-9d64b9ac64ce" providerId="ADAL" clId="{5D0CB609-D922-4322-AC4D-B410EC1896AC}" dt="2019-06-27T00:46:45.831" v="1660" actId="478"/>
          <ac:picMkLst>
            <pc:docMk/>
            <pc:sldMk cId="385704241" sldId="293"/>
            <ac:picMk id="11" creationId="{00000000-0000-0000-0000-000000000000}"/>
          </ac:picMkLst>
        </pc:picChg>
        <pc:picChg chg="del">
          <ac:chgData name="송용우" userId="5fec0c1f-fbad-4bae-b61b-9d64b9ac64ce" providerId="ADAL" clId="{5D0CB609-D922-4322-AC4D-B410EC1896AC}" dt="2019-06-27T00:46:44.439" v="1656" actId="478"/>
          <ac:picMkLst>
            <pc:docMk/>
            <pc:sldMk cId="385704241" sldId="293"/>
            <ac:picMk id="2056" creationId="{00000000-0000-0000-0000-000000000000}"/>
          </ac:picMkLst>
        </pc:picChg>
        <pc:picChg chg="del">
          <ac:chgData name="송용우" userId="5fec0c1f-fbad-4bae-b61b-9d64b9ac64ce" providerId="ADAL" clId="{5D0CB609-D922-4322-AC4D-B410EC1896AC}" dt="2019-06-27T00:46:44.940" v="1657" actId="478"/>
          <ac:picMkLst>
            <pc:docMk/>
            <pc:sldMk cId="385704241" sldId="293"/>
            <ac:picMk id="2058" creationId="{00000000-0000-0000-0000-000000000000}"/>
          </ac:picMkLst>
        </pc:picChg>
        <pc:picChg chg="del mod">
          <ac:chgData name="송용우" userId="5fec0c1f-fbad-4bae-b61b-9d64b9ac64ce" providerId="ADAL" clId="{5D0CB609-D922-4322-AC4D-B410EC1896AC}" dt="2019-06-27T00:46:45.340" v="1659" actId="478"/>
          <ac:picMkLst>
            <pc:docMk/>
            <pc:sldMk cId="385704241" sldId="293"/>
            <ac:picMk id="2060" creationId="{00000000-0000-0000-0000-000000000000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0.630" v="6726" actId="1076"/>
        <pc:sldMkLst>
          <pc:docMk/>
          <pc:sldMk cId="90837245" sldId="294"/>
        </pc:sldMkLst>
        <pc:spChg chg="mod">
          <ac:chgData name="송용우" userId="5fec0c1f-fbad-4bae-b61b-9d64b9ac64ce" providerId="ADAL" clId="{5D0CB609-D922-4322-AC4D-B410EC1896AC}" dt="2019-06-27T01:59:45.735" v="3629" actId="1076"/>
          <ac:spMkLst>
            <pc:docMk/>
            <pc:sldMk cId="90837245" sldId="294"/>
            <ac:spMk id="4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2:42:17.949" v="4041" actId="1076"/>
          <ac:spMkLst>
            <pc:docMk/>
            <pc:sldMk cId="90837245" sldId="294"/>
            <ac:spMk id="5" creationId="{00000000-0000-0000-0000-000000000000}"/>
          </ac:spMkLst>
        </pc:spChg>
        <pc:spChg chg="add mod">
          <ac:chgData name="송용우" userId="5fec0c1f-fbad-4bae-b61b-9d64b9ac64ce" providerId="ADAL" clId="{5D0CB609-D922-4322-AC4D-B410EC1896AC}" dt="2019-06-27T02:52:33.117" v="4120" actId="1076"/>
          <ac:spMkLst>
            <pc:docMk/>
            <pc:sldMk cId="90837245" sldId="294"/>
            <ac:spMk id="6" creationId="{F246C0F9-161B-4CA2-83D5-406020C16589}"/>
          </ac:spMkLst>
        </pc:spChg>
        <pc:spChg chg="add mod">
          <ac:chgData name="송용우" userId="5fec0c1f-fbad-4bae-b61b-9d64b9ac64ce" providerId="ADAL" clId="{5D0CB609-D922-4322-AC4D-B410EC1896AC}" dt="2019-06-27T02:43:02.891" v="4067" actId="1076"/>
          <ac:spMkLst>
            <pc:docMk/>
            <pc:sldMk cId="90837245" sldId="294"/>
            <ac:spMk id="7" creationId="{E764AE34-C5F3-4BF6-83A8-E06879767635}"/>
          </ac:spMkLst>
        </pc:spChg>
        <pc:spChg chg="add del">
          <ac:chgData name="송용우" userId="5fec0c1f-fbad-4bae-b61b-9d64b9ac64ce" providerId="ADAL" clId="{5D0CB609-D922-4322-AC4D-B410EC1896AC}" dt="2019-06-27T02:42:30.843" v="4042"/>
          <ac:spMkLst>
            <pc:docMk/>
            <pc:sldMk cId="90837245" sldId="294"/>
            <ac:spMk id="8" creationId="{0B0E3F52-A9EF-43F5-9877-240D6936040E}"/>
          </ac:spMkLst>
        </pc:spChg>
        <pc:spChg chg="add mod">
          <ac:chgData name="송용우" userId="5fec0c1f-fbad-4bae-b61b-9d64b9ac64ce" providerId="ADAL" clId="{5D0CB609-D922-4322-AC4D-B410EC1896AC}" dt="2019-06-27T08:16:19.769" v="6512" actId="688"/>
          <ac:spMkLst>
            <pc:docMk/>
            <pc:sldMk cId="90837245" sldId="294"/>
            <ac:spMk id="8" creationId="{A52F73D2-1FED-4B09-8900-2B5071FE5B58}"/>
          </ac:spMkLst>
        </pc:spChg>
        <pc:spChg chg="add mod">
          <ac:chgData name="송용우" userId="5fec0c1f-fbad-4bae-b61b-9d64b9ac64ce" providerId="ADAL" clId="{5D0CB609-D922-4322-AC4D-B410EC1896AC}" dt="2019-06-27T08:21:30.630" v="6726" actId="1076"/>
          <ac:spMkLst>
            <pc:docMk/>
            <pc:sldMk cId="90837245" sldId="294"/>
            <ac:spMk id="9" creationId="{C7456603-1835-47DB-A6CF-95F782569146}"/>
          </ac:spMkLst>
        </pc:spChg>
        <pc:spChg chg="del">
          <ac:chgData name="송용우" userId="5fec0c1f-fbad-4bae-b61b-9d64b9ac64ce" providerId="ADAL" clId="{5D0CB609-D922-4322-AC4D-B410EC1896AC}" dt="2019-06-27T01:59:33.228" v="3589" actId="478"/>
          <ac:spMkLst>
            <pc:docMk/>
            <pc:sldMk cId="90837245" sldId="294"/>
            <ac:spMk id="12" creationId="{00000000-0000-0000-0000-000000000000}"/>
          </ac:spMkLst>
        </pc:spChg>
        <pc:picChg chg="del">
          <ac:chgData name="송용우" userId="5fec0c1f-fbad-4bae-b61b-9d64b9ac64ce" providerId="ADAL" clId="{5D0CB609-D922-4322-AC4D-B410EC1896AC}" dt="2019-06-27T00:55:30.723" v="1733" actId="478"/>
          <ac:picMkLst>
            <pc:docMk/>
            <pc:sldMk cId="90837245" sldId="294"/>
            <ac:picMk id="2" creationId="{4B7D2E37-FF19-44B5-B9BE-2303C9EDCC0A}"/>
          </ac:picMkLst>
        </pc:picChg>
        <pc:picChg chg="del">
          <ac:chgData name="송용우" userId="5fec0c1f-fbad-4bae-b61b-9d64b9ac64ce" providerId="ADAL" clId="{5D0CB609-D922-4322-AC4D-B410EC1896AC}" dt="2019-06-27T00:55:31.091" v="1734" actId="478"/>
          <ac:picMkLst>
            <pc:docMk/>
            <pc:sldMk cId="90837245" sldId="294"/>
            <ac:picMk id="3" creationId="{4D95097C-A2FC-4732-9ADF-B45758E51EFC}"/>
          </ac:picMkLst>
        </pc:picChg>
        <pc:picChg chg="add mod">
          <ac:chgData name="송용우" userId="5fec0c1f-fbad-4bae-b61b-9d64b9ac64ce" providerId="ADAL" clId="{5D0CB609-D922-4322-AC4D-B410EC1896AC}" dt="2019-06-27T05:01:53.031" v="4123" actId="14100"/>
          <ac:picMkLst>
            <pc:docMk/>
            <pc:sldMk cId="90837245" sldId="294"/>
            <ac:picMk id="10" creationId="{DEE14F31-10C4-44AA-9CAF-E69E6E4F50D3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59:19.646" v="9034" actId="478"/>
        <pc:sldMkLst>
          <pc:docMk/>
          <pc:sldMk cId="1291526841" sldId="295"/>
        </pc:sldMkLst>
        <pc:spChg chg="mod">
          <ac:chgData name="송용우" userId="5fec0c1f-fbad-4bae-b61b-9d64b9ac64ce" providerId="ADAL" clId="{5D0CB609-D922-4322-AC4D-B410EC1896AC}" dt="2019-06-27T08:12:00.362" v="6408" actId="207"/>
          <ac:spMkLst>
            <pc:docMk/>
            <pc:sldMk cId="1291526841" sldId="295"/>
            <ac:spMk id="5" creationId="{F5F5A864-9931-4214-BE0B-6A46C0B86E80}"/>
          </ac:spMkLst>
        </pc:spChg>
        <pc:spChg chg="mod">
          <ac:chgData name="송용우" userId="5fec0c1f-fbad-4bae-b61b-9d64b9ac64ce" providerId="ADAL" clId="{5D0CB609-D922-4322-AC4D-B410EC1896AC}" dt="2019-06-27T01:03:52.789" v="1760" actId="1076"/>
          <ac:spMkLst>
            <pc:docMk/>
            <pc:sldMk cId="1291526841" sldId="295"/>
            <ac:spMk id="6" creationId="{8888EE8B-FF25-4E3D-8C32-C84DA7C67122}"/>
          </ac:spMkLst>
        </pc:spChg>
        <pc:spChg chg="del">
          <ac:chgData name="송용우" userId="5fec0c1f-fbad-4bae-b61b-9d64b9ac64ce" providerId="ADAL" clId="{5D0CB609-D922-4322-AC4D-B410EC1896AC}" dt="2019-06-27T08:59:19.646" v="9034" actId="478"/>
          <ac:spMkLst>
            <pc:docMk/>
            <pc:sldMk cId="1291526841" sldId="295"/>
            <ac:spMk id="7" creationId="{8E23D5E0-6A27-4A10-B870-C1BFA598BF68}"/>
          </ac:spMkLst>
        </pc:spChg>
        <pc:spChg chg="add mod">
          <ac:chgData name="송용우" userId="5fec0c1f-fbad-4bae-b61b-9d64b9ac64ce" providerId="ADAL" clId="{5D0CB609-D922-4322-AC4D-B410EC1896AC}" dt="2019-06-27T08:13:26.594" v="6481" actId="1076"/>
          <ac:spMkLst>
            <pc:docMk/>
            <pc:sldMk cId="1291526841" sldId="295"/>
            <ac:spMk id="8" creationId="{F148DD17-814B-4E47-8F2D-954A57D8F793}"/>
          </ac:spMkLst>
        </pc:spChg>
        <pc:spChg chg="add">
          <ac:chgData name="송용우" userId="5fec0c1f-fbad-4bae-b61b-9d64b9ac64ce" providerId="ADAL" clId="{5D0CB609-D922-4322-AC4D-B410EC1896AC}" dt="2019-06-27T08:54:43.504" v="8938"/>
          <ac:spMkLst>
            <pc:docMk/>
            <pc:sldMk cId="1291526841" sldId="295"/>
            <ac:spMk id="9" creationId="{7C1942AD-D635-4666-A514-AC71154A2CED}"/>
          </ac:spMkLst>
        </pc:spChg>
        <pc:picChg chg="add mod modCrop">
          <ac:chgData name="송용우" userId="5fec0c1f-fbad-4bae-b61b-9d64b9ac64ce" providerId="ADAL" clId="{5D0CB609-D922-4322-AC4D-B410EC1896AC}" dt="2019-06-27T08:12:54.422" v="6420" actId="1076"/>
          <ac:picMkLst>
            <pc:docMk/>
            <pc:sldMk cId="1291526841" sldId="295"/>
            <ac:picMk id="2" creationId="{4272B1AF-557F-4840-802D-13F48EF10D73}"/>
          </ac:picMkLst>
        </pc:picChg>
        <pc:picChg chg="add del">
          <ac:chgData name="송용우" userId="5fec0c1f-fbad-4bae-b61b-9d64b9ac64ce" providerId="ADAL" clId="{5D0CB609-D922-4322-AC4D-B410EC1896AC}" dt="2019-06-27T01:05:20.719" v="1762" actId="478"/>
          <ac:picMkLst>
            <pc:docMk/>
            <pc:sldMk cId="1291526841" sldId="295"/>
            <ac:picMk id="8" creationId="{530F967A-1952-45D4-B4DB-3D323E7D36F2}"/>
          </ac:picMkLst>
        </pc:picChg>
      </pc:sldChg>
      <pc:sldChg chg="addSp delSp modSp add del">
        <pc:chgData name="송용우" userId="5fec0c1f-fbad-4bae-b61b-9d64b9ac64ce" providerId="ADAL" clId="{5D0CB609-D922-4322-AC4D-B410EC1896AC}" dt="2019-06-27T08:39:22.235" v="8236" actId="2696"/>
        <pc:sldMkLst>
          <pc:docMk/>
          <pc:sldMk cId="1936271496" sldId="296"/>
        </pc:sldMkLst>
        <pc:spChg chg="del">
          <ac:chgData name="송용우" userId="5fec0c1f-fbad-4bae-b61b-9d64b9ac64ce" providerId="ADAL" clId="{5D0CB609-D922-4322-AC4D-B410EC1896AC}" dt="2019-06-27T01:38:01.940" v="2616" actId="478"/>
          <ac:spMkLst>
            <pc:docMk/>
            <pc:sldMk cId="1936271496" sldId="296"/>
            <ac:spMk id="2" creationId="{F0660CF6-DAB9-435D-BDF0-287DC38059BB}"/>
          </ac:spMkLst>
        </pc:spChg>
        <pc:spChg chg="mod">
          <ac:chgData name="송용우" userId="5fec0c1f-fbad-4bae-b61b-9d64b9ac64ce" providerId="ADAL" clId="{5D0CB609-D922-4322-AC4D-B410EC1896AC}" dt="2019-06-27T01:37:58.539" v="2614"/>
          <ac:spMkLst>
            <pc:docMk/>
            <pc:sldMk cId="1936271496" sldId="296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38:03.386" v="2617" actId="478"/>
          <ac:spMkLst>
            <pc:docMk/>
            <pc:sldMk cId="1936271496" sldId="296"/>
            <ac:spMk id="6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38:00.560" v="2615" actId="478"/>
          <ac:spMkLst>
            <pc:docMk/>
            <pc:sldMk cId="1936271496" sldId="296"/>
            <ac:spMk id="7" creationId="{B4F6C3BB-3C09-4B73-B384-2BB0958D5A8B}"/>
          </ac:spMkLst>
        </pc:spChg>
        <pc:spChg chg="add mod">
          <ac:chgData name="송용우" userId="5fec0c1f-fbad-4bae-b61b-9d64b9ac64ce" providerId="ADAL" clId="{5D0CB609-D922-4322-AC4D-B410EC1896AC}" dt="2019-06-27T01:38:19.124" v="2653"/>
          <ac:spMkLst>
            <pc:docMk/>
            <pc:sldMk cId="1936271496" sldId="296"/>
            <ac:spMk id="8" creationId="{2AD41A70-FCFF-4C27-B9EC-CC9F9D980EDC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9:40:37.388" v="9618" actId="403"/>
        <pc:sldMkLst>
          <pc:docMk/>
          <pc:sldMk cId="4089384094" sldId="297"/>
        </pc:sldMkLst>
        <pc:spChg chg="mod">
          <ac:chgData name="송용우" userId="5fec0c1f-fbad-4bae-b61b-9d64b9ac64ce" providerId="ADAL" clId="{5D0CB609-D922-4322-AC4D-B410EC1896AC}" dt="2019-06-27T01:43:55.541" v="2711" actId="1076"/>
          <ac:spMkLst>
            <pc:docMk/>
            <pc:sldMk cId="4089384094" sldId="297"/>
            <ac:spMk id="3" creationId="{1A17EF3F-168B-418D-8491-41064845543C}"/>
          </ac:spMkLst>
        </pc:spChg>
        <pc:spChg chg="mod">
          <ac:chgData name="송용우" userId="5fec0c1f-fbad-4bae-b61b-9d64b9ac64ce" providerId="ADAL" clId="{5D0CB609-D922-4322-AC4D-B410EC1896AC}" dt="2019-06-27T01:43:57.854" v="2712" actId="14100"/>
          <ac:spMkLst>
            <pc:docMk/>
            <pc:sldMk cId="4089384094" sldId="297"/>
            <ac:spMk id="4" creationId="{25710FD4-ED12-4945-AF9A-22ABD4BFDD67}"/>
          </ac:spMkLst>
        </pc:spChg>
        <pc:spChg chg="del">
          <ac:chgData name="송용우" userId="5fec0c1f-fbad-4bae-b61b-9d64b9ac64ce" providerId="ADAL" clId="{5D0CB609-D922-4322-AC4D-B410EC1896AC}" dt="2019-06-27T01:43:20.378" v="2682" actId="478"/>
          <ac:spMkLst>
            <pc:docMk/>
            <pc:sldMk cId="4089384094" sldId="297"/>
            <ac:spMk id="6" creationId="{00000000-0000-0000-0000-000000000000}"/>
          </ac:spMkLst>
        </pc:spChg>
        <pc:spChg chg="add del mod">
          <ac:chgData name="송용우" userId="5fec0c1f-fbad-4bae-b61b-9d64b9ac64ce" providerId="ADAL" clId="{5D0CB609-D922-4322-AC4D-B410EC1896AC}" dt="2019-06-27T09:40:08.882" v="9606" actId="478"/>
          <ac:spMkLst>
            <pc:docMk/>
            <pc:sldMk cId="4089384094" sldId="297"/>
            <ac:spMk id="7" creationId="{50D2E14A-1E17-49E6-8BB5-742C5F2C1337}"/>
          </ac:spMkLst>
        </pc:spChg>
        <pc:spChg chg="add mod">
          <ac:chgData name="송용우" userId="5fec0c1f-fbad-4bae-b61b-9d64b9ac64ce" providerId="ADAL" clId="{5D0CB609-D922-4322-AC4D-B410EC1896AC}" dt="2019-06-27T08:13:50.777" v="6483" actId="2711"/>
          <ac:spMkLst>
            <pc:docMk/>
            <pc:sldMk cId="4089384094" sldId="297"/>
            <ac:spMk id="8" creationId="{0D946726-A369-4082-AF54-D3D206B02AC7}"/>
          </ac:spMkLst>
        </pc:spChg>
        <pc:spChg chg="add mod">
          <ac:chgData name="송용우" userId="5fec0c1f-fbad-4bae-b61b-9d64b9ac64ce" providerId="ADAL" clId="{5D0CB609-D922-4322-AC4D-B410EC1896AC}" dt="2019-06-27T09:40:13.145" v="9608" actId="1076"/>
          <ac:spMkLst>
            <pc:docMk/>
            <pc:sldMk cId="4089384094" sldId="297"/>
            <ac:spMk id="9" creationId="{C3FDA820-00E9-4ADF-B30A-CB379B5D570C}"/>
          </ac:spMkLst>
        </pc:spChg>
        <pc:spChg chg="add mod">
          <ac:chgData name="송용우" userId="5fec0c1f-fbad-4bae-b61b-9d64b9ac64ce" providerId="ADAL" clId="{5D0CB609-D922-4322-AC4D-B410EC1896AC}" dt="2019-06-27T09:40:27.993" v="9614" actId="1076"/>
          <ac:spMkLst>
            <pc:docMk/>
            <pc:sldMk cId="4089384094" sldId="297"/>
            <ac:spMk id="10" creationId="{C273A7F2-1421-4F2A-8F60-95B0E3C82D81}"/>
          </ac:spMkLst>
        </pc:spChg>
        <pc:spChg chg="add mod">
          <ac:chgData name="송용우" userId="5fec0c1f-fbad-4bae-b61b-9d64b9ac64ce" providerId="ADAL" clId="{5D0CB609-D922-4322-AC4D-B410EC1896AC}" dt="2019-06-27T09:40:37.388" v="9618" actId="403"/>
          <ac:spMkLst>
            <pc:docMk/>
            <pc:sldMk cId="4089384094" sldId="297"/>
            <ac:spMk id="11" creationId="{95B94679-AC92-4733-9C66-FC4C1D216F2A}"/>
          </ac:spMkLst>
        </pc:spChg>
        <pc:spChg chg="add mod">
          <ac:chgData name="송용우" userId="5fec0c1f-fbad-4bae-b61b-9d64b9ac64ce" providerId="ADAL" clId="{5D0CB609-D922-4322-AC4D-B410EC1896AC}" dt="2019-06-27T09:40:30.250" v="9615" actId="1076"/>
          <ac:spMkLst>
            <pc:docMk/>
            <pc:sldMk cId="4089384094" sldId="297"/>
            <ac:spMk id="12" creationId="{4E25FE7D-23BB-4A37-B3D1-6F559D427FFF}"/>
          </ac:spMkLst>
        </pc:spChg>
        <pc:picChg chg="del">
          <ac:chgData name="송용우" userId="5fec0c1f-fbad-4bae-b61b-9d64b9ac64ce" providerId="ADAL" clId="{5D0CB609-D922-4322-AC4D-B410EC1896AC}" dt="2019-06-27T01:43:17.328" v="2681" actId="478"/>
          <ac:picMkLst>
            <pc:docMk/>
            <pc:sldMk cId="4089384094" sldId="297"/>
            <ac:picMk id="5" creationId="{FBEC5920-4602-4CBA-9DDA-F560E82CE4A9}"/>
          </ac:picMkLst>
        </pc:picChg>
      </pc:sldChg>
      <pc:sldChg chg="modSp add del ord">
        <pc:chgData name="송용우" userId="5fec0c1f-fbad-4bae-b61b-9d64b9ac64ce" providerId="ADAL" clId="{5D0CB609-D922-4322-AC4D-B410EC1896AC}" dt="2019-06-27T01:56:09.341" v="3533" actId="2696"/>
        <pc:sldMkLst>
          <pc:docMk/>
          <pc:sldMk cId="515921" sldId="298"/>
        </pc:sldMkLst>
        <pc:spChg chg="mod">
          <ac:chgData name="송용우" userId="5fec0c1f-fbad-4bae-b61b-9d64b9ac64ce" providerId="ADAL" clId="{5D0CB609-D922-4322-AC4D-B410EC1896AC}" dt="2019-06-27T01:54:25.551" v="3411" actId="1076"/>
          <ac:spMkLst>
            <pc:docMk/>
            <pc:sldMk cId="515921" sldId="298"/>
            <ac:spMk id="6" creationId="{00000000-0000-0000-0000-000000000000}"/>
          </ac:spMkLst>
        </pc:spChg>
      </pc:sldChg>
      <pc:sldChg chg="addSp delSp modSp add del">
        <pc:chgData name="송용우" userId="5fec0c1f-fbad-4bae-b61b-9d64b9ac64ce" providerId="ADAL" clId="{5D0CB609-D922-4322-AC4D-B410EC1896AC}" dt="2019-06-27T01:53:38.979" v="3362" actId="2696"/>
        <pc:sldMkLst>
          <pc:docMk/>
          <pc:sldMk cId="2593021117" sldId="298"/>
        </pc:sldMkLst>
        <pc:spChg chg="add del">
          <ac:chgData name="송용우" userId="5fec0c1f-fbad-4bae-b61b-9d64b9ac64ce" providerId="ADAL" clId="{5D0CB609-D922-4322-AC4D-B410EC1896AC}" dt="2019-06-27T01:48:00.668" v="2826"/>
          <ac:spMkLst>
            <pc:docMk/>
            <pc:sldMk cId="2593021117" sldId="298"/>
            <ac:spMk id="2" creationId="{639845E4-BF93-4980-A0BE-63940810B1CE}"/>
          </ac:spMkLst>
        </pc:spChg>
        <pc:spChg chg="del">
          <ac:chgData name="송용우" userId="5fec0c1f-fbad-4bae-b61b-9d64b9ac64ce" providerId="ADAL" clId="{5D0CB609-D922-4322-AC4D-B410EC1896AC}" dt="2019-06-27T01:48:46.492" v="2900" actId="478"/>
          <ac:spMkLst>
            <pc:docMk/>
            <pc:sldMk cId="2593021117" sldId="298"/>
            <ac:spMk id="7" creationId="{50D2E14A-1E17-49E6-8BB5-742C5F2C1337}"/>
          </ac:spMkLst>
        </pc:spChg>
        <pc:spChg chg="mod">
          <ac:chgData name="송용우" userId="5fec0c1f-fbad-4bae-b61b-9d64b9ac64ce" providerId="ADAL" clId="{5D0CB609-D922-4322-AC4D-B410EC1896AC}" dt="2019-06-27T01:48:49.996" v="2901" actId="1076"/>
          <ac:spMkLst>
            <pc:docMk/>
            <pc:sldMk cId="2593021117" sldId="298"/>
            <ac:spMk id="8" creationId="{0D946726-A369-4082-AF54-D3D206B02AC7}"/>
          </ac:spMkLst>
        </pc:spChg>
        <pc:spChg chg="add mod">
          <ac:chgData name="송용우" userId="5fec0c1f-fbad-4bae-b61b-9d64b9ac64ce" providerId="ADAL" clId="{5D0CB609-D922-4322-AC4D-B410EC1896AC}" dt="2019-06-27T01:50:00.379" v="3083" actId="20577"/>
          <ac:spMkLst>
            <pc:docMk/>
            <pc:sldMk cId="2593021117" sldId="298"/>
            <ac:spMk id="9" creationId="{17705040-5E86-4086-B20F-94C3892545A0}"/>
          </ac:spMkLst>
        </pc:spChg>
        <pc:spChg chg="add mod">
          <ac:chgData name="송용우" userId="5fec0c1f-fbad-4bae-b61b-9d64b9ac64ce" providerId="ADAL" clId="{5D0CB609-D922-4322-AC4D-B410EC1896AC}" dt="2019-06-27T01:50:04.258" v="3084" actId="1076"/>
          <ac:spMkLst>
            <pc:docMk/>
            <pc:sldMk cId="2593021117" sldId="298"/>
            <ac:spMk id="10" creationId="{52AD6E96-786E-47C5-B407-C006549F8469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15:32.361" v="6507" actId="478"/>
        <pc:sldMkLst>
          <pc:docMk/>
          <pc:sldMk cId="2902764082" sldId="298"/>
        </pc:sldMkLst>
        <pc:spChg chg="add mod">
          <ac:chgData name="송용우" userId="5fec0c1f-fbad-4bae-b61b-9d64b9ac64ce" providerId="ADAL" clId="{5D0CB609-D922-4322-AC4D-B410EC1896AC}" dt="2019-06-27T01:57:21.685" v="3585" actId="1076"/>
          <ac:spMkLst>
            <pc:docMk/>
            <pc:sldMk cId="2902764082" sldId="298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2:43:18.093" v="4072" actId="1076"/>
          <ac:spMkLst>
            <pc:docMk/>
            <pc:sldMk cId="2902764082" sldId="298"/>
            <ac:spMk id="3" creationId="{F85A7089-30C8-47B8-A088-199E49E3D20E}"/>
          </ac:spMkLst>
        </pc:spChg>
        <pc:spChg chg="del mod">
          <ac:chgData name="송용우" userId="5fec0c1f-fbad-4bae-b61b-9d64b9ac64ce" providerId="ADAL" clId="{5D0CB609-D922-4322-AC4D-B410EC1896AC}" dt="2019-06-27T08:15:32.361" v="6507" actId="478"/>
          <ac:spMkLst>
            <pc:docMk/>
            <pc:sldMk cId="2902764082" sldId="298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8:15:30.040" v="6505" actId="478"/>
          <ac:spMkLst>
            <pc:docMk/>
            <pc:sldMk cId="2902764082" sldId="298"/>
            <ac:spMk id="5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1:57:12.673" v="3575" actId="478"/>
          <ac:spMkLst>
            <pc:docMk/>
            <pc:sldMk cId="2902764082" sldId="298"/>
            <ac:spMk id="6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15:26.759" v="6504"/>
          <ac:spMkLst>
            <pc:docMk/>
            <pc:sldMk cId="2902764082" sldId="298"/>
            <ac:spMk id="6" creationId="{DC3AE73B-31B3-4118-8122-F0CF173810B1}"/>
          </ac:spMkLst>
        </pc:spChg>
        <pc:spChg chg="add">
          <ac:chgData name="송용우" userId="5fec0c1f-fbad-4bae-b61b-9d64b9ac64ce" providerId="ADAL" clId="{5D0CB609-D922-4322-AC4D-B410EC1896AC}" dt="2019-06-27T08:15:26.759" v="6504"/>
          <ac:spMkLst>
            <pc:docMk/>
            <pc:sldMk cId="2902764082" sldId="298"/>
            <ac:spMk id="7" creationId="{A5A9B80E-0B34-4FD3-BB8C-41F9C5196880}"/>
          </ac:spMkLst>
        </pc:spChg>
      </pc:sldChg>
      <pc:sldChg chg="modSp add del ord">
        <pc:chgData name="송용우" userId="5fec0c1f-fbad-4bae-b61b-9d64b9ac64ce" providerId="ADAL" clId="{5D0CB609-D922-4322-AC4D-B410EC1896AC}" dt="2019-06-27T08:15:20.264" v="6503" actId="2696"/>
        <pc:sldMkLst>
          <pc:docMk/>
          <pc:sldMk cId="4077527571" sldId="299"/>
        </pc:sldMkLst>
        <pc:spChg chg="mod">
          <ac:chgData name="송용우" userId="5fec0c1f-fbad-4bae-b61b-9d64b9ac64ce" providerId="ADAL" clId="{5D0CB609-D922-4322-AC4D-B410EC1896AC}" dt="2019-06-27T02:39:50.919" v="3990" actId="1076"/>
          <ac:spMkLst>
            <pc:docMk/>
            <pc:sldMk cId="4077527571" sldId="299"/>
            <ac:spMk id="7" creationId="{50D2E14A-1E17-49E6-8BB5-742C5F2C1337}"/>
          </ac:spMkLst>
        </pc:spChg>
        <pc:spChg chg="mod">
          <ac:chgData name="송용우" userId="5fec0c1f-fbad-4bae-b61b-9d64b9ac64ce" providerId="ADAL" clId="{5D0CB609-D922-4322-AC4D-B410EC1896AC}" dt="2019-06-27T02:40:44.769" v="4001" actId="1076"/>
          <ac:spMkLst>
            <pc:docMk/>
            <pc:sldMk cId="4077527571" sldId="299"/>
            <ac:spMk id="8" creationId="{0D946726-A369-4082-AF54-D3D206B02AC7}"/>
          </ac:spMkLst>
        </pc:spChg>
        <pc:spChg chg="mod">
          <ac:chgData name="송용우" userId="5fec0c1f-fbad-4bae-b61b-9d64b9ac64ce" providerId="ADAL" clId="{5D0CB609-D922-4322-AC4D-B410EC1896AC}" dt="2019-06-27T02:41:59.406" v="4035" actId="403"/>
          <ac:spMkLst>
            <pc:docMk/>
            <pc:sldMk cId="4077527571" sldId="299"/>
            <ac:spMk id="9" creationId="{C3FDA820-00E9-4ADF-B30A-CB379B5D570C}"/>
          </ac:spMkLst>
        </pc:spChg>
        <pc:spChg chg="mod">
          <ac:chgData name="송용우" userId="5fec0c1f-fbad-4bae-b61b-9d64b9ac64ce" providerId="ADAL" clId="{5D0CB609-D922-4322-AC4D-B410EC1896AC}" dt="2019-06-27T02:41:52.755" v="4031" actId="1076"/>
          <ac:spMkLst>
            <pc:docMk/>
            <pc:sldMk cId="4077527571" sldId="299"/>
            <ac:spMk id="10" creationId="{C273A7F2-1421-4F2A-8F60-95B0E3C82D81}"/>
          </ac:spMkLst>
        </pc:spChg>
        <pc:spChg chg="mod">
          <ac:chgData name="송용우" userId="5fec0c1f-fbad-4bae-b61b-9d64b9ac64ce" providerId="ADAL" clId="{5D0CB609-D922-4322-AC4D-B410EC1896AC}" dt="2019-06-27T02:41:19.174" v="4013" actId="1076"/>
          <ac:spMkLst>
            <pc:docMk/>
            <pc:sldMk cId="4077527571" sldId="299"/>
            <ac:spMk id="11" creationId="{95B94679-AC92-4733-9C66-FC4C1D216F2A}"/>
          </ac:spMkLst>
        </pc:spChg>
        <pc:spChg chg="mod">
          <ac:chgData name="송용우" userId="5fec0c1f-fbad-4bae-b61b-9d64b9ac64ce" providerId="ADAL" clId="{5D0CB609-D922-4322-AC4D-B410EC1896AC}" dt="2019-06-27T02:42:04.382" v="4038" actId="403"/>
          <ac:spMkLst>
            <pc:docMk/>
            <pc:sldMk cId="4077527571" sldId="299"/>
            <ac:spMk id="12" creationId="{4E25FE7D-23BB-4A37-B3D1-6F559D427FFF}"/>
          </ac:spMkLst>
        </pc:spChg>
      </pc:sldChg>
      <pc:sldChg chg="addSp modSp add">
        <pc:chgData name="송용우" userId="5fec0c1f-fbad-4bae-b61b-9d64b9ac64ce" providerId="ADAL" clId="{5D0CB609-D922-4322-AC4D-B410EC1896AC}" dt="2019-06-27T09:00:50.074" v="9053"/>
        <pc:sldMkLst>
          <pc:docMk/>
          <pc:sldMk cId="3324348456" sldId="300"/>
        </pc:sldMkLst>
        <pc:spChg chg="add mod">
          <ac:chgData name="송용우" userId="5fec0c1f-fbad-4bae-b61b-9d64b9ac64ce" providerId="ADAL" clId="{5D0CB609-D922-4322-AC4D-B410EC1896AC}" dt="2019-06-27T05:12:36.742" v="4140" actId="1076"/>
          <ac:spMkLst>
            <pc:docMk/>
            <pc:sldMk cId="3324348456" sldId="300"/>
            <ac:spMk id="2" creationId="{CCCF4335-7611-4FBF-8F11-9EB6FBA78737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7:01.755" v="6523" actId="1076"/>
          <ac:spMkLst>
            <pc:docMk/>
            <pc:sldMk cId="3324348456" sldId="300"/>
            <ac:spMk id="9" creationId="{4DB1DCA5-0F2F-4CF0-9054-0663CA6C1312}"/>
          </ac:spMkLst>
        </pc:spChg>
        <pc:spChg chg="add mod">
          <ac:chgData name="송용우" userId="5fec0c1f-fbad-4bae-b61b-9d64b9ac64ce" providerId="ADAL" clId="{5D0CB609-D922-4322-AC4D-B410EC1896AC}" dt="2019-06-27T09:00:50.074" v="9053"/>
          <ac:spMkLst>
            <pc:docMk/>
            <pc:sldMk cId="3324348456" sldId="300"/>
            <ac:spMk id="10" creationId="{BA9022AA-1AF7-4E56-B217-0CBA8B695EA6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11" creationId="{A5EB8846-241F-487C-B1F8-AB15082579D5}"/>
          </ac:spMkLst>
        </pc:spChg>
        <pc:spChg chg="add mod">
          <ac:chgData name="송용우" userId="5fec0c1f-fbad-4bae-b61b-9d64b9ac64ce" providerId="ADAL" clId="{5D0CB609-D922-4322-AC4D-B410EC1896AC}" dt="2019-06-27T08:20:11.429" v="6663" actId="1076"/>
          <ac:spMkLst>
            <pc:docMk/>
            <pc:sldMk cId="3324348456" sldId="300"/>
            <ac:spMk id="12" creationId="{648051B5-03B5-4BDB-A680-6C337D9348B5}"/>
          </ac:spMkLst>
        </pc:spChg>
        <pc:spChg chg="add mod">
          <ac:chgData name="송용우" userId="5fec0c1f-fbad-4bae-b61b-9d64b9ac64ce" providerId="ADAL" clId="{5D0CB609-D922-4322-AC4D-B410EC1896AC}" dt="2019-06-27T08:21:27.682" v="6725" actId="1076"/>
          <ac:spMkLst>
            <pc:docMk/>
            <pc:sldMk cId="3324348456" sldId="300"/>
            <ac:spMk id="13" creationId="{37ED2CBB-DB7D-464D-81F8-D354724BDF2B}"/>
          </ac:spMkLst>
        </pc:spChg>
        <pc:picChg chg="add mod modCrop">
          <ac:chgData name="송용우" userId="5fec0c1f-fbad-4bae-b61b-9d64b9ac64ce" providerId="ADAL" clId="{5D0CB609-D922-4322-AC4D-B410EC1896AC}" dt="2019-06-27T05:12:52.317" v="4144" actId="732"/>
          <ac:picMkLst>
            <pc:docMk/>
            <pc:sldMk cId="3324348456" sldId="300"/>
            <ac:picMk id="3" creationId="{ADFD2F3C-9CC1-4008-A43F-4FD89326E8F8}"/>
          </ac:picMkLst>
        </pc:picChg>
      </pc:sldChg>
      <pc:sldChg chg="addSp delSp modSp add ord">
        <pc:chgData name="송용우" userId="5fec0c1f-fbad-4bae-b61b-9d64b9ac64ce" providerId="ADAL" clId="{5D0CB609-D922-4322-AC4D-B410EC1896AC}" dt="2019-06-27T08:21:33.536" v="6727" actId="1076"/>
        <pc:sldMkLst>
          <pc:docMk/>
          <pc:sldMk cId="1354760236" sldId="301"/>
        </pc:sldMkLst>
        <pc:spChg chg="add mod">
          <ac:chgData name="송용우" userId="5fec0c1f-fbad-4bae-b61b-9d64b9ac64ce" providerId="ADAL" clId="{5D0CB609-D922-4322-AC4D-B410EC1896AC}" dt="2019-06-27T02:47:36.767" v="4112" actId="1076"/>
          <ac:spMkLst>
            <pc:docMk/>
            <pc:sldMk cId="1354760236" sldId="301"/>
            <ac:spMk id="3" creationId="{39E5977A-C16A-4061-ACBA-BEF8BE70C3AC}"/>
          </ac:spMkLst>
        </pc:spChg>
        <pc:spChg chg="del">
          <ac:chgData name="송용우" userId="5fec0c1f-fbad-4bae-b61b-9d64b9ac64ce" providerId="ADAL" clId="{5D0CB609-D922-4322-AC4D-B410EC1896AC}" dt="2019-06-27T02:47:00.279" v="4091" actId="478"/>
          <ac:spMkLst>
            <pc:docMk/>
            <pc:sldMk cId="1354760236" sldId="301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2:46:58.786" v="4090" actId="478"/>
          <ac:spMkLst>
            <pc:docMk/>
            <pc:sldMk cId="1354760236" sldId="301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47:01.254" v="4092" actId="478"/>
          <ac:spMkLst>
            <pc:docMk/>
            <pc:sldMk cId="1354760236" sldId="301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6:11.709" v="6509" actId="1076"/>
          <ac:spMkLst>
            <pc:docMk/>
            <pc:sldMk cId="1354760236" sldId="301"/>
            <ac:spMk id="8" creationId="{C863D485-5BE4-40DA-B6E9-1DC0E55321AF}"/>
          </ac:spMkLst>
        </pc:spChg>
        <pc:spChg chg="add del mod">
          <ac:chgData name="송용우" userId="5fec0c1f-fbad-4bae-b61b-9d64b9ac64ce" providerId="ADAL" clId="{5D0CB609-D922-4322-AC4D-B410EC1896AC}" dt="2019-06-27T02:47:02.406" v="4093" actId="478"/>
          <ac:spMkLst>
            <pc:docMk/>
            <pc:sldMk cId="1354760236" sldId="301"/>
            <ac:spMk id="9" creationId="{180724CB-15B1-4A1B-ADBD-A9AEFC681974}"/>
          </ac:spMkLst>
        </pc:spChg>
        <pc:spChg chg="add mod">
          <ac:chgData name="송용우" userId="5fec0c1f-fbad-4bae-b61b-9d64b9ac64ce" providerId="ADAL" clId="{5D0CB609-D922-4322-AC4D-B410EC1896AC}" dt="2019-06-27T02:47:11.452" v="4105" actId="1076"/>
          <ac:spMkLst>
            <pc:docMk/>
            <pc:sldMk cId="1354760236" sldId="301"/>
            <ac:spMk id="10" creationId="{3CAC8AD1-6CFA-4B68-9B3C-F5C3BC45E30C}"/>
          </ac:spMkLst>
        </pc:spChg>
        <pc:spChg chg="add mod">
          <ac:chgData name="송용우" userId="5fec0c1f-fbad-4bae-b61b-9d64b9ac64ce" providerId="ADAL" clId="{5D0CB609-D922-4322-AC4D-B410EC1896AC}" dt="2019-06-27T08:21:33.536" v="6727" actId="1076"/>
          <ac:spMkLst>
            <pc:docMk/>
            <pc:sldMk cId="1354760236" sldId="301"/>
            <ac:spMk id="11" creationId="{2706660E-53ED-4C76-A0FB-CC57AC4977FC}"/>
          </ac:spMkLst>
        </pc:spChg>
        <pc:picChg chg="add mod">
          <ac:chgData name="송용우" userId="5fec0c1f-fbad-4bae-b61b-9d64b9ac64ce" providerId="ADAL" clId="{5D0CB609-D922-4322-AC4D-B410EC1896AC}" dt="2019-06-27T02:47:38.358" v="4113" actId="1076"/>
          <ac:picMkLst>
            <pc:docMk/>
            <pc:sldMk cId="1354760236" sldId="301"/>
            <ac:picMk id="2" creationId="{1CA30446-F0CD-4832-9366-0AFC4C5FF77D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1:41.843" v="9064" actId="113"/>
        <pc:sldMkLst>
          <pc:docMk/>
          <pc:sldMk cId="2419294174" sldId="302"/>
        </pc:sldMkLst>
        <pc:spChg chg="add mod">
          <ac:chgData name="송용우" userId="5fec0c1f-fbad-4bae-b61b-9d64b9ac64ce" providerId="ADAL" clId="{5D0CB609-D922-4322-AC4D-B410EC1896AC}" dt="2019-06-27T08:24:26.164" v="6796" actId="20577"/>
          <ac:spMkLst>
            <pc:docMk/>
            <pc:sldMk cId="2419294174" sldId="302"/>
            <ac:spMk id="2" creationId="{EE6C0B54-56CA-471B-BE62-44114F4D6B1D}"/>
          </ac:spMkLst>
        </pc:spChg>
        <pc:spChg chg="mod">
          <ac:chgData name="송용우" userId="5fec0c1f-fbad-4bae-b61b-9d64b9ac64ce" providerId="ADAL" clId="{5D0CB609-D922-4322-AC4D-B410EC1896AC}" dt="2019-06-27T08:20:59.910" v="6691" actId="1076"/>
          <ac:spMkLst>
            <pc:docMk/>
            <pc:sldMk cId="2419294174" sldId="302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0:39.198" v="6681" actId="1076"/>
          <ac:spMkLst>
            <pc:docMk/>
            <pc:sldMk cId="2419294174" sldId="302"/>
            <ac:spMk id="7" creationId="{E764AE34-C5F3-4BF6-83A8-E06879767635}"/>
          </ac:spMkLst>
        </pc:spChg>
        <pc:spChg chg="del">
          <ac:chgData name="송용우" userId="5fec0c1f-fbad-4bae-b61b-9d64b9ac64ce" providerId="ADAL" clId="{5D0CB609-D922-4322-AC4D-B410EC1896AC}" dt="2019-06-27T02:05:43.800" v="3778" actId="478"/>
          <ac:spMkLst>
            <pc:docMk/>
            <pc:sldMk cId="2419294174" sldId="302"/>
            <ac:spMk id="8" creationId="{1242BF34-3A00-4192-8E2D-3B2B446A367A}"/>
          </ac:spMkLst>
        </pc:spChg>
        <pc:spChg chg="add mod">
          <ac:chgData name="송용우" userId="5fec0c1f-fbad-4bae-b61b-9d64b9ac64ce" providerId="ADAL" clId="{5D0CB609-D922-4322-AC4D-B410EC1896AC}" dt="2019-06-27T08:17:23.216" v="6530" actId="1076"/>
          <ac:spMkLst>
            <pc:docMk/>
            <pc:sldMk cId="2419294174" sldId="302"/>
            <ac:spMk id="8" creationId="{B91B798E-A681-436A-B7A3-5292DA24E09E}"/>
          </ac:spMkLst>
        </pc:spChg>
        <pc:spChg chg="add mod">
          <ac:chgData name="송용우" userId="5fec0c1f-fbad-4bae-b61b-9d64b9ac64ce" providerId="ADAL" clId="{5D0CB609-D922-4322-AC4D-B410EC1896AC}" dt="2019-06-27T09:01:29.061" v="9059" actId="403"/>
          <ac:spMkLst>
            <pc:docMk/>
            <pc:sldMk cId="2419294174" sldId="302"/>
            <ac:spMk id="9" creationId="{01064C0F-D873-4876-B731-690D5786C484}"/>
          </ac:spMkLst>
        </pc:spChg>
        <pc:spChg chg="add mod">
          <ac:chgData name="송용우" userId="5fec0c1f-fbad-4bae-b61b-9d64b9ac64ce" providerId="ADAL" clId="{5D0CB609-D922-4322-AC4D-B410EC1896AC}" dt="2019-06-27T09:01:32.793" v="9061" actId="403"/>
          <ac:spMkLst>
            <pc:docMk/>
            <pc:sldMk cId="2419294174" sldId="302"/>
            <ac:spMk id="10" creationId="{A3B4BA50-409A-4B02-884B-3FE7D4EA134F}"/>
          </ac:spMkLst>
        </pc:spChg>
        <pc:spChg chg="add mod">
          <ac:chgData name="송용우" userId="5fec0c1f-fbad-4bae-b61b-9d64b9ac64ce" providerId="ADAL" clId="{5D0CB609-D922-4322-AC4D-B410EC1896AC}" dt="2019-06-27T08:20:44.228" v="6683" actId="1076"/>
          <ac:spMkLst>
            <pc:docMk/>
            <pc:sldMk cId="2419294174" sldId="302"/>
            <ac:spMk id="11" creationId="{085B7B90-6EA3-4134-B76C-A8E3E53EF5B7}"/>
          </ac:spMkLst>
        </pc:spChg>
        <pc:spChg chg="add mod">
          <ac:chgData name="송용우" userId="5fec0c1f-fbad-4bae-b61b-9d64b9ac64ce" providerId="ADAL" clId="{5D0CB609-D922-4322-AC4D-B410EC1896AC}" dt="2019-06-27T09:01:41.843" v="9064" actId="113"/>
          <ac:spMkLst>
            <pc:docMk/>
            <pc:sldMk cId="2419294174" sldId="302"/>
            <ac:spMk id="12" creationId="{87DAE2C9-CFAB-4139-9502-B8E49B3DD76C}"/>
          </ac:spMkLst>
        </pc:spChg>
        <pc:picChg chg="add mod">
          <ac:chgData name="송용우" userId="5fec0c1f-fbad-4bae-b61b-9d64b9ac64ce" providerId="ADAL" clId="{5D0CB609-D922-4322-AC4D-B410EC1896AC}" dt="2019-06-27T08:17:16.067" v="6528" actId="1076"/>
          <ac:picMkLst>
            <pc:docMk/>
            <pc:sldMk cId="2419294174" sldId="302"/>
            <ac:picMk id="3" creationId="{A02671D4-0FAD-455E-9E99-5FF22F56BC90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3:37.578" v="9099"/>
        <pc:sldMkLst>
          <pc:docMk/>
          <pc:sldMk cId="3604162871" sldId="303"/>
        </pc:sldMkLst>
        <pc:spChg chg="add del mod">
          <ac:chgData name="송용우" userId="5fec0c1f-fbad-4bae-b61b-9d64b9ac64ce" providerId="ADAL" clId="{5D0CB609-D922-4322-AC4D-B410EC1896AC}" dt="2019-06-27T05:35:18.966" v="4217" actId="478"/>
          <ac:spMkLst>
            <pc:docMk/>
            <pc:sldMk cId="3604162871" sldId="303"/>
            <ac:spMk id="2" creationId="{9D824E3A-14CF-4694-98FE-B0F4BBEE5807}"/>
          </ac:spMkLst>
        </pc:spChg>
        <pc:spChg chg="add del mod">
          <ac:chgData name="송용우" userId="5fec0c1f-fbad-4bae-b61b-9d64b9ac64ce" providerId="ADAL" clId="{5D0CB609-D922-4322-AC4D-B410EC1896AC}" dt="2019-06-27T05:40:58.422" v="4251" actId="478"/>
          <ac:spMkLst>
            <pc:docMk/>
            <pc:sldMk cId="3604162871" sldId="303"/>
            <ac:spMk id="3" creationId="{C8A04756-3D90-4892-920A-3171250C3D8F}"/>
          </ac:spMkLst>
        </pc:spChg>
        <pc:spChg chg="mod">
          <ac:chgData name="송용우" userId="5fec0c1f-fbad-4bae-b61b-9d64b9ac64ce" providerId="ADAL" clId="{5D0CB609-D922-4322-AC4D-B410EC1896AC}" dt="2019-06-27T08:21:06.584" v="6692" actId="20577"/>
          <ac:spMkLst>
            <pc:docMk/>
            <pc:sldMk cId="3604162871" sldId="303"/>
            <ac:spMk id="6" creationId="{2A49366B-9E7E-4BA9-961A-CBC50DB982FA}"/>
          </ac:spMkLst>
        </pc:spChg>
        <pc:spChg chg="mod">
          <ac:chgData name="송용우" userId="5fec0c1f-fbad-4bae-b61b-9d64b9ac64ce" providerId="ADAL" clId="{5D0CB609-D922-4322-AC4D-B410EC1896AC}" dt="2019-06-27T08:21:13.410" v="6699" actId="1076"/>
          <ac:spMkLst>
            <pc:docMk/>
            <pc:sldMk cId="3604162871" sldId="303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08:24:58.935" v="6882" actId="1076"/>
          <ac:spMkLst>
            <pc:docMk/>
            <pc:sldMk cId="3604162871" sldId="303"/>
            <ac:spMk id="8" creationId="{1C389FD4-5975-431E-BE7D-1E090D0C8053}"/>
          </ac:spMkLst>
        </pc:spChg>
        <pc:spChg chg="add mod">
          <ac:chgData name="송용우" userId="5fec0c1f-fbad-4bae-b61b-9d64b9ac64ce" providerId="ADAL" clId="{5D0CB609-D922-4322-AC4D-B410EC1896AC}" dt="2019-06-27T08:21:24.699" v="6724"/>
          <ac:spMkLst>
            <pc:docMk/>
            <pc:sldMk cId="3604162871" sldId="303"/>
            <ac:spMk id="9" creationId="{1202D575-563C-4C70-92AF-42BDBCE764E3}"/>
          </ac:spMkLst>
        </pc:spChg>
        <pc:spChg chg="add mod">
          <ac:chgData name="송용우" userId="5fec0c1f-fbad-4bae-b61b-9d64b9ac64ce" providerId="ADAL" clId="{5D0CB609-D922-4322-AC4D-B410EC1896AC}" dt="2019-06-27T09:03:37.578" v="9099"/>
          <ac:spMkLst>
            <pc:docMk/>
            <pc:sldMk cId="3604162871" sldId="303"/>
            <ac:spMk id="10" creationId="{C573B8A5-28EB-42F8-9C73-D0270724A85F}"/>
          </ac:spMkLst>
        </pc:spChg>
        <pc:spChg chg="add mod">
          <ac:chgData name="송용우" userId="5fec0c1f-fbad-4bae-b61b-9d64b9ac64ce" providerId="ADAL" clId="{5D0CB609-D922-4322-AC4D-B410EC1896AC}" dt="2019-06-27T09:03:21.760" v="9091" actId="403"/>
          <ac:spMkLst>
            <pc:docMk/>
            <pc:sldMk cId="3604162871" sldId="303"/>
            <ac:spMk id="11" creationId="{8C74E6A1-8189-4797-B36D-A28F6C055F92}"/>
          </ac:spMkLst>
        </pc:spChg>
        <pc:spChg chg="add mod">
          <ac:chgData name="송용우" userId="5fec0c1f-fbad-4bae-b61b-9d64b9ac64ce" providerId="ADAL" clId="{5D0CB609-D922-4322-AC4D-B410EC1896AC}" dt="2019-06-27T09:03:25.829" v="9092" actId="403"/>
          <ac:spMkLst>
            <pc:docMk/>
            <pc:sldMk cId="3604162871" sldId="303"/>
            <ac:spMk id="12" creationId="{F6EBBB9D-28A4-40DF-B055-010942C1DE51}"/>
          </ac:spMkLst>
        </pc:spChg>
      </pc:sldChg>
      <pc:sldChg chg="addSp delSp modSp add del ord">
        <pc:chgData name="송용우" userId="5fec0c1f-fbad-4bae-b61b-9d64b9ac64ce" providerId="ADAL" clId="{5D0CB609-D922-4322-AC4D-B410EC1896AC}" dt="2019-06-27T09:16:04.729" v="9576" actId="2696"/>
        <pc:sldMkLst>
          <pc:docMk/>
          <pc:sldMk cId="2467600508" sldId="304"/>
        </pc:sldMkLst>
        <pc:spChg chg="del mod">
          <ac:chgData name="송용우" userId="5fec0c1f-fbad-4bae-b61b-9d64b9ac64ce" providerId="ADAL" clId="{5D0CB609-D922-4322-AC4D-B410EC1896AC}" dt="2019-06-27T08:31:57.539" v="7845" actId="478"/>
          <ac:spMkLst>
            <pc:docMk/>
            <pc:sldMk cId="2467600508" sldId="304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8:33:28.134" v="8018" actId="1076"/>
          <ac:spMkLst>
            <pc:docMk/>
            <pc:sldMk cId="2467600508" sldId="304"/>
            <ac:spMk id="3" creationId="{9B364756-3E43-464E-99E2-2FF2166DC912}"/>
          </ac:spMkLst>
        </pc:spChg>
        <pc:spChg chg="del">
          <ac:chgData name="송용우" userId="5fec0c1f-fbad-4bae-b61b-9d64b9ac64ce" providerId="ADAL" clId="{5D0CB609-D922-4322-AC4D-B410EC1896AC}" dt="2019-06-27T02:07:25.767" v="3837" actId="478"/>
          <ac:spMkLst>
            <pc:docMk/>
            <pc:sldMk cId="2467600508" sldId="304"/>
            <ac:spMk id="3" creationId="{F85A7089-30C8-47B8-A088-199E49E3D20E}"/>
          </ac:spMkLst>
        </pc:spChg>
        <pc:spChg chg="del mod">
          <ac:chgData name="송용우" userId="5fec0c1f-fbad-4bae-b61b-9d64b9ac64ce" providerId="ADAL" clId="{5D0CB609-D922-4322-AC4D-B410EC1896AC}" dt="2019-06-27T08:32:15.788" v="7848" actId="478"/>
          <ac:spMkLst>
            <pc:docMk/>
            <pc:sldMk cId="2467600508" sldId="304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2:12.244" v="7846" actId="478"/>
          <ac:spMkLst>
            <pc:docMk/>
            <pc:sldMk cId="2467600508" sldId="304"/>
            <ac:spMk id="5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32:16.780" v="7849"/>
          <ac:spMkLst>
            <pc:docMk/>
            <pc:sldMk cId="2467600508" sldId="304"/>
            <ac:spMk id="6" creationId="{C49110D8-B8C1-4388-A346-58064DBE6610}"/>
          </ac:spMkLst>
        </pc:spChg>
        <pc:spChg chg="add">
          <ac:chgData name="송용우" userId="5fec0c1f-fbad-4bae-b61b-9d64b9ac64ce" providerId="ADAL" clId="{5D0CB609-D922-4322-AC4D-B410EC1896AC}" dt="2019-06-27T08:32:16.780" v="7849"/>
          <ac:spMkLst>
            <pc:docMk/>
            <pc:sldMk cId="2467600508" sldId="304"/>
            <ac:spMk id="7" creationId="{1B583273-E750-4AF7-AC6D-14DE270FFC36}"/>
          </ac:spMkLst>
        </pc:spChg>
        <pc:spChg chg="add mod">
          <ac:chgData name="송용우" userId="5fec0c1f-fbad-4bae-b61b-9d64b9ac64ce" providerId="ADAL" clId="{5D0CB609-D922-4322-AC4D-B410EC1896AC}" dt="2019-06-27T08:33:30.522" v="8019" actId="20577"/>
          <ac:spMkLst>
            <pc:docMk/>
            <pc:sldMk cId="2467600508" sldId="304"/>
            <ac:spMk id="8" creationId="{ED077467-B4C4-4AD4-B78E-C9700533532C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10:43:56.697" v="9683" actId="20577"/>
        <pc:sldMkLst>
          <pc:docMk/>
          <pc:sldMk cId="3307102473" sldId="305"/>
        </pc:sldMkLst>
        <pc:spChg chg="mod">
          <ac:chgData name="송용우" userId="5fec0c1f-fbad-4bae-b61b-9d64b9ac64ce" providerId="ADAL" clId="{5D0CB609-D922-4322-AC4D-B410EC1896AC}" dt="2019-06-27T02:11:31.927" v="3939"/>
          <ac:spMkLst>
            <pc:docMk/>
            <pc:sldMk cId="3307102473" sldId="305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7:58:09.568" v="5511" actId="478"/>
          <ac:spMkLst>
            <pc:docMk/>
            <pc:sldMk cId="3307102473" sldId="305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7:58:11.013" v="5512" actId="478"/>
          <ac:spMkLst>
            <pc:docMk/>
            <pc:sldMk cId="3307102473" sldId="305"/>
            <ac:spMk id="7" creationId="{E764AE34-C5F3-4BF6-83A8-E06879767635}"/>
          </ac:spMkLst>
        </pc:spChg>
        <pc:spChg chg="add mod">
          <ac:chgData name="송용우" userId="5fec0c1f-fbad-4bae-b61b-9d64b9ac64ce" providerId="ADAL" clId="{5D0CB609-D922-4322-AC4D-B410EC1896AC}" dt="2019-06-27T10:43:56.697" v="9683" actId="20577"/>
          <ac:spMkLst>
            <pc:docMk/>
            <pc:sldMk cId="3307102473" sldId="305"/>
            <ac:spMk id="8" creationId="{E8B5899A-BC05-4D59-8CF4-25D96584257D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9:05:37.051" v="9128" actId="1076"/>
        <pc:sldMkLst>
          <pc:docMk/>
          <pc:sldMk cId="2341542380" sldId="306"/>
        </pc:sldMkLst>
        <pc:spChg chg="add mod">
          <ac:chgData name="송용우" userId="5fec0c1f-fbad-4bae-b61b-9d64b9ac64ce" providerId="ADAL" clId="{5D0CB609-D922-4322-AC4D-B410EC1896AC}" dt="2019-06-27T09:05:37.051" v="9128" actId="1076"/>
          <ac:spMkLst>
            <pc:docMk/>
            <pc:sldMk cId="2341542380" sldId="306"/>
            <ac:spMk id="2" creationId="{65122C08-AFEA-4C02-AFE5-DCE8BE1CBE73}"/>
          </ac:spMkLst>
        </pc:spChg>
        <pc:spChg chg="del">
          <ac:chgData name="송용우" userId="5fec0c1f-fbad-4bae-b61b-9d64b9ac64ce" providerId="ADAL" clId="{5D0CB609-D922-4322-AC4D-B410EC1896AC}" dt="2019-06-27T05:42:25.653" v="4351" actId="478"/>
          <ac:spMkLst>
            <pc:docMk/>
            <pc:sldMk cId="2341542380" sldId="306"/>
            <ac:spMk id="2" creationId="{9D824E3A-14CF-4694-98FE-B0F4BBEE5807}"/>
          </ac:spMkLst>
        </pc:spChg>
        <pc:spChg chg="add del mod">
          <ac:chgData name="송용우" userId="5fec0c1f-fbad-4bae-b61b-9d64b9ac64ce" providerId="ADAL" clId="{5D0CB609-D922-4322-AC4D-B410EC1896AC}" dt="2019-06-27T05:42:27.414" v="4352" actId="478"/>
          <ac:spMkLst>
            <pc:docMk/>
            <pc:sldMk cId="2341542380" sldId="306"/>
            <ac:spMk id="3" creationId="{EBE161E5-8637-498C-9693-0794AC14DE9C}"/>
          </ac:spMkLst>
        </pc:spChg>
        <pc:spChg chg="del mod">
          <ac:chgData name="송용우" userId="5fec0c1f-fbad-4bae-b61b-9d64b9ac64ce" providerId="ADAL" clId="{5D0CB609-D922-4322-AC4D-B410EC1896AC}" dt="2019-06-27T05:41:30.149" v="4259" actId="478"/>
          <ac:spMkLst>
            <pc:docMk/>
            <pc:sldMk cId="2341542380" sldId="306"/>
            <ac:spMk id="4" creationId="{00000000-0000-0000-0000-000000000000}"/>
          </ac:spMkLst>
        </pc:spChg>
        <pc:spChg chg="del mod">
          <ac:chgData name="송용우" userId="5fec0c1f-fbad-4bae-b61b-9d64b9ac64ce" providerId="ADAL" clId="{5D0CB609-D922-4322-AC4D-B410EC1896AC}" dt="2019-06-27T05:41:28.342" v="4258" actId="478"/>
          <ac:spMkLst>
            <pc:docMk/>
            <pc:sldMk cId="2341542380" sldId="306"/>
            <ac:spMk id="5" creationId="{00000000-0000-0000-0000-000000000000}"/>
          </ac:spMkLst>
        </pc:spChg>
        <pc:spChg chg="mod">
          <ac:chgData name="송용우" userId="5fec0c1f-fbad-4bae-b61b-9d64b9ac64ce" providerId="ADAL" clId="{5D0CB609-D922-4322-AC4D-B410EC1896AC}" dt="2019-06-27T05:42:19.458" v="4349" actId="1076"/>
          <ac:spMkLst>
            <pc:docMk/>
            <pc:sldMk cId="2341542380" sldId="306"/>
            <ac:spMk id="6" creationId="{2A49366B-9E7E-4BA9-961A-CBC50DB982FA}"/>
          </ac:spMkLst>
        </pc:spChg>
        <pc:spChg chg="del mod">
          <ac:chgData name="송용우" userId="5fec0c1f-fbad-4bae-b61b-9d64b9ac64ce" providerId="ADAL" clId="{5D0CB609-D922-4322-AC4D-B410EC1896AC}" dt="2019-06-27T09:04:58.627" v="9115" actId="478"/>
          <ac:spMkLst>
            <pc:docMk/>
            <pc:sldMk cId="2341542380" sldId="306"/>
            <ac:spMk id="7" creationId="{E764AE34-C5F3-4BF6-83A8-E06879767635}"/>
          </ac:spMkLst>
        </pc:spChg>
        <pc:spChg chg="add">
          <ac:chgData name="송용우" userId="5fec0c1f-fbad-4bae-b61b-9d64b9ac64ce" providerId="ADAL" clId="{5D0CB609-D922-4322-AC4D-B410EC1896AC}" dt="2019-06-27T05:41:31.172" v="4260"/>
          <ac:spMkLst>
            <pc:docMk/>
            <pc:sldMk cId="2341542380" sldId="306"/>
            <ac:spMk id="8" creationId="{7FEF57B9-47A9-4B19-9BDB-A13054B4E036}"/>
          </ac:spMkLst>
        </pc:spChg>
        <pc:spChg chg="add">
          <ac:chgData name="송용우" userId="5fec0c1f-fbad-4bae-b61b-9d64b9ac64ce" providerId="ADAL" clId="{5D0CB609-D922-4322-AC4D-B410EC1896AC}" dt="2019-06-27T05:41:31.172" v="4260"/>
          <ac:spMkLst>
            <pc:docMk/>
            <pc:sldMk cId="2341542380" sldId="306"/>
            <ac:spMk id="9" creationId="{98D357ED-F70C-487E-886A-5518E002E81F}"/>
          </ac:spMkLst>
        </pc:spChg>
      </pc:sldChg>
      <pc:sldChg chg="addSp delSp modSp add ord">
        <pc:chgData name="송용우" userId="5fec0c1f-fbad-4bae-b61b-9d64b9ac64ce" providerId="ADAL" clId="{5D0CB609-D922-4322-AC4D-B410EC1896AC}" dt="2019-06-27T08:34:22.120" v="8079" actId="403"/>
        <pc:sldMkLst>
          <pc:docMk/>
          <pc:sldMk cId="4231892400" sldId="307"/>
        </pc:sldMkLst>
        <pc:spChg chg="mod">
          <ac:chgData name="송용우" userId="5fec0c1f-fbad-4bae-b61b-9d64b9ac64ce" providerId="ADAL" clId="{5D0CB609-D922-4322-AC4D-B410EC1896AC}" dt="2019-06-27T08:34:07.807" v="8070" actId="1076"/>
          <ac:spMkLst>
            <pc:docMk/>
            <pc:sldMk cId="4231892400" sldId="307"/>
            <ac:spMk id="2" creationId="{965E8483-FA41-4339-ABF7-10A8E86CA057}"/>
          </ac:spMkLst>
        </pc:spChg>
        <pc:spChg chg="add mod">
          <ac:chgData name="송용우" userId="5fec0c1f-fbad-4bae-b61b-9d64b9ac64ce" providerId="ADAL" clId="{5D0CB609-D922-4322-AC4D-B410EC1896AC}" dt="2019-06-27T08:34:22.120" v="8079" actId="403"/>
          <ac:spMkLst>
            <pc:docMk/>
            <pc:sldMk cId="4231892400" sldId="307"/>
            <ac:spMk id="3" creationId="{7076D618-8A1E-4308-A373-DEE37A972441}"/>
          </ac:spMkLst>
        </pc:spChg>
        <pc:spChg chg="del mod">
          <ac:chgData name="송용우" userId="5fec0c1f-fbad-4bae-b61b-9d64b9ac64ce" providerId="ADAL" clId="{5D0CB609-D922-4322-AC4D-B410EC1896AC}" dt="2019-06-27T08:34:14.570" v="8073" actId="478"/>
          <ac:spMkLst>
            <pc:docMk/>
            <pc:sldMk cId="4231892400" sldId="307"/>
            <ac:spMk id="4" creationId="{00000000-0000-0000-0000-000000000000}"/>
          </ac:spMkLst>
        </pc:spChg>
        <pc:spChg chg="del">
          <ac:chgData name="송용우" userId="5fec0c1f-fbad-4bae-b61b-9d64b9ac64ce" providerId="ADAL" clId="{5D0CB609-D922-4322-AC4D-B410EC1896AC}" dt="2019-06-27T08:34:12.804" v="8071" actId="478"/>
          <ac:spMkLst>
            <pc:docMk/>
            <pc:sldMk cId="4231892400" sldId="307"/>
            <ac:spMk id="5" creationId="{00000000-0000-0000-0000-000000000000}"/>
          </ac:spMkLst>
        </pc:spChg>
        <pc:spChg chg="add">
          <ac:chgData name="송용우" userId="5fec0c1f-fbad-4bae-b61b-9d64b9ac64ce" providerId="ADAL" clId="{5D0CB609-D922-4322-AC4D-B410EC1896AC}" dt="2019-06-27T08:34:15.494" v="8074"/>
          <ac:spMkLst>
            <pc:docMk/>
            <pc:sldMk cId="4231892400" sldId="307"/>
            <ac:spMk id="6" creationId="{ECCA1456-65C8-428F-909C-A283EA5C0077}"/>
          </ac:spMkLst>
        </pc:spChg>
        <pc:spChg chg="add">
          <ac:chgData name="송용우" userId="5fec0c1f-fbad-4bae-b61b-9d64b9ac64ce" providerId="ADAL" clId="{5D0CB609-D922-4322-AC4D-B410EC1896AC}" dt="2019-06-27T08:34:15.494" v="8074"/>
          <ac:spMkLst>
            <pc:docMk/>
            <pc:sldMk cId="4231892400" sldId="307"/>
            <ac:spMk id="7" creationId="{D3979C00-44ED-4CB0-9116-A5F4C5C33783}"/>
          </ac:spMkLst>
        </pc:spChg>
      </pc:sldChg>
      <pc:sldChg chg="addSp delSp modSp add del">
        <pc:chgData name="송용우" userId="5fec0c1f-fbad-4bae-b61b-9d64b9ac64ce" providerId="ADAL" clId="{5D0CB609-D922-4322-AC4D-B410EC1896AC}" dt="2019-06-27T08:31:53.442" v="7844" actId="2696"/>
        <pc:sldMkLst>
          <pc:docMk/>
          <pc:sldMk cId="3543036585" sldId="308"/>
        </pc:sldMkLst>
        <pc:spChg chg="add del mod">
          <ac:chgData name="송용우" userId="5fec0c1f-fbad-4bae-b61b-9d64b9ac64ce" providerId="ADAL" clId="{5D0CB609-D922-4322-AC4D-B410EC1896AC}" dt="2019-06-27T08:22:04.787" v="6731"/>
          <ac:spMkLst>
            <pc:docMk/>
            <pc:sldMk cId="3543036585" sldId="308"/>
            <ac:spMk id="2" creationId="{C079AE99-CF82-4205-B0C4-22D7BDD93B4B}"/>
          </ac:spMkLst>
        </pc:spChg>
        <pc:spChg chg="del">
          <ac:chgData name="송용우" userId="5fec0c1f-fbad-4bae-b61b-9d64b9ac64ce" providerId="ADAL" clId="{5D0CB609-D922-4322-AC4D-B410EC1896AC}" dt="2019-06-27T05:39:43.697" v="4220" actId="478"/>
          <ac:spMkLst>
            <pc:docMk/>
            <pc:sldMk cId="3543036585" sldId="308"/>
            <ac:spMk id="3" creationId="{C8A04756-3D90-4892-920A-3171250C3D8F}"/>
          </ac:spMkLst>
        </pc:spChg>
        <pc:spChg chg="mod">
          <ac:chgData name="송용우" userId="5fec0c1f-fbad-4bae-b61b-9d64b9ac64ce" providerId="ADAL" clId="{5D0CB609-D922-4322-AC4D-B410EC1896AC}" dt="2019-06-27T05:41:15.440" v="4257" actId="1076"/>
          <ac:spMkLst>
            <pc:docMk/>
            <pc:sldMk cId="3543036585" sldId="308"/>
            <ac:spMk id="6" creationId="{2A49366B-9E7E-4BA9-961A-CBC50DB982FA}"/>
          </ac:spMkLst>
        </pc:spChg>
        <pc:spChg chg="del">
          <ac:chgData name="송용우" userId="5fec0c1f-fbad-4bae-b61b-9d64b9ac64ce" providerId="ADAL" clId="{5D0CB609-D922-4322-AC4D-B410EC1896AC}" dt="2019-06-27T05:41:10.007" v="4255" actId="478"/>
          <ac:spMkLst>
            <pc:docMk/>
            <pc:sldMk cId="3543036585" sldId="308"/>
            <ac:spMk id="7" creationId="{E764AE34-C5F3-4BF6-83A8-E06879767635}"/>
          </ac:spMkLst>
        </pc:spChg>
      </pc:sldChg>
      <pc:sldChg chg="addSp delSp modSp add">
        <pc:chgData name="송용우" userId="5fec0c1f-fbad-4bae-b61b-9d64b9ac64ce" providerId="ADAL" clId="{5D0CB609-D922-4322-AC4D-B410EC1896AC}" dt="2019-06-27T07:58:47.307" v="5534" actId="1076"/>
        <pc:sldMkLst>
          <pc:docMk/>
          <pc:sldMk cId="2224466001" sldId="309"/>
        </pc:sldMkLst>
        <pc:spChg chg="del">
          <ac:chgData name="송용우" userId="5fec0c1f-fbad-4bae-b61b-9d64b9ac64ce" providerId="ADAL" clId="{5D0CB609-D922-4322-AC4D-B410EC1896AC}" dt="2019-06-27T07:58:29.087" v="5516" actId="478"/>
          <ac:spMkLst>
            <pc:docMk/>
            <pc:sldMk cId="2224466001" sldId="309"/>
            <ac:spMk id="2" creationId="{743FDFAB-12ED-470A-923E-9258C05937C1}"/>
          </ac:spMkLst>
        </pc:spChg>
        <pc:spChg chg="del">
          <ac:chgData name="송용우" userId="5fec0c1f-fbad-4bae-b61b-9d64b9ac64ce" providerId="ADAL" clId="{5D0CB609-D922-4322-AC4D-B410EC1896AC}" dt="2019-06-27T07:58:27.641" v="5515" actId="478"/>
          <ac:spMkLst>
            <pc:docMk/>
            <pc:sldMk cId="2224466001" sldId="309"/>
            <ac:spMk id="3" creationId="{31A6FAD4-9591-4DC1-B50E-A3B651913A60}"/>
          </ac:spMkLst>
        </pc:spChg>
        <pc:spChg chg="add mod">
          <ac:chgData name="송용우" userId="5fec0c1f-fbad-4bae-b61b-9d64b9ac64ce" providerId="ADAL" clId="{5D0CB609-D922-4322-AC4D-B410EC1896AC}" dt="2019-06-27T07:58:47.307" v="5534" actId="1076"/>
          <ac:spMkLst>
            <pc:docMk/>
            <pc:sldMk cId="2224466001" sldId="309"/>
            <ac:spMk id="5" creationId="{87348EC5-CF1D-43C4-A43E-C6E262932E7D}"/>
          </ac:spMkLst>
        </pc:spChg>
        <pc:picChg chg="add mod">
          <ac:chgData name="송용우" userId="5fec0c1f-fbad-4bae-b61b-9d64b9ac64ce" providerId="ADAL" clId="{5D0CB609-D922-4322-AC4D-B410EC1896AC}" dt="2019-06-27T07:58:44.664" v="5533" actId="1076"/>
          <ac:picMkLst>
            <pc:docMk/>
            <pc:sldMk cId="2224466001" sldId="309"/>
            <ac:picMk id="4" creationId="{50F7E6F3-B085-4810-9333-8F4BA1AF9792}"/>
          </ac:picMkLst>
        </pc:picChg>
      </pc:sldChg>
      <pc:sldChg chg="addSp delSp modSp add">
        <pc:chgData name="송용우" userId="5fec0c1f-fbad-4bae-b61b-9d64b9ac64ce" providerId="ADAL" clId="{5D0CB609-D922-4322-AC4D-B410EC1896AC}" dt="2019-06-27T08:54:52.520" v="8940"/>
        <pc:sldMkLst>
          <pc:docMk/>
          <pc:sldMk cId="1679141918" sldId="310"/>
        </pc:sldMkLst>
        <pc:spChg chg="del">
          <ac:chgData name="송용우" userId="5fec0c1f-fbad-4bae-b61b-9d64b9ac64ce" providerId="ADAL" clId="{5D0CB609-D922-4322-AC4D-B410EC1896AC}" dt="2019-06-27T07:30:26.922" v="4400" actId="478"/>
          <ac:spMkLst>
            <pc:docMk/>
            <pc:sldMk cId="1679141918" sldId="310"/>
            <ac:spMk id="2" creationId="{DFDD3035-BE88-4923-929C-D34D63AB7C54}"/>
          </ac:spMkLst>
        </pc:spChg>
        <pc:spChg chg="del">
          <ac:chgData name="송용우" userId="5fec0c1f-fbad-4bae-b61b-9d64b9ac64ce" providerId="ADAL" clId="{5D0CB609-D922-4322-AC4D-B410EC1896AC}" dt="2019-06-27T07:30:25.866" v="4399" actId="478"/>
          <ac:spMkLst>
            <pc:docMk/>
            <pc:sldMk cId="1679141918" sldId="310"/>
            <ac:spMk id="3" creationId="{BC58050B-434B-4DD2-B0C2-13FDA84E320C}"/>
          </ac:spMkLst>
        </pc:spChg>
        <pc:spChg chg="add">
          <ac:chgData name="송용우" userId="5fec0c1f-fbad-4bae-b61b-9d64b9ac64ce" providerId="ADAL" clId="{5D0CB609-D922-4322-AC4D-B410EC1896AC}" dt="2019-06-27T07:30:50.280" v="4405"/>
          <ac:spMkLst>
            <pc:docMk/>
            <pc:sldMk cId="1679141918" sldId="310"/>
            <ac:spMk id="5" creationId="{378ED194-262C-4597-AA2C-DE5A976C0453}"/>
          </ac:spMkLst>
        </pc:spChg>
        <pc:spChg chg="add mod">
          <ac:chgData name="송용우" userId="5fec0c1f-fbad-4bae-b61b-9d64b9ac64ce" providerId="ADAL" clId="{5D0CB609-D922-4322-AC4D-B410EC1896AC}" dt="2019-06-27T08:36:36.291" v="8168" actId="2085"/>
          <ac:spMkLst>
            <pc:docMk/>
            <pc:sldMk cId="1679141918" sldId="310"/>
            <ac:spMk id="6" creationId="{C9609DDD-AD33-41D0-9987-EB494C209041}"/>
          </ac:spMkLst>
        </pc:spChg>
        <pc:spChg chg="add mod">
          <ac:chgData name="송용우" userId="5fec0c1f-fbad-4bae-b61b-9d64b9ac64ce" providerId="ADAL" clId="{5D0CB609-D922-4322-AC4D-B410EC1896AC}" dt="2019-06-27T07:32:15.868" v="4654" actId="20577"/>
          <ac:spMkLst>
            <pc:docMk/>
            <pc:sldMk cId="1679141918" sldId="310"/>
            <ac:spMk id="7" creationId="{8E5991D3-2B7B-422D-A74A-D88E09540CD4}"/>
          </ac:spMkLst>
        </pc:spChg>
        <pc:spChg chg="add">
          <ac:chgData name="송용우" userId="5fec0c1f-fbad-4bae-b61b-9d64b9ac64ce" providerId="ADAL" clId="{5D0CB609-D922-4322-AC4D-B410EC1896AC}" dt="2019-06-27T08:54:52.520" v="8940"/>
          <ac:spMkLst>
            <pc:docMk/>
            <pc:sldMk cId="1679141918" sldId="310"/>
            <ac:spMk id="8" creationId="{3296CD34-2EB7-4FD8-892F-AF28ADF30E21}"/>
          </ac:spMkLst>
        </pc:spChg>
        <pc:picChg chg="add mod">
          <ac:chgData name="송용우" userId="5fec0c1f-fbad-4bae-b61b-9d64b9ac64ce" providerId="ADAL" clId="{5D0CB609-D922-4322-AC4D-B410EC1896AC}" dt="2019-06-27T07:30:44.373" v="4404" actId="1076"/>
          <ac:picMkLst>
            <pc:docMk/>
            <pc:sldMk cId="1679141918" sldId="310"/>
            <ac:picMk id="4" creationId="{F3CB84CF-A3F2-478D-8523-43646429CAAC}"/>
          </ac:picMkLst>
        </pc:picChg>
      </pc:sldChg>
      <pc:sldChg chg="addSp delSp modSp add">
        <pc:chgData name="송용우" userId="5fec0c1f-fbad-4bae-b61b-9d64b9ac64ce" providerId="ADAL" clId="{5D0CB609-D922-4322-AC4D-B410EC1896AC}" dt="2019-06-27T09:04:08.825" v="9108" actId="403"/>
        <pc:sldMkLst>
          <pc:docMk/>
          <pc:sldMk cId="841787013" sldId="311"/>
        </pc:sldMkLst>
        <pc:spChg chg="add mod">
          <ac:chgData name="송용우" userId="5fec0c1f-fbad-4bae-b61b-9d64b9ac64ce" providerId="ADAL" clId="{5D0CB609-D922-4322-AC4D-B410EC1896AC}" dt="2019-06-27T08:22:39.041" v="6769" actId="1076"/>
          <ac:spMkLst>
            <pc:docMk/>
            <pc:sldMk cId="841787013" sldId="311"/>
            <ac:spMk id="2" creationId="{064B4909-A4B8-404C-B468-E4A84B2B99AA}"/>
          </ac:spMkLst>
        </pc:spChg>
        <pc:spChg chg="mod">
          <ac:chgData name="송용우" userId="5fec0c1f-fbad-4bae-b61b-9d64b9ac64ce" providerId="ADAL" clId="{5D0CB609-D922-4322-AC4D-B410EC1896AC}" dt="2019-06-27T08:22:35.885" v="6767"/>
          <ac:spMkLst>
            <pc:docMk/>
            <pc:sldMk cId="841787013" sldId="311"/>
            <ac:spMk id="7" creationId="{E764AE34-C5F3-4BF6-83A8-E06879767635}"/>
          </ac:spMkLst>
        </pc:spChg>
        <pc:spChg chg="del mod">
          <ac:chgData name="송용우" userId="5fec0c1f-fbad-4bae-b61b-9d64b9ac64ce" providerId="ADAL" clId="{5D0CB609-D922-4322-AC4D-B410EC1896AC}" dt="2019-06-27T08:22:13.748" v="6746" actId="478"/>
          <ac:spMkLst>
            <pc:docMk/>
            <pc:sldMk cId="841787013" sldId="311"/>
            <ac:spMk id="8" creationId="{1C389FD4-5975-431E-BE7D-1E090D0C8053}"/>
          </ac:spMkLst>
        </pc:spChg>
        <pc:spChg chg="mod">
          <ac:chgData name="송용우" userId="5fec0c1f-fbad-4bae-b61b-9d64b9ac64ce" providerId="ADAL" clId="{5D0CB609-D922-4322-AC4D-B410EC1896AC}" dt="2019-06-27T08:22:11.737" v="6744"/>
          <ac:spMkLst>
            <pc:docMk/>
            <pc:sldMk cId="841787013" sldId="311"/>
            <ac:spMk id="9" creationId="{1202D575-563C-4C70-92AF-42BDBCE764E3}"/>
          </ac:spMkLst>
        </pc:spChg>
        <pc:spChg chg="add mod">
          <ac:chgData name="송용우" userId="5fec0c1f-fbad-4bae-b61b-9d64b9ac64ce" providerId="ADAL" clId="{5D0CB609-D922-4322-AC4D-B410EC1896AC}" dt="2019-06-27T08:29:35.805" v="7596" actId="1076"/>
          <ac:spMkLst>
            <pc:docMk/>
            <pc:sldMk cId="841787013" sldId="311"/>
            <ac:spMk id="10" creationId="{CF92FB5F-AEE2-4E07-A9A6-3F539D687A8E}"/>
          </ac:spMkLst>
        </pc:spChg>
        <pc:spChg chg="add mod">
          <ac:chgData name="송용우" userId="5fec0c1f-fbad-4bae-b61b-9d64b9ac64ce" providerId="ADAL" clId="{5D0CB609-D922-4322-AC4D-B410EC1896AC}" dt="2019-06-27T09:04:03.092" v="9104" actId="1076"/>
          <ac:spMkLst>
            <pc:docMk/>
            <pc:sldMk cId="841787013" sldId="311"/>
            <ac:spMk id="11" creationId="{FA835D8B-47D8-4FF8-9C63-7A80D30BD250}"/>
          </ac:spMkLst>
        </pc:spChg>
        <pc:spChg chg="add mod">
          <ac:chgData name="송용우" userId="5fec0c1f-fbad-4bae-b61b-9d64b9ac64ce" providerId="ADAL" clId="{5D0CB609-D922-4322-AC4D-B410EC1896AC}" dt="2019-06-27T09:04:06.047" v="9106" actId="403"/>
          <ac:spMkLst>
            <pc:docMk/>
            <pc:sldMk cId="841787013" sldId="311"/>
            <ac:spMk id="12" creationId="{8FCEB666-EB12-44FE-9C71-82D0298F4E8E}"/>
          </ac:spMkLst>
        </pc:spChg>
        <pc:spChg chg="add mod">
          <ac:chgData name="송용우" userId="5fec0c1f-fbad-4bae-b61b-9d64b9ac64ce" providerId="ADAL" clId="{5D0CB609-D922-4322-AC4D-B410EC1896AC}" dt="2019-06-27T09:04:08.825" v="9108" actId="403"/>
          <ac:spMkLst>
            <pc:docMk/>
            <pc:sldMk cId="841787013" sldId="311"/>
            <ac:spMk id="13" creationId="{4152727F-A996-4333-B1FD-23EACE5EE03D}"/>
          </ac:spMkLst>
        </pc:spChg>
        <pc:spChg chg="add mod">
          <ac:chgData name="송용우" userId="5fec0c1f-fbad-4bae-b61b-9d64b9ac64ce" providerId="ADAL" clId="{5D0CB609-D922-4322-AC4D-B410EC1896AC}" dt="2019-06-27T09:03:55.566" v="9101" actId="403"/>
          <ac:spMkLst>
            <pc:docMk/>
            <pc:sldMk cId="841787013" sldId="311"/>
            <ac:spMk id="14" creationId="{D6B575D9-E504-421F-B3F0-ED55EB4E290B}"/>
          </ac:spMkLst>
        </pc:spChg>
        <pc:spChg chg="add mod">
          <ac:chgData name="송용우" userId="5fec0c1f-fbad-4bae-b61b-9d64b9ac64ce" providerId="ADAL" clId="{5D0CB609-D922-4322-AC4D-B410EC1896AC}" dt="2019-06-27T09:03:03.260" v="9089" actId="2711"/>
          <ac:spMkLst>
            <pc:docMk/>
            <pc:sldMk cId="841787013" sldId="311"/>
            <ac:spMk id="15" creationId="{D4B7D270-8F65-47F6-9C70-AD88B1738772}"/>
          </ac:spMkLst>
        </pc:spChg>
      </pc:sldChg>
      <pc:sldChg chg="add del">
        <pc:chgData name="송용우" userId="5fec0c1f-fbad-4bae-b61b-9d64b9ac64ce" providerId="ADAL" clId="{5D0CB609-D922-4322-AC4D-B410EC1896AC}" dt="2019-06-27T09:06:03.724" v="9130" actId="2696"/>
        <pc:sldMkLst>
          <pc:docMk/>
          <pc:sldMk cId="785228221" sldId="312"/>
        </pc:sldMkLst>
      </pc:sldChg>
      <pc:sldChg chg="addSp delSp modSp add ord">
        <pc:chgData name="송용우" userId="5fec0c1f-fbad-4bae-b61b-9d64b9ac64ce" providerId="ADAL" clId="{5D0CB609-D922-4322-AC4D-B410EC1896AC}" dt="2019-06-27T09:15:52.552" v="9575"/>
        <pc:sldMkLst>
          <pc:docMk/>
          <pc:sldMk cId="1155530555" sldId="312"/>
        </pc:sldMkLst>
        <pc:spChg chg="add mod">
          <ac:chgData name="송용우" userId="5fec0c1f-fbad-4bae-b61b-9d64b9ac64ce" providerId="ADAL" clId="{5D0CB609-D922-4322-AC4D-B410EC1896AC}" dt="2019-06-27T09:13:22.922" v="9334" actId="1076"/>
          <ac:spMkLst>
            <pc:docMk/>
            <pc:sldMk cId="1155530555" sldId="312"/>
            <ac:spMk id="2" creationId="{3F65F452-BAF3-4C81-8E99-DB61B1177C75}"/>
          </ac:spMkLst>
        </pc:spChg>
        <pc:spChg chg="del">
          <ac:chgData name="송용우" userId="5fec0c1f-fbad-4bae-b61b-9d64b9ac64ce" providerId="ADAL" clId="{5D0CB609-D922-4322-AC4D-B410EC1896AC}" dt="2019-06-27T09:12:06.167" v="9224" actId="478"/>
          <ac:spMkLst>
            <pc:docMk/>
            <pc:sldMk cId="1155530555" sldId="312"/>
            <ac:spMk id="3" creationId="{9B364756-3E43-464E-99E2-2FF2166DC912}"/>
          </ac:spMkLst>
        </pc:spChg>
        <pc:spChg chg="mod">
          <ac:chgData name="송용우" userId="5fec0c1f-fbad-4bae-b61b-9d64b9ac64ce" providerId="ADAL" clId="{5D0CB609-D922-4322-AC4D-B410EC1896AC}" dt="2019-06-27T09:10:06.380" v="9223"/>
          <ac:spMkLst>
            <pc:docMk/>
            <pc:sldMk cId="1155530555" sldId="312"/>
            <ac:spMk id="8" creationId="{ED077467-B4C4-4AD4-B78E-C9700533532C}"/>
          </ac:spMkLst>
        </pc:spChg>
        <pc:spChg chg="add del mod">
          <ac:chgData name="송용우" userId="5fec0c1f-fbad-4bae-b61b-9d64b9ac64ce" providerId="ADAL" clId="{5D0CB609-D922-4322-AC4D-B410EC1896AC}" dt="2019-06-27T09:13:20.466" v="9333" actId="478"/>
          <ac:spMkLst>
            <pc:docMk/>
            <pc:sldMk cId="1155530555" sldId="312"/>
            <ac:spMk id="9" creationId="{232BBF47-CD61-4304-9337-4FC21432B6B7}"/>
          </ac:spMkLst>
        </pc:spChg>
        <pc:spChg chg="add del mod">
          <ac:chgData name="송용우" userId="5fec0c1f-fbad-4bae-b61b-9d64b9ac64ce" providerId="ADAL" clId="{5D0CB609-D922-4322-AC4D-B410EC1896AC}" dt="2019-06-27T09:14:10.255" v="9406" actId="478"/>
          <ac:spMkLst>
            <pc:docMk/>
            <pc:sldMk cId="1155530555" sldId="312"/>
            <ac:spMk id="10" creationId="{CD4334CE-630E-49E9-8162-B543F14C626E}"/>
          </ac:spMkLst>
        </pc:spChg>
        <pc:spChg chg="add mod">
          <ac:chgData name="송용우" userId="5fec0c1f-fbad-4bae-b61b-9d64b9ac64ce" providerId="ADAL" clId="{5D0CB609-D922-4322-AC4D-B410EC1896AC}" dt="2019-06-27T09:15:41.533" v="9574" actId="1076"/>
          <ac:spMkLst>
            <pc:docMk/>
            <pc:sldMk cId="1155530555" sldId="312"/>
            <ac:spMk id="11" creationId="{275B0444-A7DD-4ECE-A464-7BBA6C2E8FEA}"/>
          </ac:spMkLst>
        </pc:spChg>
        <pc:spChg chg="add">
          <ac:chgData name="송용우" userId="5fec0c1f-fbad-4bae-b61b-9d64b9ac64ce" providerId="ADAL" clId="{5D0CB609-D922-4322-AC4D-B410EC1896AC}" dt="2019-06-27T09:15:52.552" v="9575"/>
          <ac:spMkLst>
            <pc:docMk/>
            <pc:sldMk cId="1155530555" sldId="312"/>
            <ac:spMk id="12" creationId="{C9F40710-012A-4711-A4DB-A0503CD376B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45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41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2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99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39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15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7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95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9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BFB65-1ABC-4601-A567-223D74EE9DF8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7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BFB65-1ABC-4601-A567-223D74EE9DF8}" type="datetimeFigureOut">
              <a:rPr lang="ko-KR" altLang="en-US" smtClean="0"/>
              <a:t>2020-01-24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3919-520F-4F65-B71C-2609C34C92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65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twpower.github.io/75-how-to-use-stack-in-cp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828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9093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9093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87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406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twpower.github.io/76-how-to-use-queue-in-cp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845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158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0866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ë§ëì¹´ì° ìºë¦­í°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0" t="6017" r="25540" b="4705"/>
          <a:stretch/>
        </p:blipFill>
        <p:spPr bwMode="auto">
          <a:xfrm>
            <a:off x="9501554" y="3617860"/>
            <a:ext cx="2690446" cy="313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2051341" y="998369"/>
            <a:ext cx="8030677" cy="24349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8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Algorithm</a:t>
            </a:r>
            <a:r>
              <a:rPr lang="en-US" altLang="ko-KR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_ </a:t>
            </a:r>
            <a:r>
              <a:rPr lang="ko-KR" altLang="en-US" sz="36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스터디</a:t>
            </a:r>
            <a:endParaRPr lang="ko-KR" altLang="en-US" sz="2000" b="1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15592" y="3308937"/>
            <a:ext cx="3617411" cy="88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#Beginner </a:t>
            </a:r>
            <a:r>
              <a:rPr lang="ko-KR" altLang="en-US" sz="2800" b="1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편</a:t>
            </a: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701820" y="4861713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3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.</a:t>
            </a:r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 </a:t>
            </a:r>
            <a:r>
              <a:rPr lang="ko-KR" altLang="en-US" sz="5400" dirty="0" err="1">
                <a:latin typeface="a옛날목욕탕B" panose="02020600000000000000" pitchFamily="18" charset="-127"/>
                <a:ea typeface="a옛날목욕탕B" panose="02020600000000000000" pitchFamily="18" charset="-127"/>
              </a:rPr>
              <a:t>짜료꾸쪼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12906" y="4394206"/>
            <a:ext cx="8228499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051341" y="1473833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D.c</a:t>
            </a:r>
            <a:r>
              <a:rPr lang="en-US" altLang="ko-KR" sz="4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o</a:t>
            </a:r>
            <a:r>
              <a:rPr lang="en-US" altLang="ko-KR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m</a:t>
            </a:r>
            <a:endParaRPr lang="ko-KR" altLang="en-US" sz="40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-1408344" y="6094067"/>
            <a:ext cx="4512238" cy="6600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2019-10 Ver.</a:t>
            </a:r>
            <a:endParaRPr lang="ko-KR" altLang="en-US" sz="18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2" name="Picture 2" descr="관련 이미지">
            <a:extLst>
              <a:ext uri="{FF2B5EF4-FFF2-40B4-BE49-F238E27FC236}">
                <a16:creationId xmlns:a16="http://schemas.microsoft.com/office/drawing/2014/main" id="{8B66E3C0-B688-4292-916E-824E28A61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41362"/>
            <a:ext cx="1403641" cy="159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관련 이미지">
            <a:extLst>
              <a:ext uri="{FF2B5EF4-FFF2-40B4-BE49-F238E27FC236}">
                <a16:creationId xmlns:a16="http://schemas.microsoft.com/office/drawing/2014/main" id="{2122D87C-C374-4A63-A508-0DDF5FFAA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88" y="44681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79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82387" y="11190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왜 자료구조를 배워야 하는가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2405" y="3975845"/>
            <a:ext cx="5918459" cy="609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E63BA3-A7EC-475B-8B98-6A5A3968FEE7}"/>
              </a:ext>
            </a:extLst>
          </p:cNvPr>
          <p:cNvSpPr/>
          <p:nvPr/>
        </p:nvSpPr>
        <p:spPr>
          <a:xfrm>
            <a:off x="6632648" y="3126491"/>
            <a:ext cx="50337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따라서 우리는 지하철 노선을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다음과 같이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추상화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단순화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하여 사용합니다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pic>
        <p:nvPicPr>
          <p:cNvPr id="2050" name="Picture 2" descr="지하철 노선도 자료구조에 대한 이미지 검색결과">
            <a:extLst>
              <a:ext uri="{FF2B5EF4-FFF2-40B4-BE49-F238E27FC236}">
                <a16:creationId xmlns:a16="http://schemas.microsoft.com/office/drawing/2014/main" id="{6F105363-E98E-4E33-A2F7-A8B0B5C1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02" y="1466712"/>
            <a:ext cx="5841336" cy="473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EAE8F8C-C63C-4500-8677-178029FC8AB5}"/>
              </a:ext>
            </a:extLst>
          </p:cNvPr>
          <p:cNvSpPr/>
          <p:nvPr/>
        </p:nvSpPr>
        <p:spPr>
          <a:xfrm>
            <a:off x="9149523" y="6363407"/>
            <a:ext cx="28264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1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서울 지하철 노선도가 간단한가요</a:t>
            </a:r>
            <a:r>
              <a:rPr lang="en-US" altLang="ko-KR" sz="1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..?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1032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82387" y="11190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왜 자료구조를 배워야 하는가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2405" y="3975845"/>
            <a:ext cx="5918459" cy="609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E63BA3-A7EC-475B-8B98-6A5A3968FEE7}"/>
              </a:ext>
            </a:extLst>
          </p:cNvPr>
          <p:cNvSpPr/>
          <p:nvPr/>
        </p:nvSpPr>
        <p:spPr>
          <a:xfrm>
            <a:off x="7152601" y="3075057"/>
            <a:ext cx="48638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실제로 우리는 </a:t>
            </a:r>
            <a:r>
              <a:rPr lang="en-US" altLang="ko-KR" sz="2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그래프</a:t>
            </a:r>
            <a:r>
              <a:rPr lang="en-US" altLang="ko-KR" sz="2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20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라는 자료구조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이용하여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지하철 역간 최적의 경로를 구할 수 있습니다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7FBADE-FCEC-4713-916C-4BB2FD875618}"/>
              </a:ext>
            </a:extLst>
          </p:cNvPr>
          <p:cNvSpPr/>
          <p:nvPr/>
        </p:nvSpPr>
        <p:spPr>
          <a:xfrm>
            <a:off x="7788192" y="2573328"/>
            <a:ext cx="35926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1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그래프는 추후 강의자료에서 지겹도록 다룹니다</a:t>
            </a:r>
            <a:r>
              <a:rPr lang="en-US" altLang="ko-KR" sz="1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1400" dirty="0"/>
          </a:p>
        </p:txBody>
      </p:sp>
      <p:pic>
        <p:nvPicPr>
          <p:cNvPr id="4098" name="Picture 2" descr="그래프 자료구조에 대한 이미지 검색결과">
            <a:extLst>
              <a:ext uri="{FF2B5EF4-FFF2-40B4-BE49-F238E27FC236}">
                <a16:creationId xmlns:a16="http://schemas.microsoft.com/office/drawing/2014/main" id="{41DA8950-6227-4A09-A7CB-51B2717C1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2129704"/>
            <a:ext cx="4367888" cy="314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97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82387" y="11190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왜 자료구조를 배워야 하는가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2405" y="3975845"/>
            <a:ext cx="5918459" cy="609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E63BA3-A7EC-475B-8B98-6A5A3968FEE7}"/>
              </a:ext>
            </a:extLst>
          </p:cNvPr>
          <p:cNvSpPr/>
          <p:nvPr/>
        </p:nvSpPr>
        <p:spPr>
          <a:xfrm>
            <a:off x="2525952" y="3098682"/>
            <a:ext cx="714009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즉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자료구조를 통해서</a:t>
            </a:r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6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우리는 문제를 </a:t>
            </a:r>
            <a:r>
              <a:rPr lang="ko-KR" altLang="en-US" sz="3600" b="1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단순화 및 추상화 </a:t>
            </a:r>
            <a:r>
              <a:rPr lang="ko-KR" altLang="en-US" sz="36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시켜</a:t>
            </a:r>
            <a:r>
              <a:rPr lang="en-US" altLang="ko-KR" sz="36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 algn="ctr"/>
            <a:r>
              <a:rPr lang="ko-KR" altLang="en-US" sz="36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문제해결의 실마리</a:t>
            </a:r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찾을 수 있습니다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EBF6CA-98C4-48AA-AE73-3B80F3E50CF8}"/>
              </a:ext>
            </a:extLst>
          </p:cNvPr>
          <p:cNvSpPr/>
          <p:nvPr/>
        </p:nvSpPr>
        <p:spPr>
          <a:xfrm>
            <a:off x="6880789" y="6333859"/>
            <a:ext cx="5004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1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고등학교 때 수학 공부에서 유형 숙달을 강조하는 이유와 비슷합니다</a:t>
            </a:r>
            <a:r>
              <a:rPr lang="en-US" altLang="ko-KR" sz="1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54062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자료구조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2405" y="3975845"/>
            <a:ext cx="5918459" cy="609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2D8B31-5F58-4CB2-B8A4-033CBC0EFDCA}"/>
              </a:ext>
            </a:extLst>
          </p:cNvPr>
          <p:cNvSpPr txBox="1">
            <a:spLocks/>
          </p:cNvSpPr>
          <p:nvPr/>
        </p:nvSpPr>
        <p:spPr>
          <a:xfrm>
            <a:off x="1051111" y="3751730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자료구조</a:t>
            </a:r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 Structure</a:t>
            </a: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데이터를 표현하고 저장하는 방법</a:t>
            </a:r>
          </a:p>
        </p:txBody>
      </p:sp>
    </p:spTree>
    <p:extLst>
      <p:ext uri="{BB962C8B-B14F-4D97-AF65-F5344CB8AC3E}">
        <p14:creationId xmlns:p14="http://schemas.microsoft.com/office/powerpoint/2010/main" val="135926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자료구조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2405" y="3975845"/>
            <a:ext cx="5918459" cy="609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2D8B31-5F58-4CB2-B8A4-033CBC0EFDCA}"/>
              </a:ext>
            </a:extLst>
          </p:cNvPr>
          <p:cNvSpPr txBox="1">
            <a:spLocks/>
          </p:cNvSpPr>
          <p:nvPr/>
        </p:nvSpPr>
        <p:spPr>
          <a:xfrm>
            <a:off x="1037899" y="717989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대표적인 자료구조는 다음과 같습니다</a:t>
            </a:r>
            <a:r>
              <a:rPr lang="en-US" altLang="ko-KR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pic>
        <p:nvPicPr>
          <p:cNvPr id="5122" name="Picture 2" descr="스택 자료구조에 대한 이미지 검색결과">
            <a:extLst>
              <a:ext uri="{FF2B5EF4-FFF2-40B4-BE49-F238E27FC236}">
                <a16:creationId xmlns:a16="http://schemas.microsoft.com/office/drawing/2014/main" id="{8ABE3C68-BCB0-4782-9737-2A082CA60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8" y="2457364"/>
            <a:ext cx="326197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큐 자료구조에 대한 이미지 검색결과">
            <a:extLst>
              <a:ext uri="{FF2B5EF4-FFF2-40B4-BE49-F238E27FC236}">
                <a16:creationId xmlns:a16="http://schemas.microsoft.com/office/drawing/2014/main" id="{1D681AAD-701E-4019-89F1-A6209B7C0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234" y="4004407"/>
            <a:ext cx="2941767" cy="19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그래프 자료구조에 대한 이미지 검색결과">
            <a:extLst>
              <a:ext uri="{FF2B5EF4-FFF2-40B4-BE49-F238E27FC236}">
                <a16:creationId xmlns:a16="http://schemas.microsoft.com/office/drawing/2014/main" id="{C6B9FDA3-0B16-46D6-A147-B158D2C04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21" y="2565314"/>
            <a:ext cx="37909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227F134-6FB2-44C8-9C3F-ACDEE0F77EA2}"/>
              </a:ext>
            </a:extLst>
          </p:cNvPr>
          <p:cNvSpPr/>
          <p:nvPr/>
        </p:nvSpPr>
        <p:spPr>
          <a:xfrm>
            <a:off x="1431098" y="5115119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6CB308-74A4-4A6C-8B95-04F4894D8A5D}"/>
              </a:ext>
            </a:extLst>
          </p:cNvPr>
          <p:cNvSpPr/>
          <p:nvPr/>
        </p:nvSpPr>
        <p:spPr>
          <a:xfrm>
            <a:off x="3815413" y="5928761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B423C0-9185-4760-BE9E-8A3F9F2B61F5}"/>
              </a:ext>
            </a:extLst>
          </p:cNvPr>
          <p:cNvSpPr/>
          <p:nvPr/>
        </p:nvSpPr>
        <p:spPr>
          <a:xfrm>
            <a:off x="6096000" y="4391658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그래프</a:t>
            </a:r>
            <a:endParaRPr lang="ko-KR" altLang="en-US" dirty="0"/>
          </a:p>
        </p:txBody>
      </p:sp>
      <p:pic>
        <p:nvPicPr>
          <p:cNvPr id="5128" name="Picture 8" descr="트리 자료구조에 대한 이미지 검색결과">
            <a:extLst>
              <a:ext uri="{FF2B5EF4-FFF2-40B4-BE49-F238E27FC236}">
                <a16:creationId xmlns:a16="http://schemas.microsoft.com/office/drawing/2014/main" id="{97369AEF-B45A-4B46-A6D7-154CA87D4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693" y="3365253"/>
            <a:ext cx="2575209" cy="205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E2C8D5-6E02-4E98-BE37-AEFC346935E1}"/>
              </a:ext>
            </a:extLst>
          </p:cNvPr>
          <p:cNvSpPr/>
          <p:nvPr/>
        </p:nvSpPr>
        <p:spPr>
          <a:xfrm>
            <a:off x="9378271" y="5559429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206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자료구조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2405" y="3975845"/>
            <a:ext cx="5918459" cy="609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2D8B31-5F58-4CB2-B8A4-033CBC0EFDCA}"/>
              </a:ext>
            </a:extLst>
          </p:cNvPr>
          <p:cNvSpPr txBox="1">
            <a:spLocks/>
          </p:cNvSpPr>
          <p:nvPr/>
        </p:nvSpPr>
        <p:spPr>
          <a:xfrm>
            <a:off x="1037899" y="717989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이번 강좌에서는 스택과 큐에 대해 알아봅시다</a:t>
            </a:r>
            <a:r>
              <a:rPr lang="en-US" altLang="ko-KR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pic>
        <p:nvPicPr>
          <p:cNvPr id="5122" name="Picture 2" descr="스택 자료구조에 대한 이미지 검색결과">
            <a:extLst>
              <a:ext uri="{FF2B5EF4-FFF2-40B4-BE49-F238E27FC236}">
                <a16:creationId xmlns:a16="http://schemas.microsoft.com/office/drawing/2014/main" id="{8ABE3C68-BCB0-4782-9737-2A082CA60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30" y="2882155"/>
            <a:ext cx="326197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큐 자료구조에 대한 이미지 검색결과">
            <a:extLst>
              <a:ext uri="{FF2B5EF4-FFF2-40B4-BE49-F238E27FC236}">
                <a16:creationId xmlns:a16="http://schemas.microsoft.com/office/drawing/2014/main" id="{1D681AAD-701E-4019-89F1-A6209B7C0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808" y="3429000"/>
            <a:ext cx="2941767" cy="19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227F134-6FB2-44C8-9C3F-ACDEE0F77EA2}"/>
              </a:ext>
            </a:extLst>
          </p:cNvPr>
          <p:cNvSpPr/>
          <p:nvPr/>
        </p:nvSpPr>
        <p:spPr>
          <a:xfrm>
            <a:off x="3655320" y="5539910"/>
            <a:ext cx="570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D6CB308-74A4-4A6C-8B95-04F4894D8A5D}"/>
              </a:ext>
            </a:extLst>
          </p:cNvPr>
          <p:cNvSpPr/>
          <p:nvPr/>
        </p:nvSpPr>
        <p:spPr>
          <a:xfrm>
            <a:off x="7781987" y="5353354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23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2405" y="3975845"/>
            <a:ext cx="5918459" cy="609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2D8B31-5F58-4CB2-B8A4-033CBC0EFDCA}"/>
              </a:ext>
            </a:extLst>
          </p:cNvPr>
          <p:cNvSpPr txBox="1">
            <a:spLocks/>
          </p:cNvSpPr>
          <p:nvPr/>
        </p:nvSpPr>
        <p:spPr>
          <a:xfrm>
            <a:off x="1051111" y="3751730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</a:t>
            </a:r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Stack</a:t>
            </a: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쪽 끝에서만 자료를 넣거나 뺄 수 있는 선형 자료구조</a:t>
            </a:r>
          </a:p>
        </p:txBody>
      </p:sp>
      <p:pic>
        <p:nvPicPr>
          <p:cNvPr id="8194" name="Picture 2" descr="프링글스에 대한 이미지 검색결과">
            <a:extLst>
              <a:ext uri="{FF2B5EF4-FFF2-40B4-BE49-F238E27FC236}">
                <a16:creationId xmlns:a16="http://schemas.microsoft.com/office/drawing/2014/main" id="{2FD6E6ED-BB35-4DD9-9B5E-780AE5B2B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132" y="533180"/>
            <a:ext cx="3442665" cy="344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EDAC24A-2B92-4C35-907A-4DFCC7DAF2E7}"/>
              </a:ext>
            </a:extLst>
          </p:cNvPr>
          <p:cNvSpPr/>
          <p:nvPr/>
        </p:nvSpPr>
        <p:spPr>
          <a:xfrm>
            <a:off x="1766618" y="5549151"/>
            <a:ext cx="39602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LIFO(Last In First Out)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61AB6E-9F7D-4435-8048-93F0D94D8534}"/>
              </a:ext>
            </a:extLst>
          </p:cNvPr>
          <p:cNvSpPr/>
          <p:nvPr/>
        </p:nvSpPr>
        <p:spPr>
          <a:xfrm>
            <a:off x="8883746" y="4095737"/>
            <a:ext cx="173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#Like </a:t>
            </a:r>
            <a:r>
              <a:rPr lang="ko-KR" altLang="en-US" dirty="0" err="1"/>
              <a:t>프링글스</a:t>
            </a:r>
            <a:endParaRPr lang="ko-KR" altLang="en-US" dirty="0"/>
          </a:p>
        </p:txBody>
      </p:sp>
      <p:pic>
        <p:nvPicPr>
          <p:cNvPr id="10" name="Picture 2" descr="스택 자료구조에 대한 이미지 검색결과">
            <a:extLst>
              <a:ext uri="{FF2B5EF4-FFF2-40B4-BE49-F238E27FC236}">
                <a16:creationId xmlns:a16="http://schemas.microsoft.com/office/drawing/2014/main" id="{337D7298-D52C-4688-A785-D2833B9B5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770" y="1922367"/>
            <a:ext cx="326197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25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2405" y="3975845"/>
            <a:ext cx="5918459" cy="609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5B6499-C96E-46D9-A413-8DA56620C82F}"/>
              </a:ext>
            </a:extLst>
          </p:cNvPr>
          <p:cNvSpPr/>
          <p:nvPr/>
        </p:nvSpPr>
        <p:spPr>
          <a:xfrm>
            <a:off x="2819302" y="1408305"/>
            <a:ext cx="65533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스택을 어디에 활용할 수 있을까요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5EA9C6-D8C0-43C7-943F-6168E6C6B89D}"/>
              </a:ext>
            </a:extLst>
          </p:cNvPr>
          <p:cNvSpPr/>
          <p:nvPr/>
        </p:nvSpPr>
        <p:spPr>
          <a:xfrm>
            <a:off x="1714832" y="2805069"/>
            <a:ext cx="9092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대표적인 예시로는 이전 작업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페이지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),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 작업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페이지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기능이 있습니다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B7BEBA-58FE-461C-9619-405AEFA4DA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871" b="52050"/>
          <a:stretch/>
        </p:blipFill>
        <p:spPr>
          <a:xfrm>
            <a:off x="3295332" y="3610923"/>
            <a:ext cx="5601335" cy="291576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8970C4-D40E-4722-B359-93BADD3C1D11}"/>
              </a:ext>
            </a:extLst>
          </p:cNvPr>
          <p:cNvSpPr/>
          <p:nvPr/>
        </p:nvSpPr>
        <p:spPr>
          <a:xfrm>
            <a:off x="3295332" y="3856708"/>
            <a:ext cx="657832" cy="3550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A7241B-1F61-4BBD-B753-8297C61DB914}"/>
              </a:ext>
            </a:extLst>
          </p:cNvPr>
          <p:cNvSpPr/>
          <p:nvPr/>
        </p:nvSpPr>
        <p:spPr>
          <a:xfrm>
            <a:off x="758513" y="3868265"/>
            <a:ext cx="2130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직접 사용해봅시다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&lt;=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331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5EA9C6-D8C0-43C7-943F-6168E6C6B89D}"/>
              </a:ext>
            </a:extLst>
          </p:cNvPr>
          <p:cNvSpPr/>
          <p:nvPr/>
        </p:nvSpPr>
        <p:spPr>
          <a:xfrm>
            <a:off x="545442" y="3136612"/>
            <a:ext cx="111011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접속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메일 접속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뒤로 가기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블로그 접속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32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76FBDAE-D5E5-4193-8346-E35CBE4B05FE}"/>
              </a:ext>
            </a:extLst>
          </p:cNvPr>
          <p:cNvSpPr/>
          <p:nvPr/>
        </p:nvSpPr>
        <p:spPr>
          <a:xfrm>
            <a:off x="2770909" y="4910020"/>
            <a:ext cx="6571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이제 한번 더 뒤로 가기를 하면 어느 페이지로 갈까요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40153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5EA9C6-D8C0-43C7-943F-6168E6C6B89D}"/>
              </a:ext>
            </a:extLst>
          </p:cNvPr>
          <p:cNvSpPr/>
          <p:nvPr/>
        </p:nvSpPr>
        <p:spPr>
          <a:xfrm>
            <a:off x="1226718" y="2336264"/>
            <a:ext cx="9738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접속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메일 접속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뒤로 가기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블로그 접속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8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76FBDAE-D5E5-4193-8346-E35CBE4B05FE}"/>
              </a:ext>
            </a:extLst>
          </p:cNvPr>
          <p:cNvSpPr/>
          <p:nvPr/>
        </p:nvSpPr>
        <p:spPr>
          <a:xfrm>
            <a:off x="2386489" y="3998517"/>
            <a:ext cx="741901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한번 스택을 이용해서 생각해봅시다</a:t>
            </a:r>
            <a:r>
              <a:rPr lang="en-US" altLang="ko-KR" sz="4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29639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오늘의 학습 목표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75170" y="2040428"/>
            <a:ext cx="10938983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자료구조를 </a:t>
            </a:r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배워야 하는 이유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알기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5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37152" y="4284114"/>
            <a:ext cx="1171769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2.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기초적인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자료구조의 종류와 개념을 알아봅시다</a:t>
            </a:r>
            <a:r>
              <a:rPr lang="en-US" altLang="ko-KR" sz="4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4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6897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5EA9C6-D8C0-43C7-943F-6168E6C6B89D}"/>
              </a:ext>
            </a:extLst>
          </p:cNvPr>
          <p:cNvSpPr/>
          <p:nvPr/>
        </p:nvSpPr>
        <p:spPr>
          <a:xfrm>
            <a:off x="1401582" y="1613862"/>
            <a:ext cx="9738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접속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메일 접속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뒤로 가기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블로그 접속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7EB96B-7B17-468D-908F-EAAD201BE514}"/>
              </a:ext>
            </a:extLst>
          </p:cNvPr>
          <p:cNvCxnSpPr/>
          <p:nvPr/>
        </p:nvCxnSpPr>
        <p:spPr>
          <a:xfrm>
            <a:off x="603134" y="468701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FF5CA7-B604-403A-B647-E4B5E708413C}"/>
              </a:ext>
            </a:extLst>
          </p:cNvPr>
          <p:cNvCxnSpPr>
            <a:cxnSpLocks/>
          </p:cNvCxnSpPr>
          <p:nvPr/>
        </p:nvCxnSpPr>
        <p:spPr>
          <a:xfrm flipH="1">
            <a:off x="562836" y="6329913"/>
            <a:ext cx="137264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A1D2EAE-B4B3-4009-938B-706647F0225E}"/>
              </a:ext>
            </a:extLst>
          </p:cNvPr>
          <p:cNvCxnSpPr/>
          <p:nvPr/>
        </p:nvCxnSpPr>
        <p:spPr>
          <a:xfrm>
            <a:off x="1903614" y="468701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37DBB0-0838-46BD-9FAE-B3976C7043A6}"/>
              </a:ext>
            </a:extLst>
          </p:cNvPr>
          <p:cNvSpPr/>
          <p:nvPr/>
        </p:nvSpPr>
        <p:spPr>
          <a:xfrm>
            <a:off x="696298" y="5723306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A52AC8-88DD-489F-96EF-77511899710D}"/>
              </a:ext>
            </a:extLst>
          </p:cNvPr>
          <p:cNvSpPr/>
          <p:nvPr/>
        </p:nvSpPr>
        <p:spPr>
          <a:xfrm>
            <a:off x="610360" y="5234081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페이지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95A5D4-3BF6-42F3-BD38-CA19B970AF9C}"/>
              </a:ext>
            </a:extLst>
          </p:cNvPr>
          <p:cNvCxnSpPr/>
          <p:nvPr/>
        </p:nvCxnSpPr>
        <p:spPr>
          <a:xfrm>
            <a:off x="3639597" y="468701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3E78FE-B1A6-43FC-871A-73B48F8B2A0F}"/>
              </a:ext>
            </a:extLst>
          </p:cNvPr>
          <p:cNvCxnSpPr>
            <a:cxnSpLocks/>
          </p:cNvCxnSpPr>
          <p:nvPr/>
        </p:nvCxnSpPr>
        <p:spPr>
          <a:xfrm flipH="1">
            <a:off x="3599299" y="6329913"/>
            <a:ext cx="137264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758E2D-4F00-4EA2-B843-F3E7C8BBC423}"/>
              </a:ext>
            </a:extLst>
          </p:cNvPr>
          <p:cNvCxnSpPr/>
          <p:nvPr/>
        </p:nvCxnSpPr>
        <p:spPr>
          <a:xfrm>
            <a:off x="4940077" y="468701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B7B5DC-A306-46BB-94AE-BF070DA7F73F}"/>
              </a:ext>
            </a:extLst>
          </p:cNvPr>
          <p:cNvSpPr/>
          <p:nvPr/>
        </p:nvSpPr>
        <p:spPr>
          <a:xfrm>
            <a:off x="3747142" y="5780490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EE899E-B591-4C10-BD0D-C1ECEF21F30C}"/>
              </a:ext>
            </a:extLst>
          </p:cNvPr>
          <p:cNvSpPr/>
          <p:nvPr/>
        </p:nvSpPr>
        <p:spPr>
          <a:xfrm>
            <a:off x="3639498" y="4749704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페이지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49E7B33-1C07-46E0-908E-4D1354420177}"/>
              </a:ext>
            </a:extLst>
          </p:cNvPr>
          <p:cNvCxnSpPr/>
          <p:nvPr/>
        </p:nvCxnSpPr>
        <p:spPr>
          <a:xfrm>
            <a:off x="6618106" y="458496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3656E5A-7544-4928-B48A-99CAB95902A2}"/>
              </a:ext>
            </a:extLst>
          </p:cNvPr>
          <p:cNvCxnSpPr>
            <a:cxnSpLocks/>
          </p:cNvCxnSpPr>
          <p:nvPr/>
        </p:nvCxnSpPr>
        <p:spPr>
          <a:xfrm flipH="1">
            <a:off x="6577808" y="6227863"/>
            <a:ext cx="137264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E1CA8BA-CA29-4782-B799-0BD8C353F288}"/>
              </a:ext>
            </a:extLst>
          </p:cNvPr>
          <p:cNvCxnSpPr/>
          <p:nvPr/>
        </p:nvCxnSpPr>
        <p:spPr>
          <a:xfrm>
            <a:off x="7918586" y="458496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4EAE7C-F880-4CCB-8856-CB5E0F5E136A}"/>
              </a:ext>
            </a:extLst>
          </p:cNvPr>
          <p:cNvSpPr/>
          <p:nvPr/>
        </p:nvSpPr>
        <p:spPr>
          <a:xfrm>
            <a:off x="6711269" y="5661423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910E05-93D4-432F-B2C6-B0B27745F8C8}"/>
              </a:ext>
            </a:extLst>
          </p:cNvPr>
          <p:cNvSpPr/>
          <p:nvPr/>
        </p:nvSpPr>
        <p:spPr>
          <a:xfrm>
            <a:off x="6616720" y="5111502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페이지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8EF52C2-BB00-4B8B-928F-206CD56ADDB2}"/>
              </a:ext>
            </a:extLst>
          </p:cNvPr>
          <p:cNvCxnSpPr/>
          <p:nvPr/>
        </p:nvCxnSpPr>
        <p:spPr>
          <a:xfrm>
            <a:off x="9492054" y="458496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83CF19-A093-4794-B73F-3E98EC368574}"/>
              </a:ext>
            </a:extLst>
          </p:cNvPr>
          <p:cNvCxnSpPr>
            <a:cxnSpLocks/>
          </p:cNvCxnSpPr>
          <p:nvPr/>
        </p:nvCxnSpPr>
        <p:spPr>
          <a:xfrm flipH="1">
            <a:off x="9451756" y="6227863"/>
            <a:ext cx="137264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6FF6746-10E3-43D5-8D77-6E1C6D1AD027}"/>
              </a:ext>
            </a:extLst>
          </p:cNvPr>
          <p:cNvCxnSpPr/>
          <p:nvPr/>
        </p:nvCxnSpPr>
        <p:spPr>
          <a:xfrm>
            <a:off x="10792534" y="458496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49F8BC5-2B1C-407D-A0A7-56D30C2DD067}"/>
              </a:ext>
            </a:extLst>
          </p:cNvPr>
          <p:cNvSpPr/>
          <p:nvPr/>
        </p:nvSpPr>
        <p:spPr>
          <a:xfrm>
            <a:off x="9596615" y="5134947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블로그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F78C63F-FE7E-4E25-B50B-3FF55D3E4B7A}"/>
              </a:ext>
            </a:extLst>
          </p:cNvPr>
          <p:cNvSpPr/>
          <p:nvPr/>
        </p:nvSpPr>
        <p:spPr>
          <a:xfrm>
            <a:off x="9519429" y="4653142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페이지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9B41A54-32C2-4B58-9F0B-B2FF737E6359}"/>
              </a:ext>
            </a:extLst>
          </p:cNvPr>
          <p:cNvSpPr/>
          <p:nvPr/>
        </p:nvSpPr>
        <p:spPr>
          <a:xfrm>
            <a:off x="3754359" y="5234957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메일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BF3FFE81-C0D6-47C1-A4A9-991C187E845A}"/>
              </a:ext>
            </a:extLst>
          </p:cNvPr>
          <p:cNvSpPr/>
          <p:nvPr/>
        </p:nvSpPr>
        <p:spPr>
          <a:xfrm>
            <a:off x="2471852" y="5114189"/>
            <a:ext cx="785997" cy="609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C57E225C-BBF4-4B16-8B53-C515C3009053}"/>
              </a:ext>
            </a:extLst>
          </p:cNvPr>
          <p:cNvSpPr/>
          <p:nvPr/>
        </p:nvSpPr>
        <p:spPr>
          <a:xfrm>
            <a:off x="5516123" y="5114189"/>
            <a:ext cx="785997" cy="609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1A9513EC-1D3F-402C-89BC-3214562051E4}"/>
              </a:ext>
            </a:extLst>
          </p:cNvPr>
          <p:cNvSpPr/>
          <p:nvPr/>
        </p:nvSpPr>
        <p:spPr>
          <a:xfrm>
            <a:off x="8385819" y="5114189"/>
            <a:ext cx="785997" cy="609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81944B-E246-4811-B64A-BE3CD5F347F5}"/>
              </a:ext>
            </a:extLst>
          </p:cNvPr>
          <p:cNvSpPr/>
          <p:nvPr/>
        </p:nvSpPr>
        <p:spPr>
          <a:xfrm>
            <a:off x="9596342" y="5663497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76FBDAE-D5E5-4193-8346-E35CBE4B05FE}"/>
              </a:ext>
            </a:extLst>
          </p:cNvPr>
          <p:cNvSpPr/>
          <p:nvPr/>
        </p:nvSpPr>
        <p:spPr>
          <a:xfrm>
            <a:off x="3274324" y="2539825"/>
            <a:ext cx="58160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상단의 데이터가 현재 페이지입니다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접속하는 페이지를 스택에 넣고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뒤로 가기를 하면 스택 상단의 페이지를 뺍니다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400" dirty="0"/>
          </a:p>
        </p:txBody>
      </p:sp>
      <p:sp>
        <p:nvSpPr>
          <p:cNvPr id="2" name="화살표: U자형 1">
            <a:extLst>
              <a:ext uri="{FF2B5EF4-FFF2-40B4-BE49-F238E27FC236}">
                <a16:creationId xmlns:a16="http://schemas.microsoft.com/office/drawing/2014/main" id="{A1F06287-7263-4DF4-9210-7CD928E1DAFA}"/>
              </a:ext>
            </a:extLst>
          </p:cNvPr>
          <p:cNvSpPr/>
          <p:nvPr/>
        </p:nvSpPr>
        <p:spPr>
          <a:xfrm>
            <a:off x="3215258" y="4110903"/>
            <a:ext cx="848478" cy="749416"/>
          </a:xfrm>
          <a:prstGeom prst="uturnArrow">
            <a:avLst>
              <a:gd name="adj1" fmla="val 25000"/>
              <a:gd name="adj2" fmla="val 25000"/>
              <a:gd name="adj3" fmla="val 34490"/>
              <a:gd name="adj4" fmla="val 36443"/>
              <a:gd name="adj5" fmla="val 7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화살표: U자형 40">
            <a:extLst>
              <a:ext uri="{FF2B5EF4-FFF2-40B4-BE49-F238E27FC236}">
                <a16:creationId xmlns:a16="http://schemas.microsoft.com/office/drawing/2014/main" id="{79B93690-85C8-47F0-A217-E3DC895B644F}"/>
              </a:ext>
            </a:extLst>
          </p:cNvPr>
          <p:cNvSpPr/>
          <p:nvPr/>
        </p:nvSpPr>
        <p:spPr>
          <a:xfrm>
            <a:off x="7531113" y="4098816"/>
            <a:ext cx="848478" cy="749416"/>
          </a:xfrm>
          <a:prstGeom prst="uturnArrow">
            <a:avLst>
              <a:gd name="adj1" fmla="val 25000"/>
              <a:gd name="adj2" fmla="val 25000"/>
              <a:gd name="adj3" fmla="val 34490"/>
              <a:gd name="adj4" fmla="val 36443"/>
              <a:gd name="adj5" fmla="val 7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화살표: U자형 45">
            <a:extLst>
              <a:ext uri="{FF2B5EF4-FFF2-40B4-BE49-F238E27FC236}">
                <a16:creationId xmlns:a16="http://schemas.microsoft.com/office/drawing/2014/main" id="{0039CD8A-78C8-4413-AA3D-D2A03AE43714}"/>
              </a:ext>
            </a:extLst>
          </p:cNvPr>
          <p:cNvSpPr/>
          <p:nvPr/>
        </p:nvSpPr>
        <p:spPr>
          <a:xfrm>
            <a:off x="9027517" y="4051120"/>
            <a:ext cx="848478" cy="749416"/>
          </a:xfrm>
          <a:prstGeom prst="uturnArrow">
            <a:avLst>
              <a:gd name="adj1" fmla="val 25000"/>
              <a:gd name="adj2" fmla="val 25000"/>
              <a:gd name="adj3" fmla="val 34490"/>
              <a:gd name="adj4" fmla="val 36443"/>
              <a:gd name="adj5" fmla="val 7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화살표: U자형 46">
            <a:extLst>
              <a:ext uri="{FF2B5EF4-FFF2-40B4-BE49-F238E27FC236}">
                <a16:creationId xmlns:a16="http://schemas.microsoft.com/office/drawing/2014/main" id="{CB76FF8A-D442-42C4-A964-A1A5064DDFBC}"/>
              </a:ext>
            </a:extLst>
          </p:cNvPr>
          <p:cNvSpPr/>
          <p:nvPr/>
        </p:nvSpPr>
        <p:spPr>
          <a:xfrm>
            <a:off x="186121" y="4263909"/>
            <a:ext cx="848478" cy="749416"/>
          </a:xfrm>
          <a:prstGeom prst="uturnArrow">
            <a:avLst>
              <a:gd name="adj1" fmla="val 25000"/>
              <a:gd name="adj2" fmla="val 25000"/>
              <a:gd name="adj3" fmla="val 34490"/>
              <a:gd name="adj4" fmla="val 36443"/>
              <a:gd name="adj5" fmla="val 7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02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5EA9C6-D8C0-43C7-943F-6168E6C6B89D}"/>
              </a:ext>
            </a:extLst>
          </p:cNvPr>
          <p:cNvSpPr/>
          <p:nvPr/>
        </p:nvSpPr>
        <p:spPr>
          <a:xfrm>
            <a:off x="1401582" y="1613862"/>
            <a:ext cx="9738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접속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메일 접속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뒤로 가기 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-&gt; 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네이버 블로그 접속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8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7EB96B-7B17-468D-908F-EAAD201BE514}"/>
              </a:ext>
            </a:extLst>
          </p:cNvPr>
          <p:cNvCxnSpPr/>
          <p:nvPr/>
        </p:nvCxnSpPr>
        <p:spPr>
          <a:xfrm>
            <a:off x="603134" y="468701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9FF5CA7-B604-403A-B647-E4B5E708413C}"/>
              </a:ext>
            </a:extLst>
          </p:cNvPr>
          <p:cNvCxnSpPr>
            <a:cxnSpLocks/>
          </p:cNvCxnSpPr>
          <p:nvPr/>
        </p:nvCxnSpPr>
        <p:spPr>
          <a:xfrm flipH="1">
            <a:off x="562836" y="6329913"/>
            <a:ext cx="137264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3A1D2EAE-B4B3-4009-938B-706647F0225E}"/>
              </a:ext>
            </a:extLst>
          </p:cNvPr>
          <p:cNvCxnSpPr/>
          <p:nvPr/>
        </p:nvCxnSpPr>
        <p:spPr>
          <a:xfrm>
            <a:off x="1903614" y="468701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37DBB0-0838-46BD-9FAE-B3976C7043A6}"/>
              </a:ext>
            </a:extLst>
          </p:cNvPr>
          <p:cNvSpPr/>
          <p:nvPr/>
        </p:nvSpPr>
        <p:spPr>
          <a:xfrm>
            <a:off x="696298" y="5723306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A52AC8-88DD-489F-96EF-77511899710D}"/>
              </a:ext>
            </a:extLst>
          </p:cNvPr>
          <p:cNvSpPr/>
          <p:nvPr/>
        </p:nvSpPr>
        <p:spPr>
          <a:xfrm>
            <a:off x="610360" y="5234081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페이지</a:t>
            </a:r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695A5D4-3BF6-42F3-BD38-CA19B970AF9C}"/>
              </a:ext>
            </a:extLst>
          </p:cNvPr>
          <p:cNvCxnSpPr/>
          <p:nvPr/>
        </p:nvCxnSpPr>
        <p:spPr>
          <a:xfrm>
            <a:off x="3639597" y="468701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13E78FE-B1A6-43FC-871A-73B48F8B2A0F}"/>
              </a:ext>
            </a:extLst>
          </p:cNvPr>
          <p:cNvCxnSpPr>
            <a:cxnSpLocks/>
          </p:cNvCxnSpPr>
          <p:nvPr/>
        </p:nvCxnSpPr>
        <p:spPr>
          <a:xfrm flipH="1">
            <a:off x="3599299" y="6329913"/>
            <a:ext cx="137264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F758E2D-4F00-4EA2-B843-F3E7C8BBC423}"/>
              </a:ext>
            </a:extLst>
          </p:cNvPr>
          <p:cNvCxnSpPr/>
          <p:nvPr/>
        </p:nvCxnSpPr>
        <p:spPr>
          <a:xfrm>
            <a:off x="4940077" y="468701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4B7B5DC-A306-46BB-94AE-BF070DA7F73F}"/>
              </a:ext>
            </a:extLst>
          </p:cNvPr>
          <p:cNvSpPr/>
          <p:nvPr/>
        </p:nvSpPr>
        <p:spPr>
          <a:xfrm>
            <a:off x="3747142" y="5780490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EE899E-B591-4C10-BD0D-C1ECEF21F30C}"/>
              </a:ext>
            </a:extLst>
          </p:cNvPr>
          <p:cNvSpPr/>
          <p:nvPr/>
        </p:nvSpPr>
        <p:spPr>
          <a:xfrm>
            <a:off x="3639498" y="4749704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페이지</a:t>
            </a:r>
            <a:endParaRPr lang="ko-KR" altLang="en-US" dirty="0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49E7B33-1C07-46E0-908E-4D1354420177}"/>
              </a:ext>
            </a:extLst>
          </p:cNvPr>
          <p:cNvCxnSpPr/>
          <p:nvPr/>
        </p:nvCxnSpPr>
        <p:spPr>
          <a:xfrm>
            <a:off x="6618106" y="458496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3656E5A-7544-4928-B48A-99CAB95902A2}"/>
              </a:ext>
            </a:extLst>
          </p:cNvPr>
          <p:cNvCxnSpPr>
            <a:cxnSpLocks/>
          </p:cNvCxnSpPr>
          <p:nvPr/>
        </p:nvCxnSpPr>
        <p:spPr>
          <a:xfrm flipH="1">
            <a:off x="6577808" y="6227863"/>
            <a:ext cx="137264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E1CA8BA-CA29-4782-B799-0BD8C353F288}"/>
              </a:ext>
            </a:extLst>
          </p:cNvPr>
          <p:cNvCxnSpPr/>
          <p:nvPr/>
        </p:nvCxnSpPr>
        <p:spPr>
          <a:xfrm>
            <a:off x="7918586" y="458496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4EAE7C-F880-4CCB-8856-CB5E0F5E136A}"/>
              </a:ext>
            </a:extLst>
          </p:cNvPr>
          <p:cNvSpPr/>
          <p:nvPr/>
        </p:nvSpPr>
        <p:spPr>
          <a:xfrm>
            <a:off x="6711269" y="5661423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910E05-93D4-432F-B2C6-B0B27745F8C8}"/>
              </a:ext>
            </a:extLst>
          </p:cNvPr>
          <p:cNvSpPr/>
          <p:nvPr/>
        </p:nvSpPr>
        <p:spPr>
          <a:xfrm>
            <a:off x="6616720" y="5111502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페이지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8EF52C2-BB00-4B8B-928F-206CD56ADDB2}"/>
              </a:ext>
            </a:extLst>
          </p:cNvPr>
          <p:cNvCxnSpPr/>
          <p:nvPr/>
        </p:nvCxnSpPr>
        <p:spPr>
          <a:xfrm>
            <a:off x="9492054" y="458496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983CF19-A093-4794-B73F-3E98EC368574}"/>
              </a:ext>
            </a:extLst>
          </p:cNvPr>
          <p:cNvCxnSpPr>
            <a:cxnSpLocks/>
          </p:cNvCxnSpPr>
          <p:nvPr/>
        </p:nvCxnSpPr>
        <p:spPr>
          <a:xfrm flipH="1">
            <a:off x="9451756" y="6227863"/>
            <a:ext cx="137264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6FF6746-10E3-43D5-8D77-6E1C6D1AD027}"/>
              </a:ext>
            </a:extLst>
          </p:cNvPr>
          <p:cNvCxnSpPr/>
          <p:nvPr/>
        </p:nvCxnSpPr>
        <p:spPr>
          <a:xfrm>
            <a:off x="10792534" y="4584962"/>
            <a:ext cx="0" cy="1667573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49F8BC5-2B1C-407D-A0A7-56D30C2DD067}"/>
              </a:ext>
            </a:extLst>
          </p:cNvPr>
          <p:cNvSpPr/>
          <p:nvPr/>
        </p:nvSpPr>
        <p:spPr>
          <a:xfrm>
            <a:off x="9596615" y="5134947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블로그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F78C63F-FE7E-4E25-B50B-3FF55D3E4B7A}"/>
              </a:ext>
            </a:extLst>
          </p:cNvPr>
          <p:cNvSpPr/>
          <p:nvPr/>
        </p:nvSpPr>
        <p:spPr>
          <a:xfrm>
            <a:off x="9519429" y="4653142"/>
            <a:ext cx="127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latin typeface="메이플스토리" panose="02000300000000000000" pitchFamily="2" charset="-127"/>
                <a:ea typeface="메이플스토리" panose="02000300000000000000" pitchFamily="2" charset="-127"/>
              </a:rPr>
              <a:t>현재 페이지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9B41A54-32C2-4B58-9F0B-B2FF737E6359}"/>
              </a:ext>
            </a:extLst>
          </p:cNvPr>
          <p:cNvSpPr/>
          <p:nvPr/>
        </p:nvSpPr>
        <p:spPr>
          <a:xfrm>
            <a:off x="3754359" y="5234957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메일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BF3FFE81-C0D6-47C1-A4A9-991C187E845A}"/>
              </a:ext>
            </a:extLst>
          </p:cNvPr>
          <p:cNvSpPr/>
          <p:nvPr/>
        </p:nvSpPr>
        <p:spPr>
          <a:xfrm>
            <a:off x="2471852" y="5114189"/>
            <a:ext cx="785997" cy="609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C57E225C-BBF4-4B16-8B53-C515C3009053}"/>
              </a:ext>
            </a:extLst>
          </p:cNvPr>
          <p:cNvSpPr/>
          <p:nvPr/>
        </p:nvSpPr>
        <p:spPr>
          <a:xfrm>
            <a:off x="5516123" y="5114189"/>
            <a:ext cx="785997" cy="609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1A9513EC-1D3F-402C-89BC-3214562051E4}"/>
              </a:ext>
            </a:extLst>
          </p:cNvPr>
          <p:cNvSpPr/>
          <p:nvPr/>
        </p:nvSpPr>
        <p:spPr>
          <a:xfrm>
            <a:off x="8385819" y="5114189"/>
            <a:ext cx="785997" cy="60911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081944B-E246-4811-B64A-BE3CD5F347F5}"/>
              </a:ext>
            </a:extLst>
          </p:cNvPr>
          <p:cNvSpPr/>
          <p:nvPr/>
        </p:nvSpPr>
        <p:spPr>
          <a:xfrm>
            <a:off x="9596342" y="5663497"/>
            <a:ext cx="1076957" cy="3858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네이버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76FBDAE-D5E5-4193-8346-E35CBE4B05FE}"/>
              </a:ext>
            </a:extLst>
          </p:cNvPr>
          <p:cNvSpPr/>
          <p:nvPr/>
        </p:nvSpPr>
        <p:spPr>
          <a:xfrm>
            <a:off x="1773255" y="2577859"/>
            <a:ext cx="58160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상단의 데이터가 현재 페이지입니다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접속하는 페이지를 스택에 넣고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뒤로 가기를 하면 스택 상단의 페이지를 뺍니다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400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DA351BF9-DD09-43A7-B8DA-37A1A4C1828E}"/>
              </a:ext>
            </a:extLst>
          </p:cNvPr>
          <p:cNvSpPr/>
          <p:nvPr/>
        </p:nvSpPr>
        <p:spPr>
          <a:xfrm>
            <a:off x="7264130" y="2553188"/>
            <a:ext cx="442751" cy="4043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E4CABFB-B66F-40CC-B5DF-8528BF084D65}"/>
              </a:ext>
            </a:extLst>
          </p:cNvPr>
          <p:cNvSpPr/>
          <p:nvPr/>
        </p:nvSpPr>
        <p:spPr>
          <a:xfrm>
            <a:off x="7872858" y="2517114"/>
            <a:ext cx="8079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Top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/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90D61CAB-8C25-47BC-9496-6C18C35215DE}"/>
              </a:ext>
            </a:extLst>
          </p:cNvPr>
          <p:cNvSpPr/>
          <p:nvPr/>
        </p:nvSpPr>
        <p:spPr>
          <a:xfrm>
            <a:off x="7281097" y="3001122"/>
            <a:ext cx="442751" cy="4043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326DC54-3EF9-4A51-A355-90AE0F6B045F}"/>
              </a:ext>
            </a:extLst>
          </p:cNvPr>
          <p:cNvSpPr/>
          <p:nvPr/>
        </p:nvSpPr>
        <p:spPr>
          <a:xfrm>
            <a:off x="7889825" y="2965048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Push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A4C76302-C651-4CD9-ADFC-987DF9CAE60F}"/>
              </a:ext>
            </a:extLst>
          </p:cNvPr>
          <p:cNvSpPr/>
          <p:nvPr/>
        </p:nvSpPr>
        <p:spPr>
          <a:xfrm>
            <a:off x="7638852" y="3416269"/>
            <a:ext cx="442751" cy="4043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DFBF495-89F3-419D-8DB5-EF3F18CDA124}"/>
              </a:ext>
            </a:extLst>
          </p:cNvPr>
          <p:cNvSpPr/>
          <p:nvPr/>
        </p:nvSpPr>
        <p:spPr>
          <a:xfrm>
            <a:off x="8247580" y="3380195"/>
            <a:ext cx="837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Pop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/>
          </a:p>
        </p:txBody>
      </p:sp>
      <p:sp>
        <p:nvSpPr>
          <p:cNvPr id="52" name="화살표: U자형 51">
            <a:extLst>
              <a:ext uri="{FF2B5EF4-FFF2-40B4-BE49-F238E27FC236}">
                <a16:creationId xmlns:a16="http://schemas.microsoft.com/office/drawing/2014/main" id="{BD78559A-3D60-4D4B-87D2-3472EE055F3F}"/>
              </a:ext>
            </a:extLst>
          </p:cNvPr>
          <p:cNvSpPr/>
          <p:nvPr/>
        </p:nvSpPr>
        <p:spPr>
          <a:xfrm>
            <a:off x="3215258" y="4110903"/>
            <a:ext cx="848478" cy="749416"/>
          </a:xfrm>
          <a:prstGeom prst="uturnArrow">
            <a:avLst>
              <a:gd name="adj1" fmla="val 25000"/>
              <a:gd name="adj2" fmla="val 25000"/>
              <a:gd name="adj3" fmla="val 34490"/>
              <a:gd name="adj4" fmla="val 36443"/>
              <a:gd name="adj5" fmla="val 7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화살표: U자형 52">
            <a:extLst>
              <a:ext uri="{FF2B5EF4-FFF2-40B4-BE49-F238E27FC236}">
                <a16:creationId xmlns:a16="http://schemas.microsoft.com/office/drawing/2014/main" id="{AEEAFF38-7A6D-4206-BE11-8ACDC8A93EA4}"/>
              </a:ext>
            </a:extLst>
          </p:cNvPr>
          <p:cNvSpPr/>
          <p:nvPr/>
        </p:nvSpPr>
        <p:spPr>
          <a:xfrm>
            <a:off x="7531113" y="4098816"/>
            <a:ext cx="848478" cy="749416"/>
          </a:xfrm>
          <a:prstGeom prst="uturnArrow">
            <a:avLst>
              <a:gd name="adj1" fmla="val 25000"/>
              <a:gd name="adj2" fmla="val 25000"/>
              <a:gd name="adj3" fmla="val 34490"/>
              <a:gd name="adj4" fmla="val 36443"/>
              <a:gd name="adj5" fmla="val 7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화살표: U자형 53">
            <a:extLst>
              <a:ext uri="{FF2B5EF4-FFF2-40B4-BE49-F238E27FC236}">
                <a16:creationId xmlns:a16="http://schemas.microsoft.com/office/drawing/2014/main" id="{1BEE5F3D-6913-4C4F-AD48-A7D5DD6B0163}"/>
              </a:ext>
            </a:extLst>
          </p:cNvPr>
          <p:cNvSpPr/>
          <p:nvPr/>
        </p:nvSpPr>
        <p:spPr>
          <a:xfrm>
            <a:off x="9027517" y="4051120"/>
            <a:ext cx="848478" cy="749416"/>
          </a:xfrm>
          <a:prstGeom prst="uturnArrow">
            <a:avLst>
              <a:gd name="adj1" fmla="val 25000"/>
              <a:gd name="adj2" fmla="val 25000"/>
              <a:gd name="adj3" fmla="val 34490"/>
              <a:gd name="adj4" fmla="val 36443"/>
              <a:gd name="adj5" fmla="val 7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65D4596-88C0-4FCC-8A99-6D71A701BC08}"/>
              </a:ext>
            </a:extLst>
          </p:cNvPr>
          <p:cNvSpPr/>
          <p:nvPr/>
        </p:nvSpPr>
        <p:spPr>
          <a:xfrm>
            <a:off x="2664760" y="4131069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Push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31B42A-F5BB-41D8-8F33-F174B3240115}"/>
              </a:ext>
            </a:extLst>
          </p:cNvPr>
          <p:cNvSpPr/>
          <p:nvPr/>
        </p:nvSpPr>
        <p:spPr>
          <a:xfrm>
            <a:off x="8604344" y="4102219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Push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FF432D1-55F4-4E22-A58A-1C6E7F920848}"/>
              </a:ext>
            </a:extLst>
          </p:cNvPr>
          <p:cNvSpPr/>
          <p:nvPr/>
        </p:nvSpPr>
        <p:spPr>
          <a:xfrm>
            <a:off x="7118304" y="4081260"/>
            <a:ext cx="837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Pop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/>
          </a:p>
        </p:txBody>
      </p:sp>
      <p:sp>
        <p:nvSpPr>
          <p:cNvPr id="58" name="화살표: U자형 57">
            <a:extLst>
              <a:ext uri="{FF2B5EF4-FFF2-40B4-BE49-F238E27FC236}">
                <a16:creationId xmlns:a16="http://schemas.microsoft.com/office/drawing/2014/main" id="{3D48589A-22C2-44C1-98B6-3F94E873DF0D}"/>
              </a:ext>
            </a:extLst>
          </p:cNvPr>
          <p:cNvSpPr/>
          <p:nvPr/>
        </p:nvSpPr>
        <p:spPr>
          <a:xfrm>
            <a:off x="195529" y="4239193"/>
            <a:ext cx="848478" cy="749416"/>
          </a:xfrm>
          <a:prstGeom prst="uturnArrow">
            <a:avLst>
              <a:gd name="adj1" fmla="val 25000"/>
              <a:gd name="adj2" fmla="val 25000"/>
              <a:gd name="adj3" fmla="val 34490"/>
              <a:gd name="adj4" fmla="val 36443"/>
              <a:gd name="adj5" fmla="val 75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41617A-E7D3-44DB-9935-6445AC18592B}"/>
              </a:ext>
            </a:extLst>
          </p:cNvPr>
          <p:cNvSpPr/>
          <p:nvPr/>
        </p:nvSpPr>
        <p:spPr>
          <a:xfrm>
            <a:off x="-18835" y="4196554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Push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486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5EA9C6-D8C0-43C7-943F-6168E6C6B89D}"/>
              </a:ext>
            </a:extLst>
          </p:cNvPr>
          <p:cNvSpPr/>
          <p:nvPr/>
        </p:nvSpPr>
        <p:spPr>
          <a:xfrm>
            <a:off x="1064158" y="1668784"/>
            <a:ext cx="7584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스택을 구현하려면 다음과 같은 연산들이 필요합니다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82E8BC-4ADF-48A7-8689-57919420CEA1}"/>
              </a:ext>
            </a:extLst>
          </p:cNvPr>
          <p:cNvSpPr/>
          <p:nvPr/>
        </p:nvSpPr>
        <p:spPr>
          <a:xfrm>
            <a:off x="2770909" y="2624112"/>
            <a:ext cx="7162795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Push: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스택에 자료를 넣는 연산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pop: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스택에 자료를 빼는 연산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top: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 최상단의 자료를 조회하는 연산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Empty: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스택이 비어 있는지 판정하는 연산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size: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스택에 저장 되어있는 자료의 개수를 조회하는 연산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3782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04F57F4-E79D-41B1-ADB2-C661B85D26DB}"/>
              </a:ext>
            </a:extLst>
          </p:cNvPr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BA9081-3CE1-4465-B601-6BA75F49B85B}"/>
              </a:ext>
            </a:extLst>
          </p:cNvPr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8364CC-AFF0-4C10-8186-4F4FF5F80B10}"/>
              </a:ext>
            </a:extLst>
          </p:cNvPr>
          <p:cNvSpPr/>
          <p:nvPr/>
        </p:nvSpPr>
        <p:spPr>
          <a:xfrm>
            <a:off x="1412368" y="2351782"/>
            <a:ext cx="10036723" cy="21852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이제 스택을 구현해봅시다</a:t>
            </a:r>
            <a:r>
              <a:rPr lang="en-US" altLang="ko-KR" sz="32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이미 구현되어 있는 </a:t>
            </a:r>
            <a:r>
              <a:rPr lang="en-US" altLang="ko-KR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STL </a:t>
            </a:r>
            <a:r>
              <a:rPr lang="ko-KR" altLang="en-US" sz="2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라이브러리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이용합니다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!)</a:t>
            </a:r>
          </a:p>
          <a:p>
            <a:pPr algn="ctr"/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직접 손수 구현하는 방법은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학년 자료구조 수업에서 배웁니다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02092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04F57F4-E79D-41B1-ADB2-C661B85D26DB}"/>
              </a:ext>
            </a:extLst>
          </p:cNvPr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BA9081-3CE1-4465-B601-6BA75F49B85B}"/>
              </a:ext>
            </a:extLst>
          </p:cNvPr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8364CC-AFF0-4C10-8186-4F4FF5F80B10}"/>
              </a:ext>
            </a:extLst>
          </p:cNvPr>
          <p:cNvSpPr/>
          <p:nvPr/>
        </p:nvSpPr>
        <p:spPr>
          <a:xfrm>
            <a:off x="1686484" y="2351782"/>
            <a:ext cx="9488495" cy="2739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STL(Standard Template Library)</a:t>
            </a:r>
          </a:p>
          <a:p>
            <a:pPr algn="ctr"/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표준 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C++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라이브러리</a:t>
            </a:r>
            <a:endParaRPr lang="en-US" altLang="ko-KR" sz="3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endParaRPr lang="en-US" altLang="ko-KR" sz="3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벡터 등 프로그램에 필요한 자료구조와 알고리즘을 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템플릿으로 제공하는 라이브러리입니다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12676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04F57F4-E79D-41B1-ADB2-C661B85D26DB}"/>
              </a:ext>
            </a:extLst>
          </p:cNvPr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스택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BA9081-3CE1-4465-B601-6BA75F49B85B}"/>
              </a:ext>
            </a:extLst>
          </p:cNvPr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8364CC-AFF0-4C10-8186-4F4FF5F80B10}"/>
              </a:ext>
            </a:extLst>
          </p:cNvPr>
          <p:cNvSpPr/>
          <p:nvPr/>
        </p:nvSpPr>
        <p:spPr>
          <a:xfrm>
            <a:off x="3558571" y="2351782"/>
            <a:ext cx="5744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C++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STL Stack 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기본 사용법 </a:t>
            </a:r>
            <a:endParaRPr lang="en-US" altLang="ko-KR" sz="3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6A292-A262-418C-96E6-8EDE681008F8}"/>
              </a:ext>
            </a:extLst>
          </p:cNvPr>
          <p:cNvSpPr/>
          <p:nvPr/>
        </p:nvSpPr>
        <p:spPr>
          <a:xfrm>
            <a:off x="1618300" y="3729090"/>
            <a:ext cx="89554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hlinkClick r:id="rId2"/>
              </a:rPr>
              <a:t>https://twpower.github.io/75-how-to-use-stack-in-cpp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53543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6FBC99B-8D59-44B3-9ABD-200DC0ECCACB}"/>
              </a:ext>
            </a:extLst>
          </p:cNvPr>
          <p:cNvSpPr txBox="1">
            <a:spLocks/>
          </p:cNvSpPr>
          <p:nvPr/>
        </p:nvSpPr>
        <p:spPr>
          <a:xfrm>
            <a:off x="-3640500" y="4209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491D2-D576-4313-8C05-99D6DAA3E70F}"/>
              </a:ext>
            </a:extLst>
          </p:cNvPr>
          <p:cNvSpPr/>
          <p:nvPr/>
        </p:nvSpPr>
        <p:spPr>
          <a:xfrm>
            <a:off x="608931" y="924253"/>
            <a:ext cx="1981869" cy="34482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DCB83E-0D7C-4F18-B557-10EA6C2C6ED5}"/>
              </a:ext>
            </a:extLst>
          </p:cNvPr>
          <p:cNvSpPr/>
          <p:nvPr/>
        </p:nvSpPr>
        <p:spPr>
          <a:xfrm>
            <a:off x="2115161" y="3212773"/>
            <a:ext cx="86700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https://www.acmicpc.net/problem/10828</a:t>
            </a:r>
            <a:endParaRPr lang="ko-KR" altLang="en-US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AD846D-AA6E-4488-9AAF-000FF0302903}"/>
              </a:ext>
            </a:extLst>
          </p:cNvPr>
          <p:cNvSpPr/>
          <p:nvPr/>
        </p:nvSpPr>
        <p:spPr>
          <a:xfrm>
            <a:off x="1281728" y="2186411"/>
            <a:ext cx="103369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C++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STL Stack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활용하여 간단한 문제를 풀어봅시다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89110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6FBC99B-8D59-44B3-9ABD-200DC0ECCACB}"/>
              </a:ext>
            </a:extLst>
          </p:cNvPr>
          <p:cNvSpPr txBox="1">
            <a:spLocks/>
          </p:cNvSpPr>
          <p:nvPr/>
        </p:nvSpPr>
        <p:spPr>
          <a:xfrm>
            <a:off x="-3640500" y="4209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491D2-D576-4313-8C05-99D6DAA3E70F}"/>
              </a:ext>
            </a:extLst>
          </p:cNvPr>
          <p:cNvSpPr/>
          <p:nvPr/>
        </p:nvSpPr>
        <p:spPr>
          <a:xfrm>
            <a:off x="608931" y="924253"/>
            <a:ext cx="1981869" cy="34482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DCB83E-0D7C-4F18-B557-10EA6C2C6ED5}"/>
              </a:ext>
            </a:extLst>
          </p:cNvPr>
          <p:cNvSpPr/>
          <p:nvPr/>
        </p:nvSpPr>
        <p:spPr>
          <a:xfrm>
            <a:off x="2115161" y="3212773"/>
            <a:ext cx="841518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https://www.acmicpc.net/problem/9093</a:t>
            </a:r>
            <a:endParaRPr lang="en-US" altLang="ko-KR" sz="3600" dirty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AD846D-AA6E-4488-9AAF-000FF0302903}"/>
              </a:ext>
            </a:extLst>
          </p:cNvPr>
          <p:cNvSpPr/>
          <p:nvPr/>
        </p:nvSpPr>
        <p:spPr>
          <a:xfrm>
            <a:off x="3401925" y="2186411"/>
            <a:ext cx="609654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스택을 응용한 문제를 풀어봅시다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C53FE4-56EA-4A04-807B-3B1F5B972745}"/>
              </a:ext>
            </a:extLst>
          </p:cNvPr>
          <p:cNvSpPr/>
          <p:nvPr/>
        </p:nvSpPr>
        <p:spPr>
          <a:xfrm>
            <a:off x="3846790" y="4776438"/>
            <a:ext cx="52068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#Stack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LIFO(Last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In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First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Out) </a:t>
            </a:r>
          </a:p>
          <a:p>
            <a:pPr algn="ctr"/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구조임을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명심합시다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67803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6FBC99B-8D59-44B3-9ABD-200DC0ECCACB}"/>
              </a:ext>
            </a:extLst>
          </p:cNvPr>
          <p:cNvSpPr txBox="1">
            <a:spLocks/>
          </p:cNvSpPr>
          <p:nvPr/>
        </p:nvSpPr>
        <p:spPr>
          <a:xfrm>
            <a:off x="-3640500" y="4209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491D2-D576-4313-8C05-99D6DAA3E70F}"/>
              </a:ext>
            </a:extLst>
          </p:cNvPr>
          <p:cNvSpPr/>
          <p:nvPr/>
        </p:nvSpPr>
        <p:spPr>
          <a:xfrm>
            <a:off x="608931" y="924253"/>
            <a:ext cx="1981869" cy="34482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DCB83E-0D7C-4F18-B557-10EA6C2C6ED5}"/>
              </a:ext>
            </a:extLst>
          </p:cNvPr>
          <p:cNvSpPr/>
          <p:nvPr/>
        </p:nvSpPr>
        <p:spPr>
          <a:xfrm>
            <a:off x="2115161" y="3212773"/>
            <a:ext cx="841518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https://www.acmicpc.net/problem/9093</a:t>
            </a:r>
            <a:endParaRPr lang="en-US" altLang="ko-KR" sz="3600" dirty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AD846D-AA6E-4488-9AAF-000FF0302903}"/>
              </a:ext>
            </a:extLst>
          </p:cNvPr>
          <p:cNvSpPr/>
          <p:nvPr/>
        </p:nvSpPr>
        <p:spPr>
          <a:xfrm>
            <a:off x="3178316" y="1887753"/>
            <a:ext cx="65437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i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스택을 이용해서</a:t>
            </a:r>
            <a:endParaRPr lang="en-US" altLang="ko-KR" sz="3600" b="1" i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괄호 검사는 어떻게 할 수 있을까요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C53FE4-56EA-4A04-807B-3B1F5B972745}"/>
              </a:ext>
            </a:extLst>
          </p:cNvPr>
          <p:cNvSpPr/>
          <p:nvPr/>
        </p:nvSpPr>
        <p:spPr>
          <a:xfrm>
            <a:off x="2045794" y="4776438"/>
            <a:ext cx="8808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가장 </a:t>
            </a:r>
            <a:r>
              <a:rPr lang="ko-KR" altLang="en-US" sz="2400" b="1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늦게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들어간 </a:t>
            </a:r>
            <a:r>
              <a:rPr lang="ko-KR" altLang="en-US" sz="2400" b="1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열린 괄호</a:t>
            </a:r>
            <a:r>
              <a:rPr lang="en-US" altLang="ko-KR" sz="2400" b="1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[(]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 그 뒤 가장 </a:t>
            </a:r>
            <a:r>
              <a:rPr lang="ko-KR" altLang="en-US" sz="2400" b="1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먼저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나오는 </a:t>
            </a:r>
            <a:r>
              <a:rPr lang="ko-KR" altLang="en-US" sz="2400" b="1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닫는 괄호</a:t>
            </a:r>
            <a:r>
              <a:rPr lang="en-US" altLang="ko-KR" sz="2400" b="1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[)]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와</a:t>
            </a:r>
            <a:endParaRPr lang="en-US" altLang="ko-KR" sz="24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짝을 이루어야 한다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72986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6FBC99B-8D59-44B3-9ABD-200DC0ECCACB}"/>
              </a:ext>
            </a:extLst>
          </p:cNvPr>
          <p:cNvSpPr txBox="1">
            <a:spLocks/>
          </p:cNvSpPr>
          <p:nvPr/>
        </p:nvSpPr>
        <p:spPr>
          <a:xfrm>
            <a:off x="-3640500" y="4209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491D2-D576-4313-8C05-99D6DAA3E70F}"/>
              </a:ext>
            </a:extLst>
          </p:cNvPr>
          <p:cNvSpPr/>
          <p:nvPr/>
        </p:nvSpPr>
        <p:spPr>
          <a:xfrm>
            <a:off x="608931" y="924253"/>
            <a:ext cx="1981869" cy="34482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DCB83E-0D7C-4F18-B557-10EA6C2C6ED5}"/>
              </a:ext>
            </a:extLst>
          </p:cNvPr>
          <p:cNvSpPr/>
          <p:nvPr/>
        </p:nvSpPr>
        <p:spPr>
          <a:xfrm>
            <a:off x="2115161" y="3212773"/>
            <a:ext cx="841518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https://www.acmicpc.net/problem/1873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AD846D-AA6E-4488-9AAF-000FF0302903}"/>
              </a:ext>
            </a:extLst>
          </p:cNvPr>
          <p:cNvSpPr/>
          <p:nvPr/>
        </p:nvSpPr>
        <p:spPr>
          <a:xfrm>
            <a:off x="3410756" y="1887753"/>
            <a:ext cx="60789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힘내서 스택 문제만 좀 더 봅시다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C53FE4-56EA-4A04-807B-3B1F5B972745}"/>
              </a:ext>
            </a:extLst>
          </p:cNvPr>
          <p:cNvSpPr/>
          <p:nvPr/>
        </p:nvSpPr>
        <p:spPr>
          <a:xfrm>
            <a:off x="3518157" y="4776438"/>
            <a:ext cx="5864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뒤 슬라이드에서 문제 부연 설명 들어갑니다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~!</a:t>
            </a:r>
          </a:p>
        </p:txBody>
      </p:sp>
    </p:spTree>
    <p:extLst>
      <p:ext uri="{BB962C8B-B14F-4D97-AF65-F5344CB8AC3E}">
        <p14:creationId xmlns:p14="http://schemas.microsoft.com/office/powerpoint/2010/main" val="281593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1804438-1096-4CED-90A7-EECF145BAE2E}"/>
              </a:ext>
            </a:extLst>
          </p:cNvPr>
          <p:cNvSpPr txBox="1">
            <a:spLocks/>
          </p:cNvSpPr>
          <p:nvPr/>
        </p:nvSpPr>
        <p:spPr>
          <a:xfrm>
            <a:off x="-1464602" y="11138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강의 자료 개요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E76C50-DD96-4928-AF20-D7FC4C9F1083}"/>
              </a:ext>
            </a:extLst>
          </p:cNvPr>
          <p:cNvSpPr/>
          <p:nvPr/>
        </p:nvSpPr>
        <p:spPr>
          <a:xfrm>
            <a:off x="77141" y="1092698"/>
            <a:ext cx="4922592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1F781360-D8CB-4B20-A96C-0F8E94300DD8}"/>
              </a:ext>
            </a:extLst>
          </p:cNvPr>
          <p:cNvSpPr txBox="1">
            <a:spLocks/>
          </p:cNvSpPr>
          <p:nvPr/>
        </p:nvSpPr>
        <p:spPr>
          <a:xfrm>
            <a:off x="-2920051" y="14612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이론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C5A9CC-B0CD-4A8A-A594-76B4E84D619F}"/>
              </a:ext>
            </a:extLst>
          </p:cNvPr>
          <p:cNvSpPr/>
          <p:nvPr/>
        </p:nvSpPr>
        <p:spPr>
          <a:xfrm>
            <a:off x="581891" y="2393014"/>
            <a:ext cx="1006763" cy="3477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CF0DB3-AB06-453D-95D6-171DC0009FE3}"/>
              </a:ext>
            </a:extLst>
          </p:cNvPr>
          <p:cNvSpPr txBox="1">
            <a:spLocks/>
          </p:cNvSpPr>
          <p:nvPr/>
        </p:nvSpPr>
        <p:spPr>
          <a:xfrm>
            <a:off x="-3006346" y="3109299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523012-C9B1-4611-94AC-D32A73A630C9}"/>
              </a:ext>
            </a:extLst>
          </p:cNvPr>
          <p:cNvSpPr/>
          <p:nvPr/>
        </p:nvSpPr>
        <p:spPr>
          <a:xfrm>
            <a:off x="517530" y="4041033"/>
            <a:ext cx="1016000" cy="34771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00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0AA8563-1EC5-4C71-9C13-1A0F43F2CB30}"/>
              </a:ext>
            </a:extLst>
          </p:cNvPr>
          <p:cNvSpPr txBox="1">
            <a:spLocks/>
          </p:cNvSpPr>
          <p:nvPr/>
        </p:nvSpPr>
        <p:spPr>
          <a:xfrm>
            <a:off x="-2624050" y="4883141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읽을거리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BC5CA1-44F1-4832-8469-6F4B60BEA9F9}"/>
              </a:ext>
            </a:extLst>
          </p:cNvPr>
          <p:cNvSpPr/>
          <p:nvPr/>
        </p:nvSpPr>
        <p:spPr>
          <a:xfrm>
            <a:off x="313258" y="5765302"/>
            <a:ext cx="2216821" cy="347716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" name="Picture 2" descr="ê´ë ¨ ì´ë¯¸ì§">
            <a:extLst>
              <a:ext uri="{FF2B5EF4-FFF2-40B4-BE49-F238E27FC236}">
                <a16:creationId xmlns:a16="http://schemas.microsoft.com/office/drawing/2014/main" id="{2497722C-CE08-42B5-B032-0715B3F3E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8504477" y="3429000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별: 꼭짓점 5개 1">
            <a:extLst>
              <a:ext uri="{FF2B5EF4-FFF2-40B4-BE49-F238E27FC236}">
                <a16:creationId xmlns:a16="http://schemas.microsoft.com/office/drawing/2014/main" id="{BFF8A1A0-3901-4737-8338-063561DDA776}"/>
              </a:ext>
            </a:extLst>
          </p:cNvPr>
          <p:cNvSpPr/>
          <p:nvPr/>
        </p:nvSpPr>
        <p:spPr>
          <a:xfrm rot="1387972">
            <a:off x="10183507" y="48336"/>
            <a:ext cx="1881351" cy="1650124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A802650-B462-4C32-BFDC-4BDC182B884C}"/>
              </a:ext>
            </a:extLst>
          </p:cNvPr>
          <p:cNvSpPr txBox="1">
            <a:spLocks/>
          </p:cNvSpPr>
          <p:nvPr/>
        </p:nvSpPr>
        <p:spPr>
          <a:xfrm>
            <a:off x="4501437" y="174373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별표 친 페이지는 반드시 읽어주세요</a:t>
            </a:r>
            <a:r>
              <a:rPr lang="en-US" altLang="ko-KR" sz="18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18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DA12E-86CC-4E06-B3F7-1A0B104F9091}"/>
              </a:ext>
            </a:extLst>
          </p:cNvPr>
          <p:cNvSpPr txBox="1"/>
          <p:nvPr/>
        </p:nvSpPr>
        <p:spPr>
          <a:xfrm>
            <a:off x="1847710" y="2001680"/>
            <a:ext cx="5069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이론 내용 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가벼운 마음으로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D870D8-9C1A-4DA2-90D6-5C81FB1AF67F}"/>
              </a:ext>
            </a:extLst>
          </p:cNvPr>
          <p:cNvSpPr txBox="1"/>
          <p:nvPr/>
        </p:nvSpPr>
        <p:spPr>
          <a:xfrm>
            <a:off x="2044733" y="3507470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百聞이 不如一打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직접 따라해보세요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5F8176-A839-492C-A074-592F04D65FF6}"/>
              </a:ext>
            </a:extLst>
          </p:cNvPr>
          <p:cNvSpPr txBox="1"/>
          <p:nvPr/>
        </p:nvSpPr>
        <p:spPr>
          <a:xfrm>
            <a:off x="2668165" y="5240689"/>
            <a:ext cx="6548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읽어두면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배운 것을 심층적으로 이해하는데 있어 도움이 되는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내용입니다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여유가 있으면 읽어주세요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376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6FBC99B-8D59-44B3-9ABD-200DC0ECCACB}"/>
              </a:ext>
            </a:extLst>
          </p:cNvPr>
          <p:cNvSpPr txBox="1">
            <a:spLocks/>
          </p:cNvSpPr>
          <p:nvPr/>
        </p:nvSpPr>
        <p:spPr>
          <a:xfrm>
            <a:off x="-3640500" y="4209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491D2-D576-4313-8C05-99D6DAA3E70F}"/>
              </a:ext>
            </a:extLst>
          </p:cNvPr>
          <p:cNvSpPr/>
          <p:nvPr/>
        </p:nvSpPr>
        <p:spPr>
          <a:xfrm>
            <a:off x="608931" y="924253"/>
            <a:ext cx="1981869" cy="34482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DC53FE4-56EA-4A04-807B-3B1F5B972745}"/>
              </a:ext>
            </a:extLst>
          </p:cNvPr>
          <p:cNvSpPr/>
          <p:nvPr/>
        </p:nvSpPr>
        <p:spPr>
          <a:xfrm>
            <a:off x="2486880" y="1794160"/>
            <a:ext cx="756489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어떤 스택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1,2,3 .. N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까지 차례대로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push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할 수 있습니다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이때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pop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수 들로 문제에서 입력으로 주어진 수열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표현할 수 있는가 묻는 문제입니다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Ex) 4 3 6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만들려면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  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429CAF-DFED-4B18-9774-8279850F6F36}"/>
              </a:ext>
            </a:extLst>
          </p:cNvPr>
          <p:cNvSpPr/>
          <p:nvPr/>
        </p:nvSpPr>
        <p:spPr>
          <a:xfrm>
            <a:off x="3255510" y="542667"/>
            <a:ext cx="18742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1873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번 부연 설명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CC3E21-F3EA-42FF-966A-6C2AD9BF5DB4}"/>
              </a:ext>
            </a:extLst>
          </p:cNvPr>
          <p:cNvSpPr/>
          <p:nvPr/>
        </p:nvSpPr>
        <p:spPr>
          <a:xfrm>
            <a:off x="4368004" y="4061457"/>
            <a:ext cx="3802644" cy="25853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dirty="0"/>
              <a:t>S : 1                 R :           -&gt; +</a:t>
            </a:r>
          </a:p>
          <a:p>
            <a:r>
              <a:rPr lang="en-US" altLang="ko-KR" dirty="0"/>
              <a:t>S : 1, 2              R :           -&gt; +</a:t>
            </a:r>
          </a:p>
          <a:p>
            <a:r>
              <a:rPr lang="en-US" altLang="ko-KR" dirty="0"/>
              <a:t>S : 1, 2, 3           R :           -&gt; +</a:t>
            </a:r>
          </a:p>
          <a:p>
            <a:r>
              <a:rPr lang="en-US" altLang="ko-KR" dirty="0"/>
              <a:t>S : 1, 2, 3, 4        R :           -&gt; +</a:t>
            </a:r>
          </a:p>
          <a:p>
            <a:r>
              <a:rPr lang="en-US" altLang="ko-KR" dirty="0"/>
              <a:t>S : 1, 2, 3           R : 4         -&gt; -</a:t>
            </a:r>
          </a:p>
          <a:p>
            <a:r>
              <a:rPr lang="en-US" altLang="ko-KR" dirty="0"/>
              <a:t>S : 1, 2              R : 4 , 3     -&gt; -</a:t>
            </a:r>
          </a:p>
          <a:p>
            <a:r>
              <a:rPr lang="en-US" altLang="ko-KR" dirty="0"/>
              <a:t>S : 1, 2, 5           R : 4 , 3     -&gt; +</a:t>
            </a:r>
          </a:p>
          <a:p>
            <a:r>
              <a:rPr lang="en-US" altLang="ko-KR" dirty="0"/>
              <a:t>S : 1, 2, 5, 6        R : 4 , 3     -&gt; +</a:t>
            </a:r>
          </a:p>
          <a:p>
            <a:r>
              <a:rPr lang="en-US" altLang="ko-KR" dirty="0"/>
              <a:t>S : 1, 2, 5           R : 4 , 3, 6  -&gt; 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249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6FBC99B-8D59-44B3-9ABD-200DC0ECCACB}"/>
              </a:ext>
            </a:extLst>
          </p:cNvPr>
          <p:cNvSpPr txBox="1">
            <a:spLocks/>
          </p:cNvSpPr>
          <p:nvPr/>
        </p:nvSpPr>
        <p:spPr>
          <a:xfrm>
            <a:off x="-3640500" y="4209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491D2-D576-4313-8C05-99D6DAA3E70F}"/>
              </a:ext>
            </a:extLst>
          </p:cNvPr>
          <p:cNvSpPr/>
          <p:nvPr/>
        </p:nvSpPr>
        <p:spPr>
          <a:xfrm>
            <a:off x="608931" y="924253"/>
            <a:ext cx="1981869" cy="34482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DCB83E-0D7C-4F18-B557-10EA6C2C6ED5}"/>
              </a:ext>
            </a:extLst>
          </p:cNvPr>
          <p:cNvSpPr/>
          <p:nvPr/>
        </p:nvSpPr>
        <p:spPr>
          <a:xfrm>
            <a:off x="2115161" y="3212773"/>
            <a:ext cx="841518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https://www.acmicpc.net/problem/1406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AD846D-AA6E-4488-9AAF-000FF0302903}"/>
              </a:ext>
            </a:extLst>
          </p:cNvPr>
          <p:cNvSpPr/>
          <p:nvPr/>
        </p:nvSpPr>
        <p:spPr>
          <a:xfrm>
            <a:off x="3930115" y="2186411"/>
            <a:ext cx="5040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에디터도 만들 수 있답니다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D5125C-753E-4993-A2E0-30C3B1C050CC}"/>
              </a:ext>
            </a:extLst>
          </p:cNvPr>
          <p:cNvSpPr/>
          <p:nvPr/>
        </p:nvSpPr>
        <p:spPr>
          <a:xfrm>
            <a:off x="3325803" y="4776438"/>
            <a:ext cx="6248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문제에서 스택을 꼭 하나만 쓰라는 법은 없습니다</a:t>
            </a:r>
            <a:r>
              <a:rPr lang="en-US" altLang="ko-KR" sz="2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4218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2405" y="3975845"/>
            <a:ext cx="5918459" cy="609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2D8B31-5F58-4CB2-B8A4-033CBC0EFDCA}"/>
              </a:ext>
            </a:extLst>
          </p:cNvPr>
          <p:cNvSpPr txBox="1">
            <a:spLocks/>
          </p:cNvSpPr>
          <p:nvPr/>
        </p:nvSpPr>
        <p:spPr>
          <a:xfrm>
            <a:off x="1051111" y="3751730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</a:t>
            </a:r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Queue</a:t>
            </a: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한 쪽 끝에서만 자료를 넣고 다른 한쪽 </a:t>
            </a:r>
            <a:endParaRPr lang="en-US" altLang="ko-KR" sz="36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끝에서만 뺄 수 있는 선형 자료구조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DAC24A-2B92-4C35-907A-4DFCC7DAF2E7}"/>
              </a:ext>
            </a:extLst>
          </p:cNvPr>
          <p:cNvSpPr/>
          <p:nvPr/>
        </p:nvSpPr>
        <p:spPr>
          <a:xfrm>
            <a:off x="1766618" y="5549151"/>
            <a:ext cx="3898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/>
              <a:t>LILO(Last In Last Out)</a:t>
            </a:r>
            <a:endParaRPr lang="ko-KR" altLang="en-US" sz="28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61AB6E-9F7D-4435-8048-93F0D94D8534}"/>
              </a:ext>
            </a:extLst>
          </p:cNvPr>
          <p:cNvSpPr/>
          <p:nvPr/>
        </p:nvSpPr>
        <p:spPr>
          <a:xfrm>
            <a:off x="9118376" y="3791179"/>
            <a:ext cx="1582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#Like </a:t>
            </a:r>
            <a:r>
              <a:rPr lang="ko-KR" altLang="en-US" dirty="0" err="1"/>
              <a:t>버정</a:t>
            </a:r>
            <a:r>
              <a:rPr lang="ko-KR" altLang="en-US" dirty="0"/>
              <a:t> 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B0A796-ACC5-40FF-804E-6EFC7D69CF34}"/>
              </a:ext>
            </a:extLst>
          </p:cNvPr>
          <p:cNvSpPr/>
          <p:nvPr/>
        </p:nvSpPr>
        <p:spPr>
          <a:xfrm>
            <a:off x="5829421" y="6488668"/>
            <a:ext cx="6203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게임에서의  큐도 비슷한 의미입니다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 “</a:t>
            </a:r>
            <a:r>
              <a:rPr lang="ko-KR" altLang="en-US" strike="sngStrike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어우</a:t>
            </a:r>
            <a:r>
              <a:rPr lang="en-US" altLang="ko-KR" strike="sngStrike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trike="sngStrike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 더럽게 안 잡히네</a:t>
            </a:r>
            <a:r>
              <a:rPr lang="en-US" altLang="ko-KR" strike="sngStrike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  <a:endParaRPr lang="ko-KR" altLang="en-US" strike="sngStrike" dirty="0"/>
          </a:p>
        </p:txBody>
      </p:sp>
      <p:pic>
        <p:nvPicPr>
          <p:cNvPr id="10" name="Picture 4" descr="큐 자료구조에 대한 이미지 검색결과">
            <a:extLst>
              <a:ext uri="{FF2B5EF4-FFF2-40B4-BE49-F238E27FC236}">
                <a16:creationId xmlns:a16="http://schemas.microsoft.com/office/drawing/2014/main" id="{3A548FDC-DA01-4B17-8E25-D3A7DAC33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13" y="1939434"/>
            <a:ext cx="2941767" cy="19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관련 이미지">
            <a:extLst>
              <a:ext uri="{FF2B5EF4-FFF2-40B4-BE49-F238E27FC236}">
                <a16:creationId xmlns:a16="http://schemas.microsoft.com/office/drawing/2014/main" id="{7AB442B5-1792-4B76-92D8-FCD915B30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0902" y="680981"/>
            <a:ext cx="2606385" cy="28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426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352405" y="3975845"/>
            <a:ext cx="5918459" cy="6091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5B6499-C96E-46D9-A413-8DA56620C82F}"/>
              </a:ext>
            </a:extLst>
          </p:cNvPr>
          <p:cNvSpPr/>
          <p:nvPr/>
        </p:nvSpPr>
        <p:spPr>
          <a:xfrm>
            <a:off x="2819302" y="1408305"/>
            <a:ext cx="61414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큐는 어디에 활용할 수 있을까요</a:t>
            </a:r>
            <a:r>
              <a:rPr lang="en-US" altLang="ko-KR" sz="36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5EA9C6-D8C0-43C7-943F-6168E6C6B89D}"/>
              </a:ext>
            </a:extLst>
          </p:cNvPr>
          <p:cNvSpPr/>
          <p:nvPr/>
        </p:nvSpPr>
        <p:spPr>
          <a:xfrm>
            <a:off x="1714832" y="2805069"/>
            <a:ext cx="8433719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큐는 이미 일상생활에서의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대기열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등 많은 곳에서 찾아볼 수 있습니다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컴퓨터에서도 프린터 문서 대기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2400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버퍼링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등 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u="sng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순차적인 작업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이 필요하면 거의 큐가 사용됩니다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 </a:t>
            </a:r>
          </a:p>
          <a:p>
            <a:pPr algn="ctr"/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새치기는 안됩니다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sz="2400" dirty="0"/>
          </a:p>
        </p:txBody>
      </p:sp>
      <p:pic>
        <p:nvPicPr>
          <p:cNvPr id="13" name="Picture 4" descr="큐 자료구조에 대한 이미지 검색결과">
            <a:extLst>
              <a:ext uri="{FF2B5EF4-FFF2-40B4-BE49-F238E27FC236}">
                <a16:creationId xmlns:a16="http://schemas.microsoft.com/office/drawing/2014/main" id="{6942742C-FC38-49FA-B57D-D8FC58C9A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16" y="4280403"/>
            <a:ext cx="2941767" cy="192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072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204F57F4-E79D-41B1-ADB2-C661B85D26DB}"/>
              </a:ext>
            </a:extLst>
          </p:cNvPr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BA9081-3CE1-4465-B601-6BA75F49B85B}"/>
              </a:ext>
            </a:extLst>
          </p:cNvPr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8364CC-AFF0-4C10-8186-4F4FF5F80B10}"/>
              </a:ext>
            </a:extLst>
          </p:cNvPr>
          <p:cNvSpPr/>
          <p:nvPr/>
        </p:nvSpPr>
        <p:spPr>
          <a:xfrm>
            <a:off x="3110757" y="2351782"/>
            <a:ext cx="663995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큐도 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C++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STL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활용하여 간단하게</a:t>
            </a:r>
            <a:endParaRPr lang="en-US" altLang="ko-KR" sz="3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구현할 수 있습니다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3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3E880F-B71F-4832-A173-E90A81EFAF55}"/>
              </a:ext>
            </a:extLst>
          </p:cNvPr>
          <p:cNvSpPr/>
          <p:nvPr/>
        </p:nvSpPr>
        <p:spPr>
          <a:xfrm>
            <a:off x="1838902" y="4377676"/>
            <a:ext cx="9183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hlinkClick r:id="rId2"/>
              </a:rPr>
              <a:t>https://twpower.github.io/76-how-to-use-queue-in-cpp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28375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702860" y="12083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큐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2693768" cy="2742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E5EA9C6-D8C0-43C7-943F-6168E6C6B89D}"/>
              </a:ext>
            </a:extLst>
          </p:cNvPr>
          <p:cNvSpPr/>
          <p:nvPr/>
        </p:nvSpPr>
        <p:spPr>
          <a:xfrm>
            <a:off x="1064158" y="1668784"/>
            <a:ext cx="7261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큐를 구현하려면 다음과 같은 연산들이 필요합니다</a:t>
            </a:r>
            <a:r>
              <a:rPr lang="en-US" altLang="ko-KR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r>
              <a:rPr lang="ko-KR" altLang="en-US" sz="2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ko-KR" altLang="en-US" sz="2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82E8BC-4ADF-48A7-8689-57919420CEA1}"/>
              </a:ext>
            </a:extLst>
          </p:cNvPr>
          <p:cNvSpPr/>
          <p:nvPr/>
        </p:nvSpPr>
        <p:spPr>
          <a:xfrm>
            <a:off x="2770909" y="2624112"/>
            <a:ext cx="7162795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Push: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큐에 자료를 넣는 연산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pop: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스택에 자료를 빼는 연산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front: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큐의 가장 앞의 자료를 조회하는 연산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Back: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큐의 가장 뒤의 자료를 조회하는 연산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Empty: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큐가 비어 있는지 판정하는 연산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size: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스택에 저장 되어있는 자료의 개수를 조회하는 연산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77735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6FBC99B-8D59-44B3-9ABD-200DC0ECCACB}"/>
              </a:ext>
            </a:extLst>
          </p:cNvPr>
          <p:cNvSpPr txBox="1">
            <a:spLocks/>
          </p:cNvSpPr>
          <p:nvPr/>
        </p:nvSpPr>
        <p:spPr>
          <a:xfrm>
            <a:off x="-3640500" y="4209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491D2-D576-4313-8C05-99D6DAA3E70F}"/>
              </a:ext>
            </a:extLst>
          </p:cNvPr>
          <p:cNvSpPr/>
          <p:nvPr/>
        </p:nvSpPr>
        <p:spPr>
          <a:xfrm>
            <a:off x="608931" y="924253"/>
            <a:ext cx="1981869" cy="34482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DCB83E-0D7C-4F18-B557-10EA6C2C6ED5}"/>
              </a:ext>
            </a:extLst>
          </p:cNvPr>
          <p:cNvSpPr/>
          <p:nvPr/>
        </p:nvSpPr>
        <p:spPr>
          <a:xfrm>
            <a:off x="2115161" y="3212773"/>
            <a:ext cx="86700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https://www.acmicpc.net/problem/10845</a:t>
            </a:r>
            <a:endParaRPr lang="en-US" altLang="ko-KR" sz="3600" dirty="0"/>
          </a:p>
          <a:p>
            <a:endParaRPr lang="en-US" altLang="ko-KR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AD846D-AA6E-4488-9AAF-000FF0302903}"/>
              </a:ext>
            </a:extLst>
          </p:cNvPr>
          <p:cNvSpPr/>
          <p:nvPr/>
        </p:nvSpPr>
        <p:spPr>
          <a:xfrm>
            <a:off x="1243480" y="2186411"/>
            <a:ext cx="10413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C++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STL Queue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활용하여 간단한 문제를 풀어봅시다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319593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6FBC99B-8D59-44B3-9ABD-200DC0ECCACB}"/>
              </a:ext>
            </a:extLst>
          </p:cNvPr>
          <p:cNvSpPr txBox="1">
            <a:spLocks/>
          </p:cNvSpPr>
          <p:nvPr/>
        </p:nvSpPr>
        <p:spPr>
          <a:xfrm>
            <a:off x="-3640500" y="4209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491D2-D576-4313-8C05-99D6DAA3E70F}"/>
              </a:ext>
            </a:extLst>
          </p:cNvPr>
          <p:cNvSpPr/>
          <p:nvPr/>
        </p:nvSpPr>
        <p:spPr>
          <a:xfrm>
            <a:off x="608931" y="924253"/>
            <a:ext cx="1981869" cy="34482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DCB83E-0D7C-4F18-B557-10EA6C2C6ED5}"/>
              </a:ext>
            </a:extLst>
          </p:cNvPr>
          <p:cNvSpPr/>
          <p:nvPr/>
        </p:nvSpPr>
        <p:spPr>
          <a:xfrm>
            <a:off x="2115161" y="3212773"/>
            <a:ext cx="841518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https://www.acmicpc.net/problem/1158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AD846D-AA6E-4488-9AAF-000FF0302903}"/>
              </a:ext>
            </a:extLst>
          </p:cNvPr>
          <p:cNvSpPr/>
          <p:nvPr/>
        </p:nvSpPr>
        <p:spPr>
          <a:xfrm>
            <a:off x="1103218" y="2186411"/>
            <a:ext cx="106939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C++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STL Queue</a:t>
            </a:r>
            <a:r>
              <a:rPr lang="ko-KR" altLang="en-US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를 활용하여 간단한 문제를 풀어봅시다</a:t>
            </a:r>
            <a:r>
              <a:rPr lang="en-US" altLang="ko-KR" sz="3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FA7E77-9482-41E6-9962-9AD904ABFE46}"/>
              </a:ext>
            </a:extLst>
          </p:cNvPr>
          <p:cNvSpPr/>
          <p:nvPr/>
        </p:nvSpPr>
        <p:spPr>
          <a:xfrm>
            <a:off x="3459631" y="4863385"/>
            <a:ext cx="59811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문제에서 요구하는 대로 큐를 활용하면 되는 간단한 문제입니다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512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6FBC99B-8D59-44B3-9ABD-200DC0ECCACB}"/>
              </a:ext>
            </a:extLst>
          </p:cNvPr>
          <p:cNvSpPr txBox="1">
            <a:spLocks/>
          </p:cNvSpPr>
          <p:nvPr/>
        </p:nvSpPr>
        <p:spPr>
          <a:xfrm>
            <a:off x="-3640500" y="42092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0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실습문제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7491D2-D576-4313-8C05-99D6DAA3E70F}"/>
              </a:ext>
            </a:extLst>
          </p:cNvPr>
          <p:cNvSpPr/>
          <p:nvPr/>
        </p:nvSpPr>
        <p:spPr>
          <a:xfrm>
            <a:off x="608931" y="924253"/>
            <a:ext cx="1981869" cy="344824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DCB83E-0D7C-4F18-B557-10EA6C2C6ED5}"/>
              </a:ext>
            </a:extLst>
          </p:cNvPr>
          <p:cNvSpPr/>
          <p:nvPr/>
        </p:nvSpPr>
        <p:spPr>
          <a:xfrm>
            <a:off x="2115161" y="3212773"/>
            <a:ext cx="867006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https://www.acmicpc.net/problem/10866</a:t>
            </a:r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  <a:p>
            <a:endParaRPr lang="en-US" altLang="ko-KR" sz="3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FA7E77-9482-41E6-9962-9AD904ABFE46}"/>
              </a:ext>
            </a:extLst>
          </p:cNvPr>
          <p:cNvSpPr/>
          <p:nvPr/>
        </p:nvSpPr>
        <p:spPr>
          <a:xfrm>
            <a:off x="2973248" y="4909064"/>
            <a:ext cx="67986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#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스택과 큐를 합친 개념입니다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 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양쪽에서 자료를 넣고 빼고 할 수 있습니다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물론 </a:t>
            </a:r>
            <a:r>
              <a:rPr lang="ko-KR" altLang="en-US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덱도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STL</a:t>
            </a:r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제공합니다</a:t>
            </a:r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B2B505-6622-4CB2-9E24-C74FF0B049D6}"/>
              </a:ext>
            </a:extLst>
          </p:cNvPr>
          <p:cNvSpPr/>
          <p:nvPr/>
        </p:nvSpPr>
        <p:spPr>
          <a:xfrm>
            <a:off x="4305937" y="1955304"/>
            <a:ext cx="43925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덱</a:t>
            </a:r>
            <a:r>
              <a:rPr lang="en-US" altLang="ko-KR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(Deque)</a:t>
            </a:r>
            <a:r>
              <a:rPr lang="ko-KR" altLang="en-US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 </a:t>
            </a:r>
            <a:r>
              <a:rPr lang="ko-KR" altLang="en-US" sz="4000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뭐죠</a:t>
            </a:r>
            <a:r>
              <a:rPr lang="en-US" altLang="ko-KR" sz="40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64300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C9D08310-7341-4FEA-B5D2-E5FACE6D5E20}"/>
              </a:ext>
            </a:extLst>
          </p:cNvPr>
          <p:cNvSpPr txBox="1">
            <a:spLocks/>
          </p:cNvSpPr>
          <p:nvPr/>
        </p:nvSpPr>
        <p:spPr>
          <a:xfrm>
            <a:off x="-2984064" y="127600"/>
            <a:ext cx="10520186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읽을 거리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27BCED-FBF0-4F45-A7F7-A7F1CBCD7AE0}"/>
              </a:ext>
            </a:extLst>
          </p:cNvPr>
          <p:cNvSpPr/>
          <p:nvPr/>
        </p:nvSpPr>
        <p:spPr>
          <a:xfrm>
            <a:off x="172051" y="1053489"/>
            <a:ext cx="4178276" cy="276548"/>
          </a:xfrm>
          <a:prstGeom prst="rect">
            <a:avLst/>
          </a:prstGeom>
          <a:solidFill>
            <a:srgbClr val="FFE3E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E50D6F-22BE-4165-A1BD-5D17CDC82192}"/>
              </a:ext>
            </a:extLst>
          </p:cNvPr>
          <p:cNvSpPr/>
          <p:nvPr/>
        </p:nvSpPr>
        <p:spPr>
          <a:xfrm>
            <a:off x="1661935" y="1807225"/>
            <a:ext cx="8868132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이번 강좌에서는 스택과 큐에 대해서 배웠습니다</a:t>
            </a:r>
            <a:r>
              <a:rPr lang="en-US" altLang="ko-KR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두 자료구조는 앞으로 배울 그래프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트리 등의 자료구조를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구현할 때 사용이 됩니다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또한 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CPU,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메모리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프로그램 등의 동작과 연산에서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가장 기초적이고 중요하게 사용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되는 자료구조 입니다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  <a:p>
            <a:pPr algn="ctr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반드시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,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꼭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 </a:t>
            </a:r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스택과 큐의 특징은 기억해두시기 바랍니다</a:t>
            </a:r>
            <a:r>
              <a:rPr lang="en-US" altLang="ko-KR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!</a:t>
            </a:r>
          </a:p>
          <a:p>
            <a:pPr algn="ctr"/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32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 </a:t>
            </a:r>
            <a:endParaRPr lang="en-US" altLang="ko-KR" sz="32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526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891AE6-6A7B-4632-B33C-260E91DEDC9B}"/>
              </a:ext>
            </a:extLst>
          </p:cNvPr>
          <p:cNvSpPr txBox="1">
            <a:spLocks/>
          </p:cNvSpPr>
          <p:nvPr/>
        </p:nvSpPr>
        <p:spPr>
          <a:xfrm>
            <a:off x="1051111" y="3751730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알고리즘</a:t>
            </a:r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Algorithm</a:t>
            </a: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어떤 문제를 해결하는 방법</a:t>
            </a:r>
          </a:p>
        </p:txBody>
      </p:sp>
    </p:spTree>
    <p:extLst>
      <p:ext uri="{BB962C8B-B14F-4D97-AF65-F5344CB8AC3E}">
        <p14:creationId xmlns:p14="http://schemas.microsoft.com/office/powerpoint/2010/main" val="17092487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-237215" y="210537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다음시간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!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0" y="1092698"/>
            <a:ext cx="7490307" cy="2421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E8B5899A-BC05-4D59-8CF4-25D96584257D}"/>
              </a:ext>
            </a:extLst>
          </p:cNvPr>
          <p:cNvSpPr txBox="1">
            <a:spLocks/>
          </p:cNvSpPr>
          <p:nvPr/>
        </p:nvSpPr>
        <p:spPr>
          <a:xfrm>
            <a:off x="-2303440" y="2810617"/>
            <a:ext cx="16798879" cy="18463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수학의 꽃이 미적분이라면</a:t>
            </a:r>
            <a:r>
              <a:rPr lang="en-US" altLang="ko-KR" sz="4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</a:t>
            </a:r>
          </a:p>
          <a:p>
            <a:r>
              <a:rPr lang="ko-KR" altLang="en-US" sz="3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알고리즘의 꽃은 </a:t>
            </a:r>
            <a:r>
              <a:rPr lang="en-US" altLang="ko-KR" sz="3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DP</a:t>
            </a:r>
            <a:r>
              <a:rPr lang="ko-KR" altLang="en-US" sz="3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입니다</a:t>
            </a:r>
            <a:r>
              <a:rPr lang="en-US" altLang="ko-KR" sz="36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다음시간에는 </a:t>
            </a:r>
            <a:r>
              <a:rPr lang="en-US" altLang="ko-KR" sz="3600" u="sng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Dynamic Programming</a:t>
            </a:r>
            <a:r>
              <a:rPr lang="ko-KR" altLang="en-US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대해 알아봅니다</a:t>
            </a:r>
            <a:r>
              <a:rPr lang="en-US" altLang="ko-KR" sz="3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!</a:t>
            </a:r>
            <a:endParaRPr lang="ko-KR" altLang="en-US" sz="3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102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ê´ë ¨ ì´ë¯¸ì§">
            <a:extLst>
              <a:ext uri="{FF2B5EF4-FFF2-40B4-BE49-F238E27FC236}">
                <a16:creationId xmlns:a16="http://schemas.microsoft.com/office/drawing/2014/main" id="{50F7E6F3-B085-4810-9333-8F4BA1AF9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01" t="11449" r="24159" b="7501"/>
          <a:stretch/>
        </p:blipFill>
        <p:spPr bwMode="auto">
          <a:xfrm>
            <a:off x="1829649" y="2248629"/>
            <a:ext cx="3526068" cy="3439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7348EC5-CF1D-43C4-A43E-C6E262932E7D}"/>
              </a:ext>
            </a:extLst>
          </p:cNvPr>
          <p:cNvSpPr txBox="1">
            <a:spLocks/>
          </p:cNvSpPr>
          <p:nvPr/>
        </p:nvSpPr>
        <p:spPr>
          <a:xfrm>
            <a:off x="2914357" y="2181380"/>
            <a:ext cx="8006079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The end.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C25D91-859D-4585-B6FA-DFF3673388CE}"/>
              </a:ext>
            </a:extLst>
          </p:cNvPr>
          <p:cNvSpPr/>
          <p:nvPr/>
        </p:nvSpPr>
        <p:spPr>
          <a:xfrm>
            <a:off x="5942791" y="5288287"/>
            <a:ext cx="497764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“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네 시작은 미약하였으나 네 나중은 심히 </a:t>
            </a:r>
            <a:r>
              <a:rPr lang="ko-KR" altLang="en-US" dirty="0" err="1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창대하리라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”</a:t>
            </a:r>
          </a:p>
          <a:p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-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욥기 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8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장 </a:t>
            </a:r>
            <a:r>
              <a:rPr lang="en-US" altLang="ko-KR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7</a:t>
            </a:r>
            <a:r>
              <a:rPr lang="ko-KR" altLang="en-US" dirty="0">
                <a:solidFill>
                  <a:srgbClr val="000000"/>
                </a:solidFill>
                <a:latin typeface="메이플스토리" panose="02000300000000000000" pitchFamily="2" charset="-127"/>
                <a:ea typeface="메이플스토리" panose="02000300000000000000" pitchFamily="2" charset="-127"/>
              </a:rPr>
              <a:t>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466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B891AE6-6A7B-4632-B33C-260E91DEDC9B}"/>
              </a:ext>
            </a:extLst>
          </p:cNvPr>
          <p:cNvSpPr txBox="1">
            <a:spLocks/>
          </p:cNvSpPr>
          <p:nvPr/>
        </p:nvSpPr>
        <p:spPr>
          <a:xfrm>
            <a:off x="1051111" y="3751730"/>
            <a:ext cx="10089777" cy="15733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자료구조</a:t>
            </a:r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sz="6600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Data Structure</a:t>
            </a:r>
          </a:p>
          <a:p>
            <a:endParaRPr lang="en-US" altLang="ko-KR" sz="48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48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데이터를 표현하고 저장하는 방법</a:t>
            </a:r>
          </a:p>
        </p:txBody>
      </p:sp>
    </p:spTree>
    <p:extLst>
      <p:ext uri="{BB962C8B-B14F-4D97-AF65-F5344CB8AC3E}">
        <p14:creationId xmlns:p14="http://schemas.microsoft.com/office/powerpoint/2010/main" val="27704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985809" y="2751303"/>
            <a:ext cx="10636625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우리는 왜 자료구조를 배워야 할까요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54851" y="3928192"/>
            <a:ext cx="8682298" cy="217356"/>
          </a:xfrm>
          <a:prstGeom prst="rect">
            <a:avLst/>
          </a:prstGeom>
          <a:solidFill>
            <a:srgbClr val="78CFFF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54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82387" y="11190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왜 자료구조를 배워야 하는가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73DEFD6-3B95-4C09-AB68-92DCEA6DCCCD}"/>
              </a:ext>
            </a:extLst>
          </p:cNvPr>
          <p:cNvSpPr txBox="1">
            <a:spLocks/>
          </p:cNvSpPr>
          <p:nvPr/>
        </p:nvSpPr>
        <p:spPr>
          <a:xfrm>
            <a:off x="1490079" y="4414411"/>
            <a:ext cx="9211841" cy="3712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복잡한 문제를 간단하게 </a:t>
            </a:r>
            <a:endParaRPr lang="en-US" altLang="ko-KR" sz="5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en-US" altLang="ko-KR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추상화</a:t>
            </a:r>
            <a:r>
              <a:rPr lang="en-US" altLang="ko-KR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 </a:t>
            </a:r>
            <a:r>
              <a:rPr lang="ko-KR" altLang="en-US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및  </a:t>
            </a:r>
            <a:r>
              <a:rPr lang="en-US" altLang="ko-KR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단순화</a:t>
            </a:r>
            <a:r>
              <a:rPr lang="en-US" altLang="ko-KR" sz="5400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endParaRPr lang="en-US" altLang="ko-KR" sz="5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할 수 있습니다</a:t>
            </a:r>
            <a:r>
              <a:rPr lang="en-US" altLang="ko-KR" sz="5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99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82387" y="11190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왜 자료구조를 배워야 하는가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26" name="Picture 2" descr="서울시 지도에 대한 이미지 검색결과">
            <a:extLst>
              <a:ext uri="{FF2B5EF4-FFF2-40B4-BE49-F238E27FC236}">
                <a16:creationId xmlns:a16="http://schemas.microsoft.com/office/drawing/2014/main" id="{7CAEEB3E-E0A5-4C02-99F2-26F397D6E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5" t="24611" r="10941" b="23119"/>
          <a:stretch/>
        </p:blipFill>
        <p:spPr bwMode="auto">
          <a:xfrm>
            <a:off x="327352" y="1622651"/>
            <a:ext cx="5768648" cy="414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E63BA3-A7EC-475B-8B98-6A5A3968FEE7}"/>
              </a:ext>
            </a:extLst>
          </p:cNvPr>
          <p:cNvSpPr/>
          <p:nvPr/>
        </p:nvSpPr>
        <p:spPr>
          <a:xfrm>
            <a:off x="6901589" y="3126491"/>
            <a:ext cx="427873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지하철을 타고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종로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에서 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‘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은평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’</a:t>
            </a:r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을 가려면 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어떻게 해야 할까요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57104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282387" y="111906"/>
            <a:ext cx="834260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왜 자료구조를 배워야 하는가</a:t>
            </a:r>
            <a:r>
              <a:rPr lang="en-US" altLang="ko-KR" sz="5400" dirty="0">
                <a:latin typeface="a옛날목욕탕B" panose="02020600000000000000" pitchFamily="18" charset="-127"/>
                <a:ea typeface="a옛날목욕탕B" panose="02020600000000000000" pitchFamily="18" charset="-127"/>
              </a:rPr>
              <a:t>?</a:t>
            </a:r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7141" y="1092698"/>
            <a:ext cx="6956048" cy="21735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282387" y="4358759"/>
            <a:ext cx="9946640" cy="8821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5400" dirty="0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pic>
        <p:nvPicPr>
          <p:cNvPr id="1026" name="Picture 2" descr="서울시 지도에 대한 이미지 검색결과">
            <a:extLst>
              <a:ext uri="{FF2B5EF4-FFF2-40B4-BE49-F238E27FC236}">
                <a16:creationId xmlns:a16="http://schemas.microsoft.com/office/drawing/2014/main" id="{7CAEEB3E-E0A5-4C02-99F2-26F397D6E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5" t="24611" r="10941" b="23119"/>
          <a:stretch/>
        </p:blipFill>
        <p:spPr bwMode="auto">
          <a:xfrm>
            <a:off x="327352" y="1622651"/>
            <a:ext cx="5768648" cy="414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2E63BA3-A7EC-475B-8B98-6A5A3968FEE7}"/>
              </a:ext>
            </a:extLst>
          </p:cNvPr>
          <p:cNvSpPr/>
          <p:nvPr/>
        </p:nvSpPr>
        <p:spPr>
          <a:xfrm>
            <a:off x="6632648" y="3126491"/>
            <a:ext cx="50946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실제 지하철 역과 노선의 좌표 데이터를 활용하면</a:t>
            </a:r>
            <a:endParaRPr lang="en-US" altLang="ko-KR" sz="20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문제가 매우 복잡 해집니다</a:t>
            </a:r>
            <a:r>
              <a:rPr lang="en-US" altLang="ko-KR" sz="2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266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2701</TotalTime>
  <Words>1206</Words>
  <Application>Microsoft Office PowerPoint</Application>
  <PresentationFormat>와이드스크린</PresentationFormat>
  <Paragraphs>252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7" baseType="lpstr">
      <vt:lpstr>Arial</vt:lpstr>
      <vt:lpstr>메이플스토리</vt:lpstr>
      <vt:lpstr>맑은 고딕</vt:lpstr>
      <vt:lpstr>나눔스퀘어라운드 Bold</vt:lpstr>
      <vt:lpstr>a옛날목욕탕B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D.com</dc:title>
  <dc:creator>송 용우</dc:creator>
  <cp:lastModifiedBy>송용우</cp:lastModifiedBy>
  <cp:revision>93</cp:revision>
  <dcterms:created xsi:type="dcterms:W3CDTF">2019-06-24T04:53:26Z</dcterms:created>
  <dcterms:modified xsi:type="dcterms:W3CDTF">2020-01-23T17:03:56Z</dcterms:modified>
</cp:coreProperties>
</file>