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8" r:id="rId4"/>
    <p:sldId id="270" r:id="rId5"/>
    <p:sldId id="271" r:id="rId6"/>
    <p:sldId id="259" r:id="rId7"/>
    <p:sldId id="283" r:id="rId8"/>
    <p:sldId id="284" r:id="rId9"/>
    <p:sldId id="287" r:id="rId10"/>
    <p:sldId id="268" r:id="rId11"/>
    <p:sldId id="285" r:id="rId12"/>
    <p:sldId id="286" r:id="rId13"/>
    <p:sldId id="290" r:id="rId14"/>
    <p:sldId id="273" r:id="rId15"/>
    <p:sldId id="291" r:id="rId16"/>
    <p:sldId id="289" r:id="rId17"/>
    <p:sldId id="281" r:id="rId18"/>
    <p:sldId id="292" r:id="rId19"/>
    <p:sldId id="272" r:id="rId20"/>
    <p:sldId id="293" r:id="rId21"/>
    <p:sldId id="295" r:id="rId22"/>
    <p:sldId id="297" r:id="rId23"/>
    <p:sldId id="298" r:id="rId24"/>
    <p:sldId id="301" r:id="rId25"/>
    <p:sldId id="294" r:id="rId26"/>
    <p:sldId id="300" r:id="rId27"/>
    <p:sldId id="302" r:id="rId28"/>
    <p:sldId id="303" r:id="rId29"/>
    <p:sldId id="311" r:id="rId30"/>
    <p:sldId id="312" r:id="rId31"/>
    <p:sldId id="306" r:id="rId32"/>
    <p:sldId id="307" r:id="rId33"/>
    <p:sldId id="261" r:id="rId34"/>
    <p:sldId id="310" r:id="rId35"/>
    <p:sldId id="274" r:id="rId36"/>
    <p:sldId id="277" r:id="rId37"/>
    <p:sldId id="279" r:id="rId38"/>
    <p:sldId id="278" r:id="rId39"/>
    <p:sldId id="267" r:id="rId40"/>
    <p:sldId id="276" r:id="rId41"/>
    <p:sldId id="305" r:id="rId42"/>
    <p:sldId id="309" r:id="rId43"/>
  </p:sldIdLst>
  <p:sldSz cx="12192000" cy="6858000"/>
  <p:notesSz cx="6858000" cy="9144000"/>
  <p:embeddedFontLst>
    <p:embeddedFont>
      <p:font typeface="a옛날목욕탕B" panose="02020600000000000000" pitchFamily="18" charset="-127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나눔스퀘어라운드 Bold" panose="020B0600000101010101" pitchFamily="50" charset="-127"/>
      <p:bold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E2"/>
    <a:srgbClr val="78CFFF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7:46.283" v="8980"/>
        <pc:sldMkLst>
          <pc:docMk/>
          <pc:sldMk cId="4291407074" sldId="259"/>
        </pc:sldMkLst>
        <pc:spChg chg="mod">
          <ac:chgData name="송용우" userId="5fec0c1f-fbad-4bae-b61b-9d64b9ac64ce" providerId="ADAL" clId="{5D0CB609-D922-4322-AC4D-B410EC1896AC}" dt="2019-06-27T08:57:46.283" v="8980"/>
          <ac:spMkLst>
            <pc:docMk/>
            <pc:sldMk cId="4291407074" sldId="259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7:43.303" v="111" actId="14100"/>
          <ac:spMkLst>
            <pc:docMk/>
            <pc:sldMk cId="4291407074" sldId="259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1:52.109" v="125" actId="478"/>
          <ac:spMkLst>
            <pc:docMk/>
            <pc:sldMk cId="4291407074" sldId="259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49:50.431" v="579"/>
          <ac:spMkLst>
            <pc:docMk/>
            <pc:sldMk cId="4291407074" sldId="259"/>
            <ac:spMk id="7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08:54:28.543" v="154" actId="1076"/>
          <ac:spMkLst>
            <pc:docMk/>
            <pc:sldMk cId="4291407074" sldId="259"/>
            <ac:spMk id="9" creationId="{400371EB-0687-4E6E-B370-8E68108D4D0B}"/>
          </ac:spMkLst>
        </pc:spChg>
        <pc:spChg chg="add mod">
          <ac:chgData name="송용우" userId="5fec0c1f-fbad-4bae-b61b-9d64b9ac64ce" providerId="ADAL" clId="{5D0CB609-D922-4322-AC4D-B410EC1896AC}" dt="2019-06-26T08:55:39.059" v="192" actId="1076"/>
          <ac:spMkLst>
            <pc:docMk/>
            <pc:sldMk cId="4291407074" sldId="259"/>
            <ac:spMk id="10" creationId="{ACA8DEC6-101C-49AD-9678-4F41C87C24CB}"/>
          </ac:spMkLst>
        </pc:spChg>
        <pc:spChg chg="add mod">
          <ac:chgData name="송용우" userId="5fec0c1f-fbad-4bae-b61b-9d64b9ac64ce" providerId="ADAL" clId="{5D0CB609-D922-4322-AC4D-B410EC1896AC}" dt="2019-06-26T08:55:59.016" v="224" actId="20577"/>
          <ac:spMkLst>
            <pc:docMk/>
            <pc:sldMk cId="4291407074" sldId="259"/>
            <ac:spMk id="11" creationId="{408C3DA8-B864-4523-B6F6-26ED6288A078}"/>
          </ac:spMkLst>
        </pc:spChg>
        <pc:picChg chg="add del mod">
          <ac:chgData name="송용우" userId="5fec0c1f-fbad-4bae-b61b-9d64b9ac64ce" providerId="ADAL" clId="{5D0CB609-D922-4322-AC4D-B410EC1896AC}" dt="2019-06-26T08:53:11.720" v="135" actId="478"/>
          <ac:picMkLst>
            <pc:docMk/>
            <pc:sldMk cId="4291407074" sldId="259"/>
            <ac:picMk id="2050" creationId="{C5705689-7C4F-466C-8033-1998246C7A3E}"/>
          </ac:picMkLst>
        </pc:picChg>
        <pc:picChg chg="add mod">
          <ac:chgData name="송용우" userId="5fec0c1f-fbad-4bae-b61b-9d64b9ac64ce" providerId="ADAL" clId="{5D0CB609-D922-4322-AC4D-B410EC1896AC}" dt="2019-06-26T08:54:15.781" v="142" actId="1076"/>
          <ac:picMkLst>
            <pc:docMk/>
            <pc:sldMk cId="4291407074" sldId="259"/>
            <ac:picMk id="2052" creationId="{9353140A-40B4-4A77-8AC0-3AAB398644BC}"/>
          </ac:picMkLst>
        </pc:picChg>
        <pc:picChg chg="add mod">
          <ac:chgData name="송용우" userId="5fec0c1f-fbad-4bae-b61b-9d64b9ac64ce" providerId="ADAL" clId="{5D0CB609-D922-4322-AC4D-B410EC1896AC}" dt="2019-06-26T08:55:41.323" v="193" actId="1076"/>
          <ac:picMkLst>
            <pc:docMk/>
            <pc:sldMk cId="4291407074" sldId="259"/>
            <ac:picMk id="2054" creationId="{6E99A3C4-8FC0-47D3-B11C-9845D12D11A9}"/>
          </ac:picMkLst>
        </pc:picChg>
      </pc:sldChg>
      <pc:sldChg chg="modSp del">
        <pc:chgData name="송용우" userId="5fec0c1f-fbad-4bae-b61b-9d64b9ac64ce" providerId="ADAL" clId="{5D0CB609-D922-4322-AC4D-B410EC1896AC}" dt="2019-06-27T05:43:16.688" v="4367" actId="2696"/>
        <pc:sldMkLst>
          <pc:docMk/>
          <pc:sldMk cId="986253177" sldId="260"/>
        </pc:sldMkLst>
        <pc:spChg chg="mod">
          <ac:chgData name="송용우" userId="5fec0c1f-fbad-4bae-b61b-9d64b9ac64ce" providerId="ADAL" clId="{5D0CB609-D922-4322-AC4D-B410EC1896AC}" dt="2019-06-27T02:13:42.700" v="3989" actId="1076"/>
          <ac:spMkLst>
            <pc:docMk/>
            <pc:sldMk cId="986253177" sldId="260"/>
            <ac:spMk id="4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del ord">
        <pc:chgData name="송용우" userId="5fec0c1f-fbad-4bae-b61b-9d64b9ac64ce" providerId="ADAL" clId="{5D0CB609-D922-4322-AC4D-B410EC1896AC}" dt="2019-06-27T08:37:09.919" v="8204" actId="2696"/>
        <pc:sldMkLst>
          <pc:docMk/>
          <pc:sldMk cId="1069333272" sldId="263"/>
        </pc:sldMkLst>
      </pc:sldChg>
      <pc:sldChg chg="del">
        <pc:chgData name="송용우" userId="5fec0c1f-fbad-4bae-b61b-9d64b9ac64ce" providerId="ADAL" clId="{5D0CB609-D922-4322-AC4D-B410EC1896AC}" dt="2019-06-27T05:43:19.268" v="4369" actId="2696"/>
        <pc:sldMkLst>
          <pc:docMk/>
          <pc:sldMk cId="3163413456" sldId="265"/>
        </pc:sldMkLst>
      </pc:sldChg>
      <pc:sldChg chg="addSp delSp modSp del">
        <pc:chgData name="송용우" userId="5fec0c1f-fbad-4bae-b61b-9d64b9ac64ce" providerId="ADAL" clId="{5D0CB609-D922-4322-AC4D-B410EC1896AC}" dt="2019-06-26T09:56:40.030" v="632" actId="2696"/>
        <pc:sldMkLst>
          <pc:docMk/>
          <pc:sldMk cId="3300538654" sldId="266"/>
        </pc:sldMkLst>
        <pc:graphicFrameChg chg="add del modGraphic">
          <ac:chgData name="송용우" userId="5fec0c1f-fbad-4bae-b61b-9d64b9ac64ce" providerId="ADAL" clId="{5D0CB609-D922-4322-AC4D-B410EC1896AC}" dt="2019-06-26T09:55:19.232" v="583" actId="27309"/>
          <ac:graphicFrameMkLst>
            <pc:docMk/>
            <pc:sldMk cId="3300538654" sldId="266"/>
            <ac:graphicFrameMk id="3" creationId="{A0179CD6-8734-40FD-B770-3C9D5F2CF66F}"/>
          </ac:graphicFrameMkLst>
        </pc:graphicFrameChg>
      </pc:sldChg>
      <pc:sldChg chg="addSp delSp modSp">
        <pc:chgData name="송용우" userId="5fec0c1f-fbad-4bae-b61b-9d64b9ac64ce" providerId="ADAL" clId="{5D0CB609-D922-4322-AC4D-B410EC1896AC}" dt="2019-06-27T09:18:15.781" v="9604" actId="2085"/>
        <pc:sldMkLst>
          <pc:docMk/>
          <pc:sldMk cId="1229590576" sldId="267"/>
        </pc:sldMkLst>
        <pc:spChg chg="add mod">
          <ac:chgData name="송용우" userId="5fec0c1f-fbad-4bae-b61b-9d64b9ac64ce" providerId="ADAL" clId="{5D0CB609-D922-4322-AC4D-B410EC1896AC}" dt="2019-06-27T09:16:52.765" v="9590" actId="1076"/>
          <ac:spMkLst>
            <pc:docMk/>
            <pc:sldMk cId="1229590576" sldId="267"/>
            <ac:spMk id="2" creationId="{9DA7CF5F-CE68-45EA-A2F4-1E48A87D2244}"/>
          </ac:spMkLst>
        </pc:spChg>
        <pc:spChg chg="add del">
          <ac:chgData name="송용우" userId="5fec0c1f-fbad-4bae-b61b-9d64b9ac64ce" providerId="ADAL" clId="{5D0CB609-D922-4322-AC4D-B410EC1896AC}" dt="2019-06-27T09:16:39.121" v="9583"/>
          <ac:spMkLst>
            <pc:docMk/>
            <pc:sldMk cId="1229590576" sldId="267"/>
            <ac:spMk id="3" creationId="{B532BA91-32A7-45D1-AEA7-4CF19AF51E60}"/>
          </ac:spMkLst>
        </pc:spChg>
        <pc:spChg chg="mod">
          <ac:chgData name="송용우" userId="5fec0c1f-fbad-4bae-b61b-9d64b9ac64ce" providerId="ADAL" clId="{5D0CB609-D922-4322-AC4D-B410EC1896AC}" dt="2019-06-27T09:18:15.781" v="9604" actId="2085"/>
          <ac:spMkLst>
            <pc:docMk/>
            <pc:sldMk cId="1229590576" sldId="267"/>
            <ac:spMk id="5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16:50.759" v="9589" actId="1076"/>
          <ac:spMkLst>
            <pc:docMk/>
            <pc:sldMk cId="1229590576" sldId="26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9:16:55.613" v="9591" actId="1076"/>
          <ac:spMkLst>
            <pc:docMk/>
            <pc:sldMk cId="1229590576" sldId="267"/>
            <ac:spMk id="7" creationId="{F159E829-ECEF-4A14-B1C1-91FA8CAA495C}"/>
          </ac:spMkLst>
        </pc:spChg>
        <pc:spChg chg="add del mod">
          <ac:chgData name="송용우" userId="5fec0c1f-fbad-4bae-b61b-9d64b9ac64ce" providerId="ADAL" clId="{5D0CB609-D922-4322-AC4D-B410EC1896AC}" dt="2019-06-27T09:16:28.670" v="9579" actId="478"/>
          <ac:spMkLst>
            <pc:docMk/>
            <pc:sldMk cId="1229590576" sldId="267"/>
            <ac:spMk id="8" creationId="{9687054E-8661-4930-9A77-DE86DEE0EA34}"/>
          </ac:spMkLst>
        </pc:spChg>
        <pc:spChg chg="add mod">
          <ac:chgData name="송용우" userId="5fec0c1f-fbad-4bae-b61b-9d64b9ac64ce" providerId="ADAL" clId="{5D0CB609-D922-4322-AC4D-B410EC1896AC}" dt="2019-06-27T09:17:18.387" v="9597" actId="403"/>
          <ac:spMkLst>
            <pc:docMk/>
            <pc:sldMk cId="1229590576" sldId="267"/>
            <ac:spMk id="9" creationId="{56AA0616-8A92-4015-A0BE-69FB33B657C7}"/>
          </ac:spMkLst>
        </pc:spChg>
        <pc:spChg chg="add mod">
          <ac:chgData name="송용우" userId="5fec0c1f-fbad-4bae-b61b-9d64b9ac64ce" providerId="ADAL" clId="{5D0CB609-D922-4322-AC4D-B410EC1896AC}" dt="2019-06-27T09:17:41.491" v="9602" actId="1076"/>
          <ac:spMkLst>
            <pc:docMk/>
            <pc:sldMk cId="1229590576" sldId="267"/>
            <ac:spMk id="10" creationId="{38B525D8-FC52-4202-9DFE-D16F9F201AF4}"/>
          </ac:spMkLst>
        </pc:spChg>
      </pc:sldChg>
      <pc:sldChg chg="addSp delSp modSp">
        <pc:chgData name="송용우" userId="5fec0c1f-fbad-4bae-b61b-9d64b9ac64ce" providerId="ADAL" clId="{5D0CB609-D922-4322-AC4D-B410EC1896AC}" dt="2019-06-26T10:03:46.569" v="779" actId="1076"/>
        <pc:sldMkLst>
          <pc:docMk/>
          <pc:sldMk cId="3157884792" sldId="268"/>
        </pc:sldMkLst>
        <pc:spChg chg="add mod">
          <ac:chgData name="송용우" userId="5fec0c1f-fbad-4bae-b61b-9d64b9ac64ce" providerId="ADAL" clId="{5D0CB609-D922-4322-AC4D-B410EC1896AC}" dt="2019-06-26T10:03:34.562" v="775" actId="13822"/>
          <ac:spMkLst>
            <pc:docMk/>
            <pc:sldMk cId="3157884792" sldId="268"/>
            <ac:spMk id="2" creationId="{DB56C8DF-B7F9-4226-A06F-3DA9780C7177}"/>
          </ac:spMkLst>
        </pc:spChg>
        <pc:spChg chg="del mod">
          <ac:chgData name="송용우" userId="5fec0c1f-fbad-4bae-b61b-9d64b9ac64ce" providerId="ADAL" clId="{5D0CB609-D922-4322-AC4D-B410EC1896AC}" dt="2019-06-26T09:56:44.460" v="634" actId="478"/>
          <ac:spMkLst>
            <pc:docMk/>
            <pc:sldMk cId="3157884792" sldId="268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5.636" v="635" actId="478"/>
          <ac:spMkLst>
            <pc:docMk/>
            <pc:sldMk cId="3157884792" sldId="268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7.843" v="636" actId="478"/>
          <ac:spMkLst>
            <pc:docMk/>
            <pc:sldMk cId="3157884792" sldId="268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9.339" v="637" actId="478"/>
          <ac:spMkLst>
            <pc:docMk/>
            <pc:sldMk cId="3157884792" sldId="268"/>
            <ac:spMk id="1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03:41.550" v="777" actId="1076"/>
          <ac:spMkLst>
            <pc:docMk/>
            <pc:sldMk cId="3157884792" sldId="268"/>
            <ac:spMk id="24" creationId="{CE6AB683-093C-4B58-88BC-9509207ACFA8}"/>
          </ac:spMkLst>
        </pc:spChg>
        <pc:spChg chg="add mod">
          <ac:chgData name="송용우" userId="5fec0c1f-fbad-4bae-b61b-9d64b9ac64ce" providerId="ADAL" clId="{5D0CB609-D922-4322-AC4D-B410EC1896AC}" dt="2019-06-26T10:03:46.569" v="779" actId="1076"/>
          <ac:spMkLst>
            <pc:docMk/>
            <pc:sldMk cId="3157884792" sldId="268"/>
            <ac:spMk id="25" creationId="{67AB1AE1-E80E-4649-98C7-96B551A0E307}"/>
          </ac:spMkLst>
        </pc:spChg>
        <pc:spChg chg="del">
          <ac:chgData name="송용우" userId="5fec0c1f-fbad-4bae-b61b-9d64b9ac64ce" providerId="ADAL" clId="{5D0CB609-D922-4322-AC4D-B410EC1896AC}" dt="2019-06-26T09:56:56.748" v="644" actId="478"/>
          <ac:spMkLst>
            <pc:docMk/>
            <pc:sldMk cId="3157884792" sldId="268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55.452" v="643" actId="478"/>
          <ac:spMkLst>
            <pc:docMk/>
            <pc:sldMk cId="3157884792" sldId="268"/>
            <ac:spMk id="28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1.654" v="628" actId="1076"/>
          <ac:spMkLst>
            <pc:docMk/>
            <pc:sldMk cId="3157884792" sldId="268"/>
            <ac:spMk id="29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5.058" v="629" actId="14100"/>
          <ac:spMkLst>
            <pc:docMk/>
            <pc:sldMk cId="3157884792" sldId="268"/>
            <ac:spMk id="30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3.122" v="641" actId="478"/>
          <ac:cxnSpMkLst>
            <pc:docMk/>
            <pc:sldMk cId="3157884792" sldId="268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193" v="638" actId="478"/>
          <ac:cxnSpMkLst>
            <pc:docMk/>
            <pc:sldMk cId="3157884792" sldId="268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947" v="639" actId="478"/>
          <ac:cxnSpMkLst>
            <pc:docMk/>
            <pc:sldMk cId="3157884792" sldId="268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1.921" v="640" actId="478"/>
          <ac:cxnSpMkLst>
            <pc:docMk/>
            <pc:sldMk cId="3157884792" sldId="268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4.091" v="642" actId="478"/>
          <ac:cxnSpMkLst>
            <pc:docMk/>
            <pc:sldMk cId="3157884792" sldId="268"/>
            <ac:cxnSpMk id="26" creationId="{00000000-0000-0000-0000-000000000000}"/>
          </ac:cxnSpMkLst>
        </pc:cxnChg>
      </pc:sldChg>
      <pc:sldChg chg="del">
        <pc:chgData name="송용우" userId="5fec0c1f-fbad-4bae-b61b-9d64b9ac64ce" providerId="ADAL" clId="{5D0CB609-D922-4322-AC4D-B410EC1896AC}" dt="2019-06-26T09:59:11.407" v="750" actId="2696"/>
        <pc:sldMkLst>
          <pc:docMk/>
          <pc:sldMk cId="1074184429" sldId="269"/>
        </pc:sldMkLst>
      </pc:sldChg>
      <pc:sldChg chg="addSp modSp">
        <pc:chgData name="송용우" userId="5fec0c1f-fbad-4bae-b61b-9d64b9ac64ce" providerId="ADAL" clId="{5D0CB609-D922-4322-AC4D-B410EC1896AC}" dt="2019-06-27T08:00:54.426" v="5653" actId="1076"/>
        <pc:sldMkLst>
          <pc:docMk/>
          <pc:sldMk cId="3671828286" sldId="270"/>
        </pc:sldMkLst>
        <pc:spChg chg="mod">
          <ac:chgData name="송용우" userId="5fec0c1f-fbad-4bae-b61b-9d64b9ac64ce" providerId="ADAL" clId="{5D0CB609-D922-4322-AC4D-B410EC1896AC}" dt="2019-06-26T08:46:44.112" v="19" actId="1076"/>
          <ac:spMkLst>
            <pc:docMk/>
            <pc:sldMk cId="3671828286" sldId="270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6:29.344" v="14" actId="1076"/>
          <ac:spMkLst>
            <pc:docMk/>
            <pc:sldMk cId="3671828286" sldId="270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00:50.341" v="5652" actId="1076"/>
          <ac:spMkLst>
            <pc:docMk/>
            <pc:sldMk cId="3671828286" sldId="270"/>
            <ac:spMk id="8" creationId="{00000000-0000-0000-0000-000000000000}"/>
          </ac:spMkLst>
        </pc:spChg>
        <pc:picChg chg="add mod">
          <ac:chgData name="송용우" userId="5fec0c1f-fbad-4bae-b61b-9d64b9ac64ce" providerId="ADAL" clId="{5D0CB609-D922-4322-AC4D-B410EC1896AC}" dt="2019-06-27T08:00:54.426" v="5653" actId="1076"/>
          <ac:picMkLst>
            <pc:docMk/>
            <pc:sldMk cId="3671828286" sldId="270"/>
            <ac:picMk id="1026" creationId="{E4C19952-89D5-4BB2-A925-81438BBFBD7B}"/>
          </ac:picMkLst>
        </pc:picChg>
      </pc:sldChg>
      <pc:sldChg chg="modSp ord">
        <pc:chgData name="송용우" userId="5fec0c1f-fbad-4bae-b61b-9d64b9ac64ce" providerId="ADAL" clId="{5D0CB609-D922-4322-AC4D-B410EC1896AC}" dt="2019-06-27T09:41:46.923" v="9619" actId="20577"/>
        <pc:sldMkLst>
          <pc:docMk/>
          <pc:sldMk cId="2034249273" sldId="272"/>
        </pc:sldMkLst>
        <pc:spChg chg="mod">
          <ac:chgData name="송용우" userId="5fec0c1f-fbad-4bae-b61b-9d64b9ac64ce" providerId="ADAL" clId="{5D0CB609-D922-4322-AC4D-B410EC1896AC}" dt="2019-06-27T01:40:16.439" v="2674"/>
          <ac:spMkLst>
            <pc:docMk/>
            <pc:sldMk cId="2034249273" sldId="272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10:50.910" v="6296" actId="207"/>
          <ac:spMkLst>
            <pc:docMk/>
            <pc:sldMk cId="2034249273" sldId="272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9:41:46.923" v="9619" actId="20577"/>
          <ac:spMkLst>
            <pc:docMk/>
            <pc:sldMk cId="2034249273" sldId="272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1:35:53.480" v="2595" actId="403"/>
          <ac:spMkLst>
            <pc:docMk/>
            <pc:sldMk cId="2034249273" sldId="272"/>
            <ac:spMk id="19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10:03.499" v="6289" actId="1076"/>
        <pc:sldMkLst>
          <pc:docMk/>
          <pc:sldMk cId="440471612" sldId="273"/>
        </pc:sldMkLst>
        <pc:spChg chg="add del mod">
          <ac:chgData name="송용우" userId="5fec0c1f-fbad-4bae-b61b-9d64b9ac64ce" providerId="ADAL" clId="{5D0CB609-D922-4322-AC4D-B410EC1896AC}" dt="2019-06-26T10:05:48.118" v="813" actId="1076"/>
          <ac:spMkLst>
            <pc:docMk/>
            <pc:sldMk cId="440471612" sldId="273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33:57.978" v="1309"/>
          <ac:spMkLst>
            <pc:docMk/>
            <pc:sldMk cId="440471612" sldId="273"/>
            <ac:spMk id="6" creationId="{51B1F457-E983-44BA-BC4F-21C8ED8A6958}"/>
          </ac:spMkLst>
        </pc:spChg>
        <pc:spChg chg="add del mod">
          <ac:chgData name="송용우" userId="5fec0c1f-fbad-4bae-b61b-9d64b9ac64ce" providerId="ADAL" clId="{5D0CB609-D922-4322-AC4D-B410EC1896AC}" dt="2019-06-26T10:05:54.575" v="814" actId="1076"/>
          <ac:spMkLst>
            <pc:docMk/>
            <pc:sldMk cId="440471612" sldId="273"/>
            <ac:spMk id="7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6T10:23:36.899" v="1045" actId="478"/>
          <ac:spMkLst>
            <pc:docMk/>
            <pc:sldMk cId="440471612" sldId="273"/>
            <ac:spMk id="8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5:44.464" v="812"/>
          <ac:spMkLst>
            <pc:docMk/>
            <pc:sldMk cId="440471612" sldId="273"/>
            <ac:spMk id="9" creationId="{F1560556-659D-4D77-BFE5-1054DBE6C502}"/>
          </ac:spMkLst>
        </pc:spChg>
        <pc:spChg chg="add mod">
          <ac:chgData name="송용우" userId="5fec0c1f-fbad-4bae-b61b-9d64b9ac64ce" providerId="ADAL" clId="{5D0CB609-D922-4322-AC4D-B410EC1896AC}" dt="2019-06-26T10:24:14.937" v="1047" actId="1076"/>
          <ac:spMkLst>
            <pc:docMk/>
            <pc:sldMk cId="440471612" sldId="273"/>
            <ac:spMk id="10" creationId="{2A63EC9B-02A9-4FEE-9BBA-43B594B74E6C}"/>
          </ac:spMkLst>
        </pc:spChg>
        <pc:spChg chg="add mod">
          <ac:chgData name="송용우" userId="5fec0c1f-fbad-4bae-b61b-9d64b9ac64ce" providerId="ADAL" clId="{5D0CB609-D922-4322-AC4D-B410EC1896AC}" dt="2019-06-26T10:24:18.307" v="1049" actId="1076"/>
          <ac:spMkLst>
            <pc:docMk/>
            <pc:sldMk cId="440471612" sldId="273"/>
            <ac:spMk id="11" creationId="{12127A09-BE35-4923-9453-6990A85AE03C}"/>
          </ac:spMkLst>
        </pc:spChg>
        <pc:spChg chg="add mod">
          <ac:chgData name="송용우" userId="5fec0c1f-fbad-4bae-b61b-9d64b9ac64ce" providerId="ADAL" clId="{5D0CB609-D922-4322-AC4D-B410EC1896AC}" dt="2019-06-26T10:24:23.879" v="1051" actId="1076"/>
          <ac:spMkLst>
            <pc:docMk/>
            <pc:sldMk cId="440471612" sldId="273"/>
            <ac:spMk id="12" creationId="{E429B60E-F403-4F61-A92D-60D1502D714E}"/>
          </ac:spMkLst>
        </pc:spChg>
        <pc:spChg chg="add mod">
          <ac:chgData name="송용우" userId="5fec0c1f-fbad-4bae-b61b-9d64b9ac64ce" providerId="ADAL" clId="{5D0CB609-D922-4322-AC4D-B410EC1896AC}" dt="2019-06-27T08:10:03.499" v="6289" actId="1076"/>
          <ac:spMkLst>
            <pc:docMk/>
            <pc:sldMk cId="440471612" sldId="273"/>
            <ac:spMk id="13" creationId="{4026B2AE-04F8-40A7-9555-891AA8945BFE}"/>
          </ac:spMkLst>
        </pc:spChg>
        <pc:spChg chg="add mod">
          <ac:chgData name="송용우" userId="5fec0c1f-fbad-4bae-b61b-9d64b9ac64ce" providerId="ADAL" clId="{5D0CB609-D922-4322-AC4D-B410EC1896AC}" dt="2019-06-27T08:09:35.302" v="6272" actId="2711"/>
          <ac:spMkLst>
            <pc:docMk/>
            <pc:sldMk cId="440471612" sldId="273"/>
            <ac:spMk id="14" creationId="{6A2C75A2-7A2D-4080-8FC2-C13A34CAABB8}"/>
          </ac:spMkLst>
        </pc:spChg>
        <pc:spChg chg="add mod">
          <ac:chgData name="송용우" userId="5fec0c1f-fbad-4bae-b61b-9d64b9ac64ce" providerId="ADAL" clId="{5D0CB609-D922-4322-AC4D-B410EC1896AC}" dt="2019-06-27T08:09:41.278" v="6273" actId="2711"/>
          <ac:spMkLst>
            <pc:docMk/>
            <pc:sldMk cId="440471612" sldId="273"/>
            <ac:spMk id="15" creationId="{965AAF7D-4329-40F2-AAF1-3B8F57EB0F7B}"/>
          </ac:spMkLst>
        </pc:spChg>
        <pc:picChg chg="add del mod">
          <ac:chgData name="송용우" userId="5fec0c1f-fbad-4bae-b61b-9d64b9ac64ce" providerId="ADAL" clId="{5D0CB609-D922-4322-AC4D-B410EC1896AC}" dt="2019-06-26T10:05:48.118" v="813" actId="1076"/>
          <ac:picMkLst>
            <pc:docMk/>
            <pc:sldMk cId="440471612" sldId="273"/>
            <ac:picMk id="4" creationId="{00000000-0000-0000-0000-000000000000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del">
        <pc:chgData name="송용우" userId="5fec0c1f-fbad-4bae-b61b-9d64b9ac64ce" providerId="ADAL" clId="{5D0CB609-D922-4322-AC4D-B410EC1896AC}" dt="2019-06-26T10:01:19.284" v="751" actId="2696"/>
        <pc:sldMkLst>
          <pc:docMk/>
          <pc:sldMk cId="3783282328" sldId="275"/>
        </pc:sldMkLst>
      </pc:sldChg>
      <pc:sldChg chg="addSp delSp modSp ord">
        <pc:chgData name="송용우" userId="5fec0c1f-fbad-4bae-b61b-9d64b9ac64ce" providerId="ADAL" clId="{5D0CB609-D922-4322-AC4D-B410EC1896AC}" dt="2019-06-27T08:44:51.871" v="8403" actId="403"/>
        <pc:sldMkLst>
          <pc:docMk/>
          <pc:sldMk cId="302916578" sldId="276"/>
        </pc:sldMkLst>
        <pc:spChg chg="add mod">
          <ac:chgData name="송용우" userId="5fec0c1f-fbad-4bae-b61b-9d64b9ac64ce" providerId="ADAL" clId="{5D0CB609-D922-4322-AC4D-B410EC1896AC}" dt="2019-06-27T08:37:47.435" v="8211" actId="404"/>
          <ac:spMkLst>
            <pc:docMk/>
            <pc:sldMk cId="302916578" sldId="276"/>
            <ac:spMk id="2" creationId="{1BB93103-E2DA-4A9C-BE80-58E850E9202E}"/>
          </ac:spMkLst>
        </pc:spChg>
        <pc:spChg chg="add mod">
          <ac:chgData name="송용우" userId="5fec0c1f-fbad-4bae-b61b-9d64b9ac64ce" providerId="ADAL" clId="{5D0CB609-D922-4322-AC4D-B410EC1896AC}" dt="2019-06-27T07:41:16.155" v="4877" actId="1076"/>
          <ac:spMkLst>
            <pc:docMk/>
            <pc:sldMk cId="302916578" sldId="276"/>
            <ac:spMk id="3" creationId="{BD7FEDD1-E2DC-4407-9E16-B10F0D12214E}"/>
          </ac:spMkLst>
        </pc:spChg>
        <pc:spChg chg="del">
          <ac:chgData name="송용우" userId="5fec0c1f-fbad-4bae-b61b-9d64b9ac64ce" providerId="ADAL" clId="{5D0CB609-D922-4322-AC4D-B410EC1896AC}" dt="2019-06-27T08:37:38.450" v="8209" actId="478"/>
          <ac:spMkLst>
            <pc:docMk/>
            <pc:sldMk cId="302916578" sldId="27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7:37.193" v="8208" actId="478"/>
          <ac:spMkLst>
            <pc:docMk/>
            <pc:sldMk cId="302916578" sldId="276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44:12.865" v="8259" actId="478"/>
          <ac:spMkLst>
            <pc:docMk/>
            <pc:sldMk cId="302916578" sldId="276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43:58.636" v="8250"/>
          <ac:spMkLst>
            <pc:docMk/>
            <pc:sldMk cId="302916578" sldId="276"/>
            <ac:spMk id="7" creationId="{5157F18A-5A11-46D4-AE48-8171AD08745D}"/>
          </ac:spMkLst>
        </pc:spChg>
        <pc:spChg chg="add mod">
          <ac:chgData name="송용우" userId="5fec0c1f-fbad-4bae-b61b-9d64b9ac64ce" providerId="ADAL" clId="{5D0CB609-D922-4322-AC4D-B410EC1896AC}" dt="2019-06-27T08:44:03.258" v="8258"/>
          <ac:spMkLst>
            <pc:docMk/>
            <pc:sldMk cId="302916578" sldId="276"/>
            <ac:spMk id="8" creationId="{076E575F-2AA5-4B31-8467-E10B2E78D242}"/>
          </ac:spMkLst>
        </pc:spChg>
        <pc:spChg chg="add mod">
          <ac:chgData name="송용우" userId="5fec0c1f-fbad-4bae-b61b-9d64b9ac64ce" providerId="ADAL" clId="{5D0CB609-D922-4322-AC4D-B410EC1896AC}" dt="2019-06-27T07:41:12.123" v="4876" actId="1076"/>
          <ac:spMkLst>
            <pc:docMk/>
            <pc:sldMk cId="302916578" sldId="276"/>
            <ac:spMk id="9" creationId="{44BD464D-020F-4CA3-AF53-7481D1C1C1C1}"/>
          </ac:spMkLst>
        </pc:spChg>
        <pc:spChg chg="add mod">
          <ac:chgData name="송용우" userId="5fec0c1f-fbad-4bae-b61b-9d64b9ac64ce" providerId="ADAL" clId="{5D0CB609-D922-4322-AC4D-B410EC1896AC}" dt="2019-06-27T08:44:01.467" v="8254"/>
          <ac:spMkLst>
            <pc:docMk/>
            <pc:sldMk cId="302916578" sldId="276"/>
            <ac:spMk id="10" creationId="{2FDC556C-6858-43E8-BECB-0F19549C9538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1" creationId="{5C85B1EB-9CCE-4225-8363-4B2C9594A107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2" creationId="{80A9556A-700D-489D-B9E9-2389A18A6BDC}"/>
          </ac:spMkLst>
        </pc:spChg>
        <pc:spChg chg="add mod">
          <ac:chgData name="송용우" userId="5fec0c1f-fbad-4bae-b61b-9d64b9ac64ce" providerId="ADAL" clId="{5D0CB609-D922-4322-AC4D-B410EC1896AC}" dt="2019-06-27T08:44:51.871" v="8403" actId="403"/>
          <ac:spMkLst>
            <pc:docMk/>
            <pc:sldMk cId="302916578" sldId="276"/>
            <ac:spMk id="13" creationId="{B21AF5EE-492E-45CF-BC61-994840663AB2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33.376" v="8245" actId="2085"/>
        <pc:sldMkLst>
          <pc:docMk/>
          <pc:sldMk cId="2453280698" sldId="277"/>
        </pc:sldMkLst>
        <pc:spChg chg="add mod">
          <ac:chgData name="송용우" userId="5fec0c1f-fbad-4bae-b61b-9d64b9ac64ce" providerId="ADAL" clId="{5D0CB609-D922-4322-AC4D-B410EC1896AC}" dt="2019-06-27T08:37:16.792" v="8207" actId="1076"/>
          <ac:spMkLst>
            <pc:docMk/>
            <pc:sldMk cId="2453280698" sldId="277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8:43:33.376" v="8245" actId="2085"/>
          <ac:spMkLst>
            <pc:docMk/>
            <pc:sldMk cId="2453280698" sldId="277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0:55.075" v="5288" actId="478"/>
          <ac:spMkLst>
            <pc:docMk/>
            <pc:sldMk cId="2453280698" sldId="27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7:14.774" v="8206" actId="1076"/>
          <ac:spMkLst>
            <pc:docMk/>
            <pc:sldMk cId="2453280698" sldId="277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8:37:13.082" v="8205" actId="1076"/>
          <ac:spMkLst>
            <pc:docMk/>
            <pc:sldMk cId="2453280698" sldId="277"/>
            <ac:spMk id="8" creationId="{0F877ABD-511E-46EC-9937-EA25883A407C}"/>
          </ac:spMkLst>
        </pc:spChg>
        <pc:spChg chg="add mod">
          <ac:chgData name="송용우" userId="5fec0c1f-fbad-4bae-b61b-9d64b9ac64ce" providerId="ADAL" clId="{5D0CB609-D922-4322-AC4D-B410EC1896AC}" dt="2019-06-27T07:51:55.529" v="5352" actId="1076"/>
          <ac:spMkLst>
            <pc:docMk/>
            <pc:sldMk cId="2453280698" sldId="277"/>
            <ac:spMk id="9" creationId="{E3B15F6E-5519-45E0-BB5B-50E4CEF34A72}"/>
          </ac:spMkLst>
        </pc:spChg>
      </pc:sldChg>
      <pc:sldChg chg="addSp modSp ord">
        <pc:chgData name="송용우" userId="5fec0c1f-fbad-4bae-b61b-9d64b9ac64ce" providerId="ADAL" clId="{5D0CB609-D922-4322-AC4D-B410EC1896AC}" dt="2019-06-27T08:43:23.648" v="8241" actId="2085"/>
        <pc:sldMkLst>
          <pc:docMk/>
          <pc:sldMk cId="1513403971" sldId="278"/>
        </pc:sldMkLst>
        <pc:spChg chg="mod">
          <ac:chgData name="송용우" userId="5fec0c1f-fbad-4bae-b61b-9d64b9ac64ce" providerId="ADAL" clId="{5D0CB609-D922-4322-AC4D-B410EC1896AC}" dt="2019-06-27T08:43:23.648" v="8241" actId="2085"/>
          <ac:spMkLst>
            <pc:docMk/>
            <pc:sldMk cId="1513403971" sldId="278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7:57:14.669" v="5415" actId="1076"/>
          <ac:spMkLst>
            <pc:docMk/>
            <pc:sldMk cId="1513403971" sldId="278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9:11.692" v="8226" actId="2711"/>
          <ac:spMkLst>
            <pc:docMk/>
            <pc:sldMk cId="1513403971" sldId="278"/>
            <ac:spMk id="7" creationId="{FAF60E16-227E-4849-97A6-DBB037800894}"/>
          </ac:spMkLst>
        </pc:spChg>
        <pc:spChg chg="add mod">
          <ac:chgData name="송용우" userId="5fec0c1f-fbad-4bae-b61b-9d64b9ac64ce" providerId="ADAL" clId="{5D0CB609-D922-4322-AC4D-B410EC1896AC}" dt="2019-06-27T07:57:12.311" v="5414" actId="1076"/>
          <ac:spMkLst>
            <pc:docMk/>
            <pc:sldMk cId="1513403971" sldId="278"/>
            <ac:spMk id="8" creationId="{540FDCFA-3F1E-4D4A-A7F7-2B8AF817CAEF}"/>
          </ac:spMkLst>
        </pc:spChg>
        <pc:spChg chg="add mod">
          <ac:chgData name="송용우" userId="5fec0c1f-fbad-4bae-b61b-9d64b9ac64ce" providerId="ADAL" clId="{5D0CB609-D922-4322-AC4D-B410EC1896AC}" dt="2019-06-27T08:39:18.075" v="8235" actId="1076"/>
          <ac:spMkLst>
            <pc:docMk/>
            <pc:sldMk cId="1513403971" sldId="278"/>
            <ac:spMk id="9" creationId="{476D1CF1-6379-44FB-BE6E-227257FF0A83}"/>
          </ac:spMkLst>
        </pc:spChg>
        <pc:spChg chg="add mod">
          <ac:chgData name="송용우" userId="5fec0c1f-fbad-4bae-b61b-9d64b9ac64ce" providerId="ADAL" clId="{5D0CB609-D922-4322-AC4D-B410EC1896AC}" dt="2019-06-27T08:39:03.797" v="8225"/>
          <ac:spMkLst>
            <pc:docMk/>
            <pc:sldMk cId="1513403971" sldId="278"/>
            <ac:spMk id="10" creationId="{4ABF3953-9EB5-44D1-A254-F138D0AC371D}"/>
          </ac:spMkLst>
        </pc:spChg>
        <pc:spChg chg="add mod">
          <ac:chgData name="송용우" userId="5fec0c1f-fbad-4bae-b61b-9d64b9ac64ce" providerId="ADAL" clId="{5D0CB609-D922-4322-AC4D-B410EC1896AC}" dt="2019-06-27T08:38:59.916" v="8219" actId="2711"/>
          <ac:spMkLst>
            <pc:docMk/>
            <pc:sldMk cId="1513403971" sldId="278"/>
            <ac:spMk id="11" creationId="{CD364EFD-1778-4EC1-813D-3622C6666927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28.772" v="8243" actId="2085"/>
        <pc:sldMkLst>
          <pc:docMk/>
          <pc:sldMk cId="530125172" sldId="279"/>
        </pc:sldMkLst>
        <pc:spChg chg="add del mod">
          <ac:chgData name="송용우" userId="5fec0c1f-fbad-4bae-b61b-9d64b9ac64ce" providerId="ADAL" clId="{5D0CB609-D922-4322-AC4D-B410EC1896AC}" dt="2019-06-27T07:44:18.168" v="4993" actId="478"/>
          <ac:spMkLst>
            <pc:docMk/>
            <pc:sldMk cId="530125172" sldId="279"/>
            <ac:spMk id="2" creationId="{4D51777F-8809-4C43-8C4A-9268FEB633A2}"/>
          </ac:spMkLst>
        </pc:spChg>
        <pc:spChg chg="add del mod">
          <ac:chgData name="송용우" userId="5fec0c1f-fbad-4bae-b61b-9d64b9ac64ce" providerId="ADAL" clId="{5D0CB609-D922-4322-AC4D-B410EC1896AC}" dt="2019-06-27T07:45:27.655" v="5017" actId="478"/>
          <ac:spMkLst>
            <pc:docMk/>
            <pc:sldMk cId="530125172" sldId="279"/>
            <ac:spMk id="3" creationId="{5D20D559-9199-4354-8E68-868AB0BCF0B9}"/>
          </ac:spMkLst>
        </pc:spChg>
        <pc:spChg chg="mod">
          <ac:chgData name="송용우" userId="5fec0c1f-fbad-4bae-b61b-9d64b9ac64ce" providerId="ADAL" clId="{5D0CB609-D922-4322-AC4D-B410EC1896AC}" dt="2019-06-27T08:43:28.772" v="8243" actId="2085"/>
          <ac:spMkLst>
            <pc:docMk/>
            <pc:sldMk cId="530125172" sldId="279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8:32.541" v="8216" actId="1076"/>
          <ac:spMkLst>
            <pc:docMk/>
            <pc:sldMk cId="530125172" sldId="279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8:29.839" v="8215" actId="2711"/>
          <ac:spMkLst>
            <pc:docMk/>
            <pc:sldMk cId="530125172" sldId="279"/>
            <ac:spMk id="7" creationId="{4F70D8FB-4ACA-4742-93B3-144B112327EC}"/>
          </ac:spMkLst>
        </pc:spChg>
        <pc:spChg chg="add mod">
          <ac:chgData name="송용우" userId="5fec0c1f-fbad-4bae-b61b-9d64b9ac64ce" providerId="ADAL" clId="{5D0CB609-D922-4322-AC4D-B410EC1896AC}" dt="2019-06-27T08:37:01.961" v="8202"/>
          <ac:spMkLst>
            <pc:docMk/>
            <pc:sldMk cId="530125172" sldId="279"/>
            <ac:spMk id="8" creationId="{CE237B59-4538-4B02-A945-336A1528007E}"/>
          </ac:spMkLst>
        </pc:spChg>
        <pc:spChg chg="add mod">
          <ac:chgData name="송용우" userId="5fec0c1f-fbad-4bae-b61b-9d64b9ac64ce" providerId="ADAL" clId="{5D0CB609-D922-4322-AC4D-B410EC1896AC}" dt="2019-06-27T08:38:34.432" v="8217" actId="1076"/>
          <ac:spMkLst>
            <pc:docMk/>
            <pc:sldMk cId="530125172" sldId="279"/>
            <ac:spMk id="9" creationId="{CEE9D984-2317-4709-A84D-018FAD9CCE16}"/>
          </ac:spMkLst>
        </pc:spChg>
      </pc:sldChg>
      <pc:sldChg chg="add del">
        <pc:chgData name="송용우" userId="5fec0c1f-fbad-4bae-b61b-9d64b9ac64ce" providerId="ADAL" clId="{5D0CB609-D922-4322-AC4D-B410EC1896AC}" dt="2019-06-26T09:55:28.328" v="585" actId="2696"/>
        <pc:sldMkLst>
          <pc:docMk/>
          <pc:sldMk cId="2188222628" sldId="280"/>
        </pc:sldMkLst>
      </pc:sldChg>
      <pc:sldChg chg="addSp modSp add del">
        <pc:chgData name="송용우" userId="5fec0c1f-fbad-4bae-b61b-9d64b9ac64ce" providerId="ADAL" clId="{5D0CB609-D922-4322-AC4D-B410EC1896AC}" dt="2019-06-27T08:08:41.041" v="6263"/>
        <pc:sldMkLst>
          <pc:docMk/>
          <pc:sldMk cId="1366628012" sldId="281"/>
        </pc:sldMkLst>
        <pc:spChg chg="add mod">
          <ac:chgData name="송용우" userId="5fec0c1f-fbad-4bae-b61b-9d64b9ac64ce" providerId="ADAL" clId="{5D0CB609-D922-4322-AC4D-B410EC1896AC}" dt="2019-06-26T10:16:36.677" v="1042"/>
          <ac:spMkLst>
            <pc:docMk/>
            <pc:sldMk cId="1366628012" sldId="281"/>
            <ac:spMk id="3" creationId="{1A17EF3F-168B-418D-8491-41064845543C}"/>
          </ac:spMkLst>
        </pc:spChg>
        <pc:spChg chg="add">
          <ac:chgData name="송용우" userId="5fec0c1f-fbad-4bae-b61b-9d64b9ac64ce" providerId="ADAL" clId="{5D0CB609-D922-4322-AC4D-B410EC1896AC}" dt="2019-06-26T10:16:27.047" v="1015"/>
          <ac:spMkLst>
            <pc:docMk/>
            <pc:sldMk cId="1366628012" sldId="281"/>
            <ac:spMk id="4" creationId="{25710FD4-ED12-4945-AF9A-22ABD4BFDD67}"/>
          </ac:spMkLst>
        </pc:spChg>
        <pc:spChg chg="mod">
          <ac:chgData name="송용우" userId="5fec0c1f-fbad-4bae-b61b-9d64b9ac64ce" providerId="ADAL" clId="{5D0CB609-D922-4322-AC4D-B410EC1896AC}" dt="2019-06-26T10:50:30.962" v="1461" actId="1076"/>
          <ac:spMkLst>
            <pc:docMk/>
            <pc:sldMk cId="1366628012" sldId="281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41.041" v="6263"/>
          <ac:spMkLst>
            <pc:docMk/>
            <pc:sldMk cId="1366628012" sldId="281"/>
            <ac:spMk id="7" creationId="{DF79D0B8-FFCE-43FF-A759-1BD3B71CD9C9}"/>
          </ac:spMkLst>
        </pc:spChg>
        <pc:picChg chg="add mod">
          <ac:chgData name="송용우" userId="5fec0c1f-fbad-4bae-b61b-9d64b9ac64ce" providerId="ADAL" clId="{5D0CB609-D922-4322-AC4D-B410EC1896AC}" dt="2019-06-26T10:52:12.413" v="1468" actId="1076"/>
          <ac:picMkLst>
            <pc:docMk/>
            <pc:sldMk cId="1366628012" sldId="281"/>
            <ac:picMk id="5" creationId="{FBEC5920-4602-4CBA-9DDA-F560E82CE4A9}"/>
          </ac:picMkLst>
        </pc:picChg>
      </pc:sldChg>
      <pc:sldChg chg="del">
        <pc:chgData name="송용우" userId="5fec0c1f-fbad-4bae-b61b-9d64b9ac64ce" providerId="ADAL" clId="{5D0CB609-D922-4322-AC4D-B410EC1896AC}" dt="2019-06-27T05:43:18.336" v="4368" actId="2696"/>
        <pc:sldMkLst>
          <pc:docMk/>
          <pc:sldMk cId="690325862" sldId="282"/>
        </pc:sldMkLst>
      </pc:sldChg>
      <pc:sldChg chg="addSp delSp modSp add">
        <pc:chgData name="송용우" userId="5fec0c1f-fbad-4bae-b61b-9d64b9ac64ce" providerId="ADAL" clId="{5D0CB609-D922-4322-AC4D-B410EC1896AC}" dt="2019-06-27T08:57:49.649" v="8989"/>
        <pc:sldMkLst>
          <pc:docMk/>
          <pc:sldMk cId="718043481" sldId="283"/>
        </pc:sldMkLst>
        <pc:spChg chg="mod">
          <ac:chgData name="송용우" userId="5fec0c1f-fbad-4bae-b61b-9d64b9ac64ce" providerId="ADAL" clId="{5D0CB609-D922-4322-AC4D-B410EC1896AC}" dt="2019-06-27T08:57:49.649" v="8989"/>
          <ac:spMkLst>
            <pc:docMk/>
            <pc:sldMk cId="718043481" sldId="283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1:33.963" v="431" actId="20577"/>
          <ac:spMkLst>
            <pc:docMk/>
            <pc:sldMk cId="718043481" sldId="28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9:29.626" v="353" actId="478"/>
          <ac:spMkLst>
            <pc:docMk/>
            <pc:sldMk cId="718043481" sldId="283"/>
            <ac:spMk id="9" creationId="{400371EB-0687-4E6E-B370-8E68108D4D0B}"/>
          </ac:spMkLst>
        </pc:spChg>
        <pc:spChg chg="del mod">
          <ac:chgData name="송용우" userId="5fec0c1f-fbad-4bae-b61b-9d64b9ac64ce" providerId="ADAL" clId="{5D0CB609-D922-4322-AC4D-B410EC1896AC}" dt="2019-06-26T08:59:28.035" v="352" actId="478"/>
          <ac:spMkLst>
            <pc:docMk/>
            <pc:sldMk cId="718043481" sldId="283"/>
            <ac:spMk id="10" creationId="{ACA8DEC6-101C-49AD-9678-4F41C87C24CB}"/>
          </ac:spMkLst>
        </pc:spChg>
        <pc:spChg chg="del">
          <ac:chgData name="송용우" userId="5fec0c1f-fbad-4bae-b61b-9d64b9ac64ce" providerId="ADAL" clId="{5D0CB609-D922-4322-AC4D-B410EC1896AC}" dt="2019-06-26T08:59:25.997" v="351" actId="478"/>
          <ac:spMkLst>
            <pc:docMk/>
            <pc:sldMk cId="718043481" sldId="283"/>
            <ac:spMk id="11" creationId="{408C3DA8-B864-4523-B6F6-26ED6288A078}"/>
          </ac:spMkLst>
        </pc:spChg>
        <pc:picChg chg="del">
          <ac:chgData name="송용우" userId="5fec0c1f-fbad-4bae-b61b-9d64b9ac64ce" providerId="ADAL" clId="{5D0CB609-D922-4322-AC4D-B410EC1896AC}" dt="2019-06-26T08:59:22.653" v="348" actId="478"/>
          <ac:picMkLst>
            <pc:docMk/>
            <pc:sldMk cId="718043481" sldId="283"/>
            <ac:picMk id="2052" creationId="{9353140A-40B4-4A77-8AC0-3AAB398644BC}"/>
          </ac:picMkLst>
        </pc:picChg>
        <pc:picChg chg="del">
          <ac:chgData name="송용우" userId="5fec0c1f-fbad-4bae-b61b-9d64b9ac64ce" providerId="ADAL" clId="{5D0CB609-D922-4322-AC4D-B410EC1896AC}" dt="2019-06-26T08:59:24.304" v="350" actId="478"/>
          <ac:picMkLst>
            <pc:docMk/>
            <pc:sldMk cId="718043481" sldId="283"/>
            <ac:picMk id="2054" creationId="{6E99A3C4-8FC0-47D3-B11C-9845D12D11A9}"/>
          </ac:picMkLst>
        </pc:picChg>
        <pc:picChg chg="add mod">
          <ac:chgData name="송용우" userId="5fec0c1f-fbad-4bae-b61b-9d64b9ac64ce" providerId="ADAL" clId="{5D0CB609-D922-4322-AC4D-B410EC1896AC}" dt="2019-06-26T08:59:42.057" v="357" actId="1076"/>
          <ac:picMkLst>
            <pc:docMk/>
            <pc:sldMk cId="718043481" sldId="283"/>
            <ac:picMk id="3074" creationId="{E6A1392A-44B6-4FAD-A47D-4A2195EEBE8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7:54.116" v="8998"/>
        <pc:sldMkLst>
          <pc:docMk/>
          <pc:sldMk cId="2222693813" sldId="284"/>
        </pc:sldMkLst>
        <pc:spChg chg="mod">
          <ac:chgData name="송용우" userId="5fec0c1f-fbad-4bae-b61b-9d64b9ac64ce" providerId="ADAL" clId="{5D0CB609-D922-4322-AC4D-B410EC1896AC}" dt="2019-06-27T08:57:54.116" v="8998"/>
          <ac:spMkLst>
            <pc:docMk/>
            <pc:sldMk cId="2222693813" sldId="28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3:10.168" v="509"/>
          <ac:spMkLst>
            <pc:docMk/>
            <pc:sldMk cId="2222693813" sldId="284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01:59.703" v="497" actId="478"/>
          <ac:picMkLst>
            <pc:docMk/>
            <pc:sldMk cId="2222693813" sldId="284"/>
            <ac:picMk id="3074" creationId="{E6A1392A-44B6-4FAD-A47D-4A2195EEBE80}"/>
          </ac:picMkLst>
        </pc:picChg>
        <pc:picChg chg="add mod">
          <ac:chgData name="송용우" userId="5fec0c1f-fbad-4bae-b61b-9d64b9ac64ce" providerId="ADAL" clId="{5D0CB609-D922-4322-AC4D-B410EC1896AC}" dt="2019-06-26T09:03:46.640" v="516" actId="1076"/>
          <ac:picMkLst>
            <pc:docMk/>
            <pc:sldMk cId="2222693813" sldId="284"/>
            <ac:picMk id="4098" creationId="{64A53A10-7A53-443A-AD5C-2C65DA6CE9C2}"/>
          </ac:picMkLst>
        </pc:picChg>
        <pc:picChg chg="add mod">
          <ac:chgData name="송용우" userId="5fec0c1f-fbad-4bae-b61b-9d64b9ac64ce" providerId="ADAL" clId="{5D0CB609-D922-4322-AC4D-B410EC1896AC}" dt="2019-06-26T09:06:39.106" v="525" actId="1076"/>
          <ac:picMkLst>
            <pc:docMk/>
            <pc:sldMk cId="2222693813" sldId="284"/>
            <ac:picMk id="4100" creationId="{8D01B820-7079-4171-AF49-0D965344F040}"/>
          </ac:picMkLst>
        </pc:picChg>
        <pc:picChg chg="add mod">
          <ac:chgData name="송용우" userId="5fec0c1f-fbad-4bae-b61b-9d64b9ac64ce" providerId="ADAL" clId="{5D0CB609-D922-4322-AC4D-B410EC1896AC}" dt="2019-06-26T09:06:40.135" v="526" actId="1076"/>
          <ac:picMkLst>
            <pc:docMk/>
            <pc:sldMk cId="2222693813" sldId="284"/>
            <ac:picMk id="4102" creationId="{1AC23410-B259-4477-BA32-386E7261ABB7}"/>
          </ac:picMkLst>
        </pc:picChg>
        <pc:picChg chg="add mod">
          <ac:chgData name="송용우" userId="5fec0c1f-fbad-4bae-b61b-9d64b9ac64ce" providerId="ADAL" clId="{5D0CB609-D922-4322-AC4D-B410EC1896AC}" dt="2019-06-26T09:06:43.431" v="528" actId="1076"/>
          <ac:picMkLst>
            <pc:docMk/>
            <pc:sldMk cId="2222693813" sldId="284"/>
            <ac:picMk id="4104" creationId="{AC6D68F4-233F-496B-A9EA-80FD8E990FC6}"/>
          </ac:picMkLst>
        </pc:picChg>
        <pc:picChg chg="add mod">
          <ac:chgData name="송용우" userId="5fec0c1f-fbad-4bae-b61b-9d64b9ac64ce" providerId="ADAL" clId="{5D0CB609-D922-4322-AC4D-B410EC1896AC}" dt="2019-06-26T09:06:41.923" v="527" actId="1076"/>
          <ac:picMkLst>
            <pc:docMk/>
            <pc:sldMk cId="2222693813" sldId="284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6T10:14:45.409" v="1007" actId="1076"/>
        <pc:sldMkLst>
          <pc:docMk/>
          <pc:sldMk cId="3579507369" sldId="285"/>
        </pc:sldMkLst>
        <pc:spChg chg="mod">
          <ac:chgData name="송용우" userId="5fec0c1f-fbad-4bae-b61b-9d64b9ac64ce" providerId="ADAL" clId="{5D0CB609-D922-4322-AC4D-B410EC1896AC}" dt="2019-06-26T10:14:07.496" v="994" actId="403"/>
          <ac:spMkLst>
            <pc:docMk/>
            <pc:sldMk cId="3579507369" sldId="285"/>
            <ac:spMk id="13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23.903" v="1001" actId="3062"/>
          <ac:spMkLst>
            <pc:docMk/>
            <pc:sldMk cId="3579507369" sldId="285"/>
            <ac:spMk id="1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39.906" v="1004" actId="1076"/>
          <ac:spMkLst>
            <pc:docMk/>
            <pc:sldMk cId="3579507369" sldId="285"/>
            <ac:spMk id="1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45.409" v="1007" actId="1076"/>
          <ac:spMkLst>
            <pc:docMk/>
            <pc:sldMk cId="3579507369" sldId="285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3" creationId="{60138900-1B8A-4490-823E-CBED9478516B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4" creationId="{8FC6BD13-6420-437D-9924-509101AF5BE4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5" creationId="{67817890-4AE0-43AE-B922-4BA72B852892}"/>
          </ac:spMkLst>
        </pc:spChg>
        <pc:spChg chg="del">
          <ac:chgData name="송용우" userId="5fec0c1f-fbad-4bae-b61b-9d64b9ac64ce" providerId="ADAL" clId="{5D0CB609-D922-4322-AC4D-B410EC1896AC}" dt="2019-06-26T09:57:02.940" v="649" actId="478"/>
          <ac:spMkLst>
            <pc:docMk/>
            <pc:sldMk cId="3579507369" sldId="285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7:04.547" v="650" actId="478"/>
          <ac:spMkLst>
            <pc:docMk/>
            <pc:sldMk cId="3579507369" sldId="285"/>
            <ac:spMk id="28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9.347" v="646" actId="478"/>
          <ac:cxnSpMkLst>
            <pc:docMk/>
            <pc:sldMk cId="3579507369" sldId="285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0.626" v="647" actId="478"/>
          <ac:cxnSpMkLst>
            <pc:docMk/>
            <pc:sldMk cId="3579507369" sldId="285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8.249" v="645" actId="478"/>
          <ac:cxnSpMkLst>
            <pc:docMk/>
            <pc:sldMk cId="3579507369" sldId="285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1.546" v="648" actId="478"/>
          <ac:cxnSpMkLst>
            <pc:docMk/>
            <pc:sldMk cId="3579507369" sldId="285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5.457" v="651" actId="478"/>
          <ac:cxnSpMkLst>
            <pc:docMk/>
            <pc:sldMk cId="3579507369" sldId="285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10:05:01.440" v="9653" actId="478"/>
        <pc:sldMkLst>
          <pc:docMk/>
          <pc:sldMk cId="723184811" sldId="286"/>
        </pc:sldMkLst>
        <pc:spChg chg="del mod">
          <ac:chgData name="송용우" userId="5fec0c1f-fbad-4bae-b61b-9d64b9ac64ce" providerId="ADAL" clId="{5D0CB609-D922-4322-AC4D-B410EC1896AC}" dt="2019-06-26T10:15:12.908" v="1009" actId="478"/>
          <ac:spMkLst>
            <pc:docMk/>
            <pc:sldMk cId="723184811" sldId="286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4.307" v="1010" actId="478"/>
          <ac:spMkLst>
            <pc:docMk/>
            <pc:sldMk cId="723184811" sldId="286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5.604" v="1011" actId="478"/>
          <ac:spMkLst>
            <pc:docMk/>
            <pc:sldMk cId="723184811" sldId="286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7.108" v="1012" actId="478"/>
          <ac:spMkLst>
            <pc:docMk/>
            <pc:sldMk cId="723184811" sldId="286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3" creationId="{51A4B28A-70D1-4477-B088-23236083BD39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4" creationId="{E97740AB-43EA-4497-A506-013CC59C8CF5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5" creationId="{82F70767-921C-4BC9-9279-012BE59EF272}"/>
          </ac:spMkLst>
        </pc:spChg>
        <pc:spChg chg="mod">
          <ac:chgData name="송용우" userId="5fec0c1f-fbad-4bae-b61b-9d64b9ac64ce" providerId="ADAL" clId="{5D0CB609-D922-4322-AC4D-B410EC1896AC}" dt="2019-06-27T08:01:36.953" v="5656" actId="2711"/>
          <ac:spMkLst>
            <pc:docMk/>
            <pc:sldMk cId="723184811" sldId="286"/>
            <ac:spMk id="27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1" creationId="{D6C879C3-3800-4C74-BE39-8C35B96C84DB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2" creationId="{AF2FAAB7-8E65-419B-BD00-79C4E936DDA1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3" creationId="{3AF22A86-C76F-4471-954C-749F07D68B87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4" creationId="{D3FEFE92-DD9A-4A93-9A5E-AF65CFC191E2}"/>
          </ac:spMkLst>
        </pc:spChg>
        <pc:spChg chg="add del">
          <ac:chgData name="송용우" userId="5fec0c1f-fbad-4bae-b61b-9d64b9ac64ce" providerId="ADAL" clId="{5D0CB609-D922-4322-AC4D-B410EC1896AC}" dt="2019-06-27T10:05:01.440" v="9653" actId="478"/>
          <ac:spMkLst>
            <pc:docMk/>
            <pc:sldMk cId="723184811" sldId="286"/>
            <ac:spMk id="35" creationId="{692A8E0C-53C4-4F55-803E-F43D834813B9}"/>
          </ac:spMkLst>
        </pc:spChg>
        <pc:cxnChg chg="mod">
          <ac:chgData name="송용우" userId="5fec0c1f-fbad-4bae-b61b-9d64b9ac64ce" providerId="ADAL" clId="{5D0CB609-D922-4322-AC4D-B410EC1896AC}" dt="2019-06-26T10:15:22.538" v="1014" actId="1076"/>
          <ac:cxnSpMkLst>
            <pc:docMk/>
            <pc:sldMk cId="723184811" sldId="286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08:08:13.342" v="6259"/>
        <pc:sldMkLst>
          <pc:docMk/>
          <pc:sldMk cId="3541056721" sldId="287"/>
        </pc:sldMkLst>
        <pc:spChg chg="mod">
          <ac:chgData name="송용우" userId="5fec0c1f-fbad-4bae-b61b-9d64b9ac64ce" providerId="ADAL" clId="{5D0CB609-D922-4322-AC4D-B410EC1896AC}" dt="2019-06-26T09:57:54.421" v="655" actId="20577"/>
          <ac:spMkLst>
            <pc:docMk/>
            <pc:sldMk cId="3541056721" sldId="287"/>
            <ac:spMk id="4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13.342" v="6259"/>
          <ac:spMkLst>
            <pc:docMk/>
            <pc:sldMk cId="3541056721" sldId="287"/>
            <ac:spMk id="6" creationId="{67A32BBB-CCCE-4D12-9FE7-A2D0F59FE749}"/>
          </ac:spMkLst>
        </pc:spChg>
        <pc:spChg chg="mod">
          <ac:chgData name="송용우" userId="5fec0c1f-fbad-4bae-b61b-9d64b9ac64ce" providerId="ADAL" clId="{5D0CB609-D922-4322-AC4D-B410EC1896AC}" dt="2019-06-26T10:02:36.382" v="772" actId="403"/>
          <ac:spMkLst>
            <pc:docMk/>
            <pc:sldMk cId="3541056721" sldId="287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57:58.849" v="659" actId="478"/>
          <ac:picMkLst>
            <pc:docMk/>
            <pc:sldMk cId="3541056721" sldId="287"/>
            <ac:picMk id="4098" creationId="{64A53A10-7A53-443A-AD5C-2C65DA6CE9C2}"/>
          </ac:picMkLst>
        </pc:picChg>
        <pc:picChg chg="del">
          <ac:chgData name="송용우" userId="5fec0c1f-fbad-4bae-b61b-9d64b9ac64ce" providerId="ADAL" clId="{5D0CB609-D922-4322-AC4D-B410EC1896AC}" dt="2019-06-26T09:57:59.210" v="660" actId="478"/>
          <ac:picMkLst>
            <pc:docMk/>
            <pc:sldMk cId="3541056721" sldId="287"/>
            <ac:picMk id="4100" creationId="{8D01B820-7079-4171-AF49-0D965344F040}"/>
          </ac:picMkLst>
        </pc:picChg>
        <pc:picChg chg="del">
          <ac:chgData name="송용우" userId="5fec0c1f-fbad-4bae-b61b-9d64b9ac64ce" providerId="ADAL" clId="{5D0CB609-D922-4322-AC4D-B410EC1896AC}" dt="2019-06-26T09:57:56.779" v="656" actId="478"/>
          <ac:picMkLst>
            <pc:docMk/>
            <pc:sldMk cId="3541056721" sldId="287"/>
            <ac:picMk id="4102" creationId="{1AC23410-B259-4477-BA32-386E7261ABB7}"/>
          </ac:picMkLst>
        </pc:picChg>
        <pc:picChg chg="del">
          <ac:chgData name="송용우" userId="5fec0c1f-fbad-4bae-b61b-9d64b9ac64ce" providerId="ADAL" clId="{5D0CB609-D922-4322-AC4D-B410EC1896AC}" dt="2019-06-26T09:57:57.809" v="658" actId="478"/>
          <ac:picMkLst>
            <pc:docMk/>
            <pc:sldMk cId="3541056721" sldId="287"/>
            <ac:picMk id="4104" creationId="{AC6D68F4-233F-496B-A9EA-80FD8E990FC6}"/>
          </ac:picMkLst>
        </pc:picChg>
        <pc:picChg chg="del">
          <ac:chgData name="송용우" userId="5fec0c1f-fbad-4bae-b61b-9d64b9ac64ce" providerId="ADAL" clId="{5D0CB609-D922-4322-AC4D-B410EC1896AC}" dt="2019-06-26T09:57:57.269" v="657" actId="478"/>
          <ac:picMkLst>
            <pc:docMk/>
            <pc:sldMk cId="3541056721" sldId="287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6T10:06:02.398" v="816" actId="2696"/>
        <pc:sldMkLst>
          <pc:docMk/>
          <pc:sldMk cId="3671688912" sldId="288"/>
        </pc:sldMkLst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29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30" creationId="{00000000-0000-0000-0000-000000000000}"/>
          </ac:spMkLst>
        </pc:spChg>
        <pc:picChg chg="add del">
          <ac:chgData name="송용우" userId="5fec0c1f-fbad-4bae-b61b-9d64b9ac64ce" providerId="ADAL" clId="{5D0CB609-D922-4322-AC4D-B410EC1896AC}" dt="2019-06-26T10:05:38.459" v="809" actId="478"/>
          <ac:picMkLst>
            <pc:docMk/>
            <pc:sldMk cId="3671688912" sldId="288"/>
            <ac:picMk id="1026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8.139" v="808" actId="1076"/>
          <ac:picMkLst>
            <pc:docMk/>
            <pc:sldMk cId="3671688912" sldId="288"/>
            <ac:picMk id="1028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7.498" v="806" actId="1076"/>
          <ac:picMkLst>
            <pc:docMk/>
            <pc:sldMk cId="3671688912" sldId="288"/>
            <ac:picMk id="1032" creationId="{00000000-0000-0000-0000-000000000000}"/>
          </ac:picMkLst>
        </pc:picChg>
        <pc:picChg chg="add del">
          <ac:chgData name="송용우" userId="5fec0c1f-fbad-4bae-b61b-9d64b9ac64ce" providerId="ADAL" clId="{5D0CB609-D922-4322-AC4D-B410EC1896AC}" dt="2019-06-26T10:05:36.682" v="804" actId="478"/>
          <ac:picMkLst>
            <pc:docMk/>
            <pc:sldMk cId="3671688912" sldId="288"/>
            <ac:picMk id="1034" creationId="{00000000-0000-0000-0000-000000000000}"/>
          </ac:picMkLst>
        </pc:picChg>
      </pc:sldChg>
      <pc:sldChg chg="addSp add del">
        <pc:chgData name="송용우" userId="5fec0c1f-fbad-4bae-b61b-9d64b9ac64ce" providerId="ADAL" clId="{5D0CB609-D922-4322-AC4D-B410EC1896AC}" dt="2019-06-27T08:08:37.771" v="6262"/>
        <pc:sldMkLst>
          <pc:docMk/>
          <pc:sldMk cId="1231459913" sldId="289"/>
        </pc:sldMkLst>
        <pc:spChg chg="add">
          <ac:chgData name="송용우" userId="5fec0c1f-fbad-4bae-b61b-9d64b9ac64ce" providerId="ADAL" clId="{5D0CB609-D922-4322-AC4D-B410EC1896AC}" dt="2019-06-27T08:08:37.771" v="6262"/>
          <ac:spMkLst>
            <pc:docMk/>
            <pc:sldMk cId="1231459913" sldId="289"/>
            <ac:spMk id="10" creationId="{8FB7AA9C-0CFD-41FD-9F3E-3C4232E372CB}"/>
          </ac:spMkLst>
        </pc:spChg>
      </pc:sldChg>
      <pc:sldChg chg="delSp modSp add ord">
        <pc:chgData name="송용우" userId="5fec0c1f-fbad-4bae-b61b-9d64b9ac64ce" providerId="ADAL" clId="{5D0CB609-D922-4322-AC4D-B410EC1896AC}" dt="2019-06-26T10:33:49.970" v="1283"/>
        <pc:sldMkLst>
          <pc:docMk/>
          <pc:sldMk cId="1583764352" sldId="290"/>
        </pc:sldMkLst>
        <pc:spChg chg="mod">
          <ac:chgData name="송용우" userId="5fec0c1f-fbad-4bae-b61b-9d64b9ac64ce" providerId="ADAL" clId="{5D0CB609-D922-4322-AC4D-B410EC1896AC}" dt="2019-06-26T10:33:49.970" v="1283"/>
          <ac:spMkLst>
            <pc:docMk/>
            <pc:sldMk cId="1583764352" sldId="290"/>
            <ac:spMk id="6" creationId="{51B1F457-E983-44BA-BC4F-21C8ED8A6958}"/>
          </ac:spMkLst>
        </pc:spChg>
        <pc:spChg chg="del">
          <ac:chgData name="송용우" userId="5fec0c1f-fbad-4bae-b61b-9d64b9ac64ce" providerId="ADAL" clId="{5D0CB609-D922-4322-AC4D-B410EC1896AC}" dt="2019-06-26T10:27:15.086" v="1199" actId="478"/>
          <ac:spMkLst>
            <pc:docMk/>
            <pc:sldMk cId="1583764352" sldId="290"/>
            <ac:spMk id="8" creationId="{00000000-0000-0000-0000-000000000000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0:27.163" v="6292" actId="2085"/>
        <pc:sldMkLst>
          <pc:docMk/>
          <pc:sldMk cId="3155358231" sldId="291"/>
        </pc:sldMkLst>
        <pc:spChg chg="del">
          <ac:chgData name="송용우" userId="5fec0c1f-fbad-4bae-b61b-9d64b9ac64ce" providerId="ADAL" clId="{5D0CB609-D922-4322-AC4D-B410EC1896AC}" dt="2019-06-26T10:32:04.190" v="1227" actId="478"/>
          <ac:spMkLst>
            <pc:docMk/>
            <pc:sldMk cId="3155358231" sldId="291"/>
            <ac:spMk id="2" creationId="{E9C9CDEE-5725-44FF-BBF3-313379077D03}"/>
          </ac:spMkLst>
        </pc:spChg>
        <pc:spChg chg="del">
          <ac:chgData name="송용우" userId="5fec0c1f-fbad-4bae-b61b-9d64b9ac64ce" providerId="ADAL" clId="{5D0CB609-D922-4322-AC4D-B410EC1896AC}" dt="2019-06-26T10:32:05.821" v="1228" actId="478"/>
          <ac:spMkLst>
            <pc:docMk/>
            <pc:sldMk cId="3155358231" sldId="291"/>
            <ac:spMk id="3" creationId="{7E2323AF-6D14-47C4-9D21-7C43B99BA6F9}"/>
          </ac:spMkLst>
        </pc:spChg>
        <pc:spChg chg="add mod">
          <ac:chgData name="송용우" userId="5fec0c1f-fbad-4bae-b61b-9d64b9ac64ce" providerId="ADAL" clId="{5D0CB609-D922-4322-AC4D-B410EC1896AC}" dt="2019-06-27T08:01:55.808" v="5665" actId="20577"/>
          <ac:spMkLst>
            <pc:docMk/>
            <pc:sldMk cId="3155358231" sldId="291"/>
            <ac:spMk id="4" creationId="{5E9F35DA-9568-4A2F-BDE2-0FD4E3ED2CC7}"/>
          </ac:spMkLst>
        </pc:spChg>
        <pc:spChg chg="add mod">
          <ac:chgData name="송용우" userId="5fec0c1f-fbad-4bae-b61b-9d64b9ac64ce" providerId="ADAL" clId="{5D0CB609-D922-4322-AC4D-B410EC1896AC}" dt="2019-06-27T08:10:27.163" v="6292" actId="2085"/>
          <ac:spMkLst>
            <pc:docMk/>
            <pc:sldMk cId="3155358231" sldId="291"/>
            <ac:spMk id="5" creationId="{0D105835-6D14-4DD0-8F1C-2F853FFF0058}"/>
          </ac:spMkLst>
        </pc:spChg>
        <pc:spChg chg="add mod">
          <ac:chgData name="송용우" userId="5fec0c1f-fbad-4bae-b61b-9d64b9ac64ce" providerId="ADAL" clId="{5D0CB609-D922-4322-AC4D-B410EC1896AC}" dt="2019-06-27T08:01:51.033" v="5661" actId="1076"/>
          <ac:spMkLst>
            <pc:docMk/>
            <pc:sldMk cId="3155358231" sldId="291"/>
            <ac:spMk id="6" creationId="{A45A1E0B-C4EE-43EC-A966-6F76C4320056}"/>
          </ac:spMkLst>
        </pc:spChg>
        <pc:spChg chg="add mod">
          <ac:chgData name="송용우" userId="5fec0c1f-fbad-4bae-b61b-9d64b9ac64ce" providerId="ADAL" clId="{5D0CB609-D922-4322-AC4D-B410EC1896AC}" dt="2019-06-27T08:10:11.285" v="6290" actId="1076"/>
          <ac:spMkLst>
            <pc:docMk/>
            <pc:sldMk cId="3155358231" sldId="291"/>
            <ac:spMk id="7" creationId="{871215BB-2BBB-45D2-8530-9FC9FF722837}"/>
          </ac:spMkLst>
        </pc:spChg>
        <pc:spChg chg="add mod">
          <ac:chgData name="송용우" userId="5fec0c1f-fbad-4bae-b61b-9d64b9ac64ce" providerId="ADAL" clId="{5D0CB609-D922-4322-AC4D-B410EC1896AC}" dt="2019-06-27T08:01:46.041" v="5660" actId="20577"/>
          <ac:spMkLst>
            <pc:docMk/>
            <pc:sldMk cId="3155358231" sldId="291"/>
            <ac:spMk id="8" creationId="{9BDC6AF5-6813-487F-A880-98E5094279B6}"/>
          </ac:spMkLst>
        </pc:spChg>
        <pc:spChg chg="add">
          <ac:chgData name="송용우" userId="5fec0c1f-fbad-4bae-b61b-9d64b9ac64ce" providerId="ADAL" clId="{5D0CB609-D922-4322-AC4D-B410EC1896AC}" dt="2019-06-27T08:08:32.149" v="6261"/>
          <ac:spMkLst>
            <pc:docMk/>
            <pc:sldMk cId="3155358231" sldId="291"/>
            <ac:spMk id="9" creationId="{EEC5ABC2-F569-4FB6-BFCB-57928EA160BA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58:54.466" v="9033" actId="1076"/>
        <pc:sldMkLst>
          <pc:docMk/>
          <pc:sldMk cId="3336991706" sldId="292"/>
        </pc:sldMkLst>
        <pc:spChg chg="del">
          <ac:chgData name="송용우" userId="5fec0c1f-fbad-4bae-b61b-9d64b9ac64ce" providerId="ADAL" clId="{5D0CB609-D922-4322-AC4D-B410EC1896AC}" dt="2019-06-27T00:34:06.309" v="1477" actId="478"/>
          <ac:spMkLst>
            <pc:docMk/>
            <pc:sldMk cId="3336991706" sldId="292"/>
            <ac:spMk id="2" creationId="{24C62AB4-E12C-46C2-AA5C-A00F8EEE3402}"/>
          </ac:spMkLst>
        </pc:spChg>
        <pc:spChg chg="del">
          <ac:chgData name="송용우" userId="5fec0c1f-fbad-4bae-b61b-9d64b9ac64ce" providerId="ADAL" clId="{5D0CB609-D922-4322-AC4D-B410EC1896AC}" dt="2019-06-27T00:34:09.902" v="1478" actId="478"/>
          <ac:spMkLst>
            <pc:docMk/>
            <pc:sldMk cId="3336991706" sldId="292"/>
            <ac:spMk id="3" creationId="{2847D588-39A5-4A82-AFDE-0CEA3723551A}"/>
          </ac:spMkLst>
        </pc:spChg>
        <pc:spChg chg="add mod">
          <ac:chgData name="송용우" userId="5fec0c1f-fbad-4bae-b61b-9d64b9ac64ce" providerId="ADAL" clId="{5D0CB609-D922-4322-AC4D-B410EC1896AC}" dt="2019-06-27T00:35:37.077" v="1562" actId="1076"/>
          <ac:spMkLst>
            <pc:docMk/>
            <pc:sldMk cId="3336991706" sldId="292"/>
            <ac:spMk id="4" creationId="{81F7C252-F2AA-422F-A676-A2F3E4045972}"/>
          </ac:spMkLst>
        </pc:spChg>
        <pc:spChg chg="add mod">
          <ac:chgData name="송용우" userId="5fec0c1f-fbad-4bae-b61b-9d64b9ac64ce" providerId="ADAL" clId="{5D0CB609-D922-4322-AC4D-B410EC1896AC}" dt="2019-06-27T08:10:41.237" v="6294" actId="207"/>
          <ac:spMkLst>
            <pc:docMk/>
            <pc:sldMk cId="3336991706" sldId="292"/>
            <ac:spMk id="5" creationId="{F5F5A864-9931-4214-BE0B-6A46C0B86E80}"/>
          </ac:spMkLst>
        </pc:spChg>
        <pc:spChg chg="add mod">
          <ac:chgData name="송용우" userId="5fec0c1f-fbad-4bae-b61b-9d64b9ac64ce" providerId="ADAL" clId="{5D0CB609-D922-4322-AC4D-B410EC1896AC}" dt="2019-06-27T01:39:01.303" v="2661"/>
          <ac:spMkLst>
            <pc:docMk/>
            <pc:sldMk cId="3336991706" sldId="292"/>
            <ac:spMk id="6" creationId="{8888EE8B-FF25-4E3D-8C32-C84DA7C67122}"/>
          </ac:spMkLst>
        </pc:spChg>
        <pc:spChg chg="add mod">
          <ac:chgData name="송용우" userId="5fec0c1f-fbad-4bae-b61b-9d64b9ac64ce" providerId="ADAL" clId="{5D0CB609-D922-4322-AC4D-B410EC1896AC}" dt="2019-06-27T00:39:43.271" v="1654"/>
          <ac:spMkLst>
            <pc:docMk/>
            <pc:sldMk cId="3336991706" sldId="292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58:54.466" v="9033" actId="1076"/>
          <ac:spMkLst>
            <pc:docMk/>
            <pc:sldMk cId="3336991706" sldId="292"/>
            <ac:spMk id="8" creationId="{5B9EECA1-C15E-4DEF-BF6D-0E1685C12E85}"/>
          </ac:spMkLst>
        </pc:spChg>
        <pc:spChg chg="add del mod">
          <ac:chgData name="송용우" userId="5fec0c1f-fbad-4bae-b61b-9d64b9ac64ce" providerId="ADAL" clId="{5D0CB609-D922-4322-AC4D-B410EC1896AC}" dt="2019-06-27T01:39:18.032" v="2664" actId="478"/>
          <ac:spMkLst>
            <pc:docMk/>
            <pc:sldMk cId="3336991706" sldId="292"/>
            <ac:spMk id="8" creationId="{DE51655F-E308-4978-9166-ACADBE5D90A6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1:51.080" v="6406" actId="1076"/>
        <pc:sldMkLst>
          <pc:docMk/>
          <pc:sldMk cId="385704241" sldId="293"/>
        </pc:sldMkLst>
        <pc:spChg chg="mod">
          <ac:chgData name="송용우" userId="5fec0c1f-fbad-4bae-b61b-9d64b9ac64ce" providerId="ADAL" clId="{5D0CB609-D922-4322-AC4D-B410EC1896AC}" dt="2019-06-27T08:11:01.001" v="6298" actId="207"/>
          <ac:spMkLst>
            <pc:docMk/>
            <pc:sldMk cId="385704241" sldId="293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3.712" v="1666" actId="478"/>
          <ac:spMkLst>
            <pc:docMk/>
            <pc:sldMk cId="385704241" sldId="293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11:51.080" v="6406" actId="1076"/>
          <ac:spMkLst>
            <pc:docMk/>
            <pc:sldMk cId="385704241" sldId="293"/>
            <ac:spMk id="6" creationId="{DE7C2967-D256-4681-95B7-BDFC7A268E44}"/>
          </ac:spMkLst>
        </pc:spChg>
        <pc:spChg chg="del">
          <ac:chgData name="송용우" userId="5fec0c1f-fbad-4bae-b61b-9d64b9ac64ce" providerId="ADAL" clId="{5D0CB609-D922-4322-AC4D-B410EC1896AC}" dt="2019-06-27T00:46:55.215" v="1667" actId="478"/>
          <ac:spMkLst>
            <pc:docMk/>
            <pc:sldMk cId="385704241" sldId="29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6.662" v="1668" actId="478"/>
          <ac:spMkLst>
            <pc:docMk/>
            <pc:sldMk cId="385704241" sldId="293"/>
            <ac:spMk id="8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1:40:11.171" v="2665" actId="478"/>
          <ac:spMkLst>
            <pc:docMk/>
            <pc:sldMk cId="385704241" sldId="293"/>
            <ac:spMk id="12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8.117" v="1669" actId="478"/>
          <ac:spMkLst>
            <pc:docMk/>
            <pc:sldMk cId="385704241" sldId="293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1.830" v="1665" actId="478"/>
          <ac:spMkLst>
            <pc:docMk/>
            <pc:sldMk cId="385704241" sldId="293"/>
            <ac:spMk id="16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7.685" v="1663" actId="478"/>
          <ac:spMkLst>
            <pc:docMk/>
            <pc:sldMk cId="385704241" sldId="293"/>
            <ac:spMk id="17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8.717" v="1664" actId="478"/>
          <ac:spMkLst>
            <pc:docMk/>
            <pc:sldMk cId="385704241" sldId="293"/>
            <ac:spMk id="18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7:05.690" v="1670" actId="478"/>
          <ac:spMkLst>
            <pc:docMk/>
            <pc:sldMk cId="385704241" sldId="293"/>
            <ac:spMk id="19" creationId="{00000000-0000-0000-0000-000000000000}"/>
          </ac:spMkLst>
        </pc:spChg>
        <pc:picChg chg="add del mod modCrop">
          <ac:chgData name="송용우" userId="5fec0c1f-fbad-4bae-b61b-9d64b9ac64ce" providerId="ADAL" clId="{5D0CB609-D922-4322-AC4D-B410EC1896AC}" dt="2019-06-27T00:56:05.270" v="1735" actId="478"/>
          <ac:picMkLst>
            <pc:docMk/>
            <pc:sldMk cId="385704241" sldId="293"/>
            <ac:picMk id="2" creationId="{4B7D2E37-FF19-44B5-B9BE-2303C9EDCC0A}"/>
          </ac:picMkLst>
        </pc:picChg>
        <pc:picChg chg="add mod modCrop">
          <ac:chgData name="송용우" userId="5fec0c1f-fbad-4bae-b61b-9d64b9ac64ce" providerId="ADAL" clId="{5D0CB609-D922-4322-AC4D-B410EC1896AC}" dt="2019-06-27T08:11:43.887" v="6404" actId="1076"/>
          <ac:picMkLst>
            <pc:docMk/>
            <pc:sldMk cId="385704241" sldId="293"/>
            <ac:picMk id="3" creationId="{4D95097C-A2FC-4732-9ADF-B45758E51EFC}"/>
          </ac:picMkLst>
        </pc:picChg>
        <pc:picChg chg="add del mod modCrop">
          <ac:chgData name="송용우" userId="5fec0c1f-fbad-4bae-b61b-9d64b9ac64ce" providerId="ADAL" clId="{5D0CB609-D922-4322-AC4D-B410EC1896AC}" dt="2019-06-27T08:11:49.321" v="6405" actId="1076"/>
          <ac:picMkLst>
            <pc:docMk/>
            <pc:sldMk cId="385704241" sldId="293"/>
            <ac:picMk id="9" creationId="{B191EDA6-F937-42A8-9790-034C30941421}"/>
          </ac:picMkLst>
        </pc:picChg>
        <pc:picChg chg="del">
          <ac:chgData name="송용우" userId="5fec0c1f-fbad-4bae-b61b-9d64b9ac64ce" providerId="ADAL" clId="{5D0CB609-D922-4322-AC4D-B410EC1896AC}" dt="2019-06-27T00:46:45.831" v="1660" actId="478"/>
          <ac:picMkLst>
            <pc:docMk/>
            <pc:sldMk cId="385704241" sldId="293"/>
            <ac:picMk id="11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439" v="1656" actId="478"/>
          <ac:picMkLst>
            <pc:docMk/>
            <pc:sldMk cId="385704241" sldId="293"/>
            <ac:picMk id="2056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940" v="1657" actId="478"/>
          <ac:picMkLst>
            <pc:docMk/>
            <pc:sldMk cId="385704241" sldId="293"/>
            <ac:picMk id="2058" creationId="{00000000-0000-0000-0000-000000000000}"/>
          </ac:picMkLst>
        </pc:picChg>
        <pc:picChg chg="del mod">
          <ac:chgData name="송용우" userId="5fec0c1f-fbad-4bae-b61b-9d64b9ac64ce" providerId="ADAL" clId="{5D0CB609-D922-4322-AC4D-B410EC1896AC}" dt="2019-06-27T00:46:45.340" v="1659" actId="478"/>
          <ac:picMkLst>
            <pc:docMk/>
            <pc:sldMk cId="385704241" sldId="293"/>
            <ac:picMk id="2060" creationId="{00000000-0000-0000-0000-000000000000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0.630" v="6726" actId="1076"/>
        <pc:sldMkLst>
          <pc:docMk/>
          <pc:sldMk cId="90837245" sldId="294"/>
        </pc:sldMkLst>
        <pc:spChg chg="mod">
          <ac:chgData name="송용우" userId="5fec0c1f-fbad-4bae-b61b-9d64b9ac64ce" providerId="ADAL" clId="{5D0CB609-D922-4322-AC4D-B410EC1896AC}" dt="2019-06-27T01:59:45.735" v="3629" actId="1076"/>
          <ac:spMkLst>
            <pc:docMk/>
            <pc:sldMk cId="90837245" sldId="29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2:42:17.949" v="4041" actId="1076"/>
          <ac:spMkLst>
            <pc:docMk/>
            <pc:sldMk cId="90837245" sldId="294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2:52:33.117" v="4120" actId="1076"/>
          <ac:spMkLst>
            <pc:docMk/>
            <pc:sldMk cId="90837245" sldId="294"/>
            <ac:spMk id="6" creationId="{F246C0F9-161B-4CA2-83D5-406020C16589}"/>
          </ac:spMkLst>
        </pc:spChg>
        <pc:spChg chg="add mod">
          <ac:chgData name="송용우" userId="5fec0c1f-fbad-4bae-b61b-9d64b9ac64ce" providerId="ADAL" clId="{5D0CB609-D922-4322-AC4D-B410EC1896AC}" dt="2019-06-27T02:43:02.891" v="4067" actId="1076"/>
          <ac:spMkLst>
            <pc:docMk/>
            <pc:sldMk cId="90837245" sldId="294"/>
            <ac:spMk id="7" creationId="{E764AE34-C5F3-4BF6-83A8-E06879767635}"/>
          </ac:spMkLst>
        </pc:spChg>
        <pc:spChg chg="add del">
          <ac:chgData name="송용우" userId="5fec0c1f-fbad-4bae-b61b-9d64b9ac64ce" providerId="ADAL" clId="{5D0CB609-D922-4322-AC4D-B410EC1896AC}" dt="2019-06-27T02:42:30.843" v="4042"/>
          <ac:spMkLst>
            <pc:docMk/>
            <pc:sldMk cId="90837245" sldId="294"/>
            <ac:spMk id="8" creationId="{0B0E3F52-A9EF-43F5-9877-240D6936040E}"/>
          </ac:spMkLst>
        </pc:spChg>
        <pc:spChg chg="add mod">
          <ac:chgData name="송용우" userId="5fec0c1f-fbad-4bae-b61b-9d64b9ac64ce" providerId="ADAL" clId="{5D0CB609-D922-4322-AC4D-B410EC1896AC}" dt="2019-06-27T08:16:19.769" v="6512" actId="688"/>
          <ac:spMkLst>
            <pc:docMk/>
            <pc:sldMk cId="90837245" sldId="294"/>
            <ac:spMk id="8" creationId="{A52F73D2-1FED-4B09-8900-2B5071FE5B58}"/>
          </ac:spMkLst>
        </pc:spChg>
        <pc:spChg chg="add mod">
          <ac:chgData name="송용우" userId="5fec0c1f-fbad-4bae-b61b-9d64b9ac64ce" providerId="ADAL" clId="{5D0CB609-D922-4322-AC4D-B410EC1896AC}" dt="2019-06-27T08:21:30.630" v="6726" actId="1076"/>
          <ac:spMkLst>
            <pc:docMk/>
            <pc:sldMk cId="90837245" sldId="294"/>
            <ac:spMk id="9" creationId="{C7456603-1835-47DB-A6CF-95F782569146}"/>
          </ac:spMkLst>
        </pc:spChg>
        <pc:spChg chg="del">
          <ac:chgData name="송용우" userId="5fec0c1f-fbad-4bae-b61b-9d64b9ac64ce" providerId="ADAL" clId="{5D0CB609-D922-4322-AC4D-B410EC1896AC}" dt="2019-06-27T01:59:33.228" v="3589" actId="478"/>
          <ac:spMkLst>
            <pc:docMk/>
            <pc:sldMk cId="90837245" sldId="294"/>
            <ac:spMk id="12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7T00:55:30.723" v="1733" actId="478"/>
          <ac:picMkLst>
            <pc:docMk/>
            <pc:sldMk cId="90837245" sldId="294"/>
            <ac:picMk id="2" creationId="{4B7D2E37-FF19-44B5-B9BE-2303C9EDCC0A}"/>
          </ac:picMkLst>
        </pc:picChg>
        <pc:picChg chg="del">
          <ac:chgData name="송용우" userId="5fec0c1f-fbad-4bae-b61b-9d64b9ac64ce" providerId="ADAL" clId="{5D0CB609-D922-4322-AC4D-B410EC1896AC}" dt="2019-06-27T00:55:31.091" v="1734" actId="478"/>
          <ac:picMkLst>
            <pc:docMk/>
            <pc:sldMk cId="90837245" sldId="294"/>
            <ac:picMk id="3" creationId="{4D95097C-A2FC-4732-9ADF-B45758E51EFC}"/>
          </ac:picMkLst>
        </pc:picChg>
        <pc:picChg chg="add mod">
          <ac:chgData name="송용우" userId="5fec0c1f-fbad-4bae-b61b-9d64b9ac64ce" providerId="ADAL" clId="{5D0CB609-D922-4322-AC4D-B410EC1896AC}" dt="2019-06-27T05:01:53.031" v="4123" actId="14100"/>
          <ac:picMkLst>
            <pc:docMk/>
            <pc:sldMk cId="90837245" sldId="294"/>
            <ac:picMk id="10" creationId="{DEE14F31-10C4-44AA-9CAF-E69E6E4F50D3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59:19.646" v="9034" actId="478"/>
        <pc:sldMkLst>
          <pc:docMk/>
          <pc:sldMk cId="1291526841" sldId="295"/>
        </pc:sldMkLst>
        <pc:spChg chg="mod">
          <ac:chgData name="송용우" userId="5fec0c1f-fbad-4bae-b61b-9d64b9ac64ce" providerId="ADAL" clId="{5D0CB609-D922-4322-AC4D-B410EC1896AC}" dt="2019-06-27T08:12:00.362" v="6408" actId="207"/>
          <ac:spMkLst>
            <pc:docMk/>
            <pc:sldMk cId="1291526841" sldId="295"/>
            <ac:spMk id="5" creationId="{F5F5A864-9931-4214-BE0B-6A46C0B86E80}"/>
          </ac:spMkLst>
        </pc:spChg>
        <pc:spChg chg="mod">
          <ac:chgData name="송용우" userId="5fec0c1f-fbad-4bae-b61b-9d64b9ac64ce" providerId="ADAL" clId="{5D0CB609-D922-4322-AC4D-B410EC1896AC}" dt="2019-06-27T01:03:52.789" v="1760" actId="1076"/>
          <ac:spMkLst>
            <pc:docMk/>
            <pc:sldMk cId="1291526841" sldId="295"/>
            <ac:spMk id="6" creationId="{8888EE8B-FF25-4E3D-8C32-C84DA7C67122}"/>
          </ac:spMkLst>
        </pc:spChg>
        <pc:spChg chg="del">
          <ac:chgData name="송용우" userId="5fec0c1f-fbad-4bae-b61b-9d64b9ac64ce" providerId="ADAL" clId="{5D0CB609-D922-4322-AC4D-B410EC1896AC}" dt="2019-06-27T08:59:19.646" v="9034" actId="478"/>
          <ac:spMkLst>
            <pc:docMk/>
            <pc:sldMk cId="1291526841" sldId="295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13:26.594" v="6481" actId="1076"/>
          <ac:spMkLst>
            <pc:docMk/>
            <pc:sldMk cId="1291526841" sldId="295"/>
            <ac:spMk id="8" creationId="{F148DD17-814B-4E47-8F2D-954A57D8F793}"/>
          </ac:spMkLst>
        </pc:spChg>
        <pc:spChg chg="add">
          <ac:chgData name="송용우" userId="5fec0c1f-fbad-4bae-b61b-9d64b9ac64ce" providerId="ADAL" clId="{5D0CB609-D922-4322-AC4D-B410EC1896AC}" dt="2019-06-27T08:54:43.504" v="8938"/>
          <ac:spMkLst>
            <pc:docMk/>
            <pc:sldMk cId="1291526841" sldId="295"/>
            <ac:spMk id="9" creationId="{7C1942AD-D635-4666-A514-AC71154A2CED}"/>
          </ac:spMkLst>
        </pc:spChg>
        <pc:picChg chg="add mod modCrop">
          <ac:chgData name="송용우" userId="5fec0c1f-fbad-4bae-b61b-9d64b9ac64ce" providerId="ADAL" clId="{5D0CB609-D922-4322-AC4D-B410EC1896AC}" dt="2019-06-27T08:12:54.422" v="6420" actId="1076"/>
          <ac:picMkLst>
            <pc:docMk/>
            <pc:sldMk cId="1291526841" sldId="295"/>
            <ac:picMk id="2" creationId="{4272B1AF-557F-4840-802D-13F48EF10D73}"/>
          </ac:picMkLst>
        </pc:picChg>
        <pc:picChg chg="add del">
          <ac:chgData name="송용우" userId="5fec0c1f-fbad-4bae-b61b-9d64b9ac64ce" providerId="ADAL" clId="{5D0CB609-D922-4322-AC4D-B410EC1896AC}" dt="2019-06-27T01:05:20.719" v="1762" actId="478"/>
          <ac:picMkLst>
            <pc:docMk/>
            <pc:sldMk cId="1291526841" sldId="295"/>
            <ac:picMk id="8" creationId="{530F967A-1952-45D4-B4DB-3D323E7D36F2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7T08:39:22.235" v="8236" actId="2696"/>
        <pc:sldMkLst>
          <pc:docMk/>
          <pc:sldMk cId="1936271496" sldId="296"/>
        </pc:sldMkLst>
        <pc:spChg chg="del">
          <ac:chgData name="송용우" userId="5fec0c1f-fbad-4bae-b61b-9d64b9ac64ce" providerId="ADAL" clId="{5D0CB609-D922-4322-AC4D-B410EC1896AC}" dt="2019-06-27T01:38:01.940" v="2616" actId="478"/>
          <ac:spMkLst>
            <pc:docMk/>
            <pc:sldMk cId="1936271496" sldId="296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1:37:58.539" v="2614"/>
          <ac:spMkLst>
            <pc:docMk/>
            <pc:sldMk cId="1936271496" sldId="29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3.386" v="2617" actId="478"/>
          <ac:spMkLst>
            <pc:docMk/>
            <pc:sldMk cId="1936271496" sldId="296"/>
            <ac:spMk id="6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0.560" v="2615" actId="478"/>
          <ac:spMkLst>
            <pc:docMk/>
            <pc:sldMk cId="1936271496" sldId="296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1:38:19.124" v="2653"/>
          <ac:spMkLst>
            <pc:docMk/>
            <pc:sldMk cId="1936271496" sldId="296"/>
            <ac:spMk id="8" creationId="{2AD41A70-FCFF-4C27-B9EC-CC9F9D980ED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40:37.388" v="9618" actId="403"/>
        <pc:sldMkLst>
          <pc:docMk/>
          <pc:sldMk cId="4089384094" sldId="297"/>
        </pc:sldMkLst>
        <pc:spChg chg="mod">
          <ac:chgData name="송용우" userId="5fec0c1f-fbad-4bae-b61b-9d64b9ac64ce" providerId="ADAL" clId="{5D0CB609-D922-4322-AC4D-B410EC1896AC}" dt="2019-06-27T01:43:55.541" v="2711" actId="1076"/>
          <ac:spMkLst>
            <pc:docMk/>
            <pc:sldMk cId="4089384094" sldId="297"/>
            <ac:spMk id="3" creationId="{1A17EF3F-168B-418D-8491-41064845543C}"/>
          </ac:spMkLst>
        </pc:spChg>
        <pc:spChg chg="mod">
          <ac:chgData name="송용우" userId="5fec0c1f-fbad-4bae-b61b-9d64b9ac64ce" providerId="ADAL" clId="{5D0CB609-D922-4322-AC4D-B410EC1896AC}" dt="2019-06-27T01:43:57.854" v="2712" actId="14100"/>
          <ac:spMkLst>
            <pc:docMk/>
            <pc:sldMk cId="4089384094" sldId="297"/>
            <ac:spMk id="4" creationId="{25710FD4-ED12-4945-AF9A-22ABD4BFDD67}"/>
          </ac:spMkLst>
        </pc:spChg>
        <pc:spChg chg="del">
          <ac:chgData name="송용우" userId="5fec0c1f-fbad-4bae-b61b-9d64b9ac64ce" providerId="ADAL" clId="{5D0CB609-D922-4322-AC4D-B410EC1896AC}" dt="2019-06-27T01:43:20.378" v="2682" actId="478"/>
          <ac:spMkLst>
            <pc:docMk/>
            <pc:sldMk cId="4089384094" sldId="297"/>
            <ac:spMk id="6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40:08.882" v="9606" actId="478"/>
          <ac:spMkLst>
            <pc:docMk/>
            <pc:sldMk cId="4089384094" sldId="297"/>
            <ac:spMk id="7" creationId="{50D2E14A-1E17-49E6-8BB5-742C5F2C1337}"/>
          </ac:spMkLst>
        </pc:spChg>
        <pc:spChg chg="add mod">
          <ac:chgData name="송용우" userId="5fec0c1f-fbad-4bae-b61b-9d64b9ac64ce" providerId="ADAL" clId="{5D0CB609-D922-4322-AC4D-B410EC1896AC}" dt="2019-06-27T08:13:50.777" v="6483" actId="2711"/>
          <ac:spMkLst>
            <pc:docMk/>
            <pc:sldMk cId="4089384094" sldId="297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9:40:13.145" v="9608" actId="1076"/>
          <ac:spMkLst>
            <pc:docMk/>
            <pc:sldMk cId="4089384094" sldId="297"/>
            <ac:spMk id="9" creationId="{C3FDA820-00E9-4ADF-B30A-CB379B5D570C}"/>
          </ac:spMkLst>
        </pc:spChg>
        <pc:spChg chg="add mod">
          <ac:chgData name="송용우" userId="5fec0c1f-fbad-4bae-b61b-9d64b9ac64ce" providerId="ADAL" clId="{5D0CB609-D922-4322-AC4D-B410EC1896AC}" dt="2019-06-27T09:40:27.993" v="9614" actId="1076"/>
          <ac:spMkLst>
            <pc:docMk/>
            <pc:sldMk cId="4089384094" sldId="297"/>
            <ac:spMk id="10" creationId="{C273A7F2-1421-4F2A-8F60-95B0E3C82D81}"/>
          </ac:spMkLst>
        </pc:spChg>
        <pc:spChg chg="add mod">
          <ac:chgData name="송용우" userId="5fec0c1f-fbad-4bae-b61b-9d64b9ac64ce" providerId="ADAL" clId="{5D0CB609-D922-4322-AC4D-B410EC1896AC}" dt="2019-06-27T09:40:37.388" v="9618" actId="403"/>
          <ac:spMkLst>
            <pc:docMk/>
            <pc:sldMk cId="4089384094" sldId="297"/>
            <ac:spMk id="11" creationId="{95B94679-AC92-4733-9C66-FC4C1D216F2A}"/>
          </ac:spMkLst>
        </pc:spChg>
        <pc:spChg chg="add mod">
          <ac:chgData name="송용우" userId="5fec0c1f-fbad-4bae-b61b-9d64b9ac64ce" providerId="ADAL" clId="{5D0CB609-D922-4322-AC4D-B410EC1896AC}" dt="2019-06-27T09:40:30.250" v="9615" actId="1076"/>
          <ac:spMkLst>
            <pc:docMk/>
            <pc:sldMk cId="4089384094" sldId="297"/>
            <ac:spMk id="12" creationId="{4E25FE7D-23BB-4A37-B3D1-6F559D427FFF}"/>
          </ac:spMkLst>
        </pc:spChg>
        <pc:picChg chg="del">
          <ac:chgData name="송용우" userId="5fec0c1f-fbad-4bae-b61b-9d64b9ac64ce" providerId="ADAL" clId="{5D0CB609-D922-4322-AC4D-B410EC1896AC}" dt="2019-06-27T01:43:17.328" v="2681" actId="478"/>
          <ac:picMkLst>
            <pc:docMk/>
            <pc:sldMk cId="4089384094" sldId="297"/>
            <ac:picMk id="5" creationId="{FBEC5920-4602-4CBA-9DDA-F560E82CE4A9}"/>
          </ac:picMkLst>
        </pc:picChg>
      </pc:sldChg>
      <pc:sldChg chg="modSp add del ord">
        <pc:chgData name="송용우" userId="5fec0c1f-fbad-4bae-b61b-9d64b9ac64ce" providerId="ADAL" clId="{5D0CB609-D922-4322-AC4D-B410EC1896AC}" dt="2019-06-27T01:56:09.341" v="3533" actId="2696"/>
        <pc:sldMkLst>
          <pc:docMk/>
          <pc:sldMk cId="515921" sldId="298"/>
        </pc:sldMkLst>
        <pc:spChg chg="mod">
          <ac:chgData name="송용우" userId="5fec0c1f-fbad-4bae-b61b-9d64b9ac64ce" providerId="ADAL" clId="{5D0CB609-D922-4322-AC4D-B410EC1896AC}" dt="2019-06-27T01:54:25.551" v="3411" actId="1076"/>
          <ac:spMkLst>
            <pc:docMk/>
            <pc:sldMk cId="515921" sldId="298"/>
            <ac:spMk id="6" creationId="{00000000-0000-0000-0000-000000000000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1:53:38.979" v="3362" actId="2696"/>
        <pc:sldMkLst>
          <pc:docMk/>
          <pc:sldMk cId="2593021117" sldId="298"/>
        </pc:sldMkLst>
        <pc:spChg chg="add del">
          <ac:chgData name="송용우" userId="5fec0c1f-fbad-4bae-b61b-9d64b9ac64ce" providerId="ADAL" clId="{5D0CB609-D922-4322-AC4D-B410EC1896AC}" dt="2019-06-27T01:48:00.668" v="2826"/>
          <ac:spMkLst>
            <pc:docMk/>
            <pc:sldMk cId="2593021117" sldId="298"/>
            <ac:spMk id="2" creationId="{639845E4-BF93-4980-A0BE-63940810B1CE}"/>
          </ac:spMkLst>
        </pc:spChg>
        <pc:spChg chg="del">
          <ac:chgData name="송용우" userId="5fec0c1f-fbad-4bae-b61b-9d64b9ac64ce" providerId="ADAL" clId="{5D0CB609-D922-4322-AC4D-B410EC1896AC}" dt="2019-06-27T01:48:46.492" v="2900" actId="478"/>
          <ac:spMkLst>
            <pc:docMk/>
            <pc:sldMk cId="2593021117" sldId="298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1:48:49.996" v="2901" actId="1076"/>
          <ac:spMkLst>
            <pc:docMk/>
            <pc:sldMk cId="2593021117" sldId="298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1:50:00.379" v="3083" actId="20577"/>
          <ac:spMkLst>
            <pc:docMk/>
            <pc:sldMk cId="2593021117" sldId="298"/>
            <ac:spMk id="9" creationId="{17705040-5E86-4086-B20F-94C3892545A0}"/>
          </ac:spMkLst>
        </pc:spChg>
        <pc:spChg chg="add mod">
          <ac:chgData name="송용우" userId="5fec0c1f-fbad-4bae-b61b-9d64b9ac64ce" providerId="ADAL" clId="{5D0CB609-D922-4322-AC4D-B410EC1896AC}" dt="2019-06-27T01:50:04.258" v="3084" actId="1076"/>
          <ac:spMkLst>
            <pc:docMk/>
            <pc:sldMk cId="2593021117" sldId="298"/>
            <ac:spMk id="10" creationId="{52AD6E96-786E-47C5-B407-C006549F8469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15:32.361" v="6507" actId="478"/>
        <pc:sldMkLst>
          <pc:docMk/>
          <pc:sldMk cId="2902764082" sldId="298"/>
        </pc:sldMkLst>
        <pc:spChg chg="add mod">
          <ac:chgData name="송용우" userId="5fec0c1f-fbad-4bae-b61b-9d64b9ac64ce" providerId="ADAL" clId="{5D0CB609-D922-4322-AC4D-B410EC1896AC}" dt="2019-06-27T01:57:21.685" v="3585" actId="1076"/>
          <ac:spMkLst>
            <pc:docMk/>
            <pc:sldMk cId="2902764082" sldId="298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2:43:18.093" v="4072" actId="1076"/>
          <ac:spMkLst>
            <pc:docMk/>
            <pc:sldMk cId="2902764082" sldId="298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15:32.361" v="6507" actId="478"/>
          <ac:spMkLst>
            <pc:docMk/>
            <pc:sldMk cId="2902764082" sldId="298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15:30.040" v="6505" actId="478"/>
          <ac:spMkLst>
            <pc:docMk/>
            <pc:sldMk cId="2902764082" sldId="298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57:12.673" v="3575" actId="478"/>
          <ac:spMkLst>
            <pc:docMk/>
            <pc:sldMk cId="2902764082" sldId="298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6" creationId="{DC3AE73B-31B3-4118-8122-F0CF173810B1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7" creationId="{A5A9B80E-0B34-4FD3-BB8C-41F9C5196880}"/>
          </ac:spMkLst>
        </pc:spChg>
      </pc:sldChg>
      <pc:sldChg chg="modSp add del ord">
        <pc:chgData name="송용우" userId="5fec0c1f-fbad-4bae-b61b-9d64b9ac64ce" providerId="ADAL" clId="{5D0CB609-D922-4322-AC4D-B410EC1896AC}" dt="2019-06-27T08:15:20.264" v="6503" actId="2696"/>
        <pc:sldMkLst>
          <pc:docMk/>
          <pc:sldMk cId="4077527571" sldId="299"/>
        </pc:sldMkLst>
        <pc:spChg chg="mod">
          <ac:chgData name="송용우" userId="5fec0c1f-fbad-4bae-b61b-9d64b9ac64ce" providerId="ADAL" clId="{5D0CB609-D922-4322-AC4D-B410EC1896AC}" dt="2019-06-27T02:39:50.919" v="3990" actId="1076"/>
          <ac:spMkLst>
            <pc:docMk/>
            <pc:sldMk cId="4077527571" sldId="299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2:40:44.769" v="4001" actId="1076"/>
          <ac:spMkLst>
            <pc:docMk/>
            <pc:sldMk cId="4077527571" sldId="299"/>
            <ac:spMk id="8" creationId="{0D946726-A369-4082-AF54-D3D206B02AC7}"/>
          </ac:spMkLst>
        </pc:spChg>
        <pc:spChg chg="mod">
          <ac:chgData name="송용우" userId="5fec0c1f-fbad-4bae-b61b-9d64b9ac64ce" providerId="ADAL" clId="{5D0CB609-D922-4322-AC4D-B410EC1896AC}" dt="2019-06-27T02:41:59.406" v="4035" actId="403"/>
          <ac:spMkLst>
            <pc:docMk/>
            <pc:sldMk cId="4077527571" sldId="299"/>
            <ac:spMk id="9" creationId="{C3FDA820-00E9-4ADF-B30A-CB379B5D570C}"/>
          </ac:spMkLst>
        </pc:spChg>
        <pc:spChg chg="mod">
          <ac:chgData name="송용우" userId="5fec0c1f-fbad-4bae-b61b-9d64b9ac64ce" providerId="ADAL" clId="{5D0CB609-D922-4322-AC4D-B410EC1896AC}" dt="2019-06-27T02:41:52.755" v="4031" actId="1076"/>
          <ac:spMkLst>
            <pc:docMk/>
            <pc:sldMk cId="4077527571" sldId="299"/>
            <ac:spMk id="10" creationId="{C273A7F2-1421-4F2A-8F60-95B0E3C82D81}"/>
          </ac:spMkLst>
        </pc:spChg>
        <pc:spChg chg="mod">
          <ac:chgData name="송용우" userId="5fec0c1f-fbad-4bae-b61b-9d64b9ac64ce" providerId="ADAL" clId="{5D0CB609-D922-4322-AC4D-B410EC1896AC}" dt="2019-06-27T02:41:19.174" v="4013" actId="1076"/>
          <ac:spMkLst>
            <pc:docMk/>
            <pc:sldMk cId="4077527571" sldId="299"/>
            <ac:spMk id="11" creationId="{95B94679-AC92-4733-9C66-FC4C1D216F2A}"/>
          </ac:spMkLst>
        </pc:spChg>
        <pc:spChg chg="mod">
          <ac:chgData name="송용우" userId="5fec0c1f-fbad-4bae-b61b-9d64b9ac64ce" providerId="ADAL" clId="{5D0CB609-D922-4322-AC4D-B410EC1896AC}" dt="2019-06-27T02:42:04.382" v="4038" actId="403"/>
          <ac:spMkLst>
            <pc:docMk/>
            <pc:sldMk cId="4077527571" sldId="299"/>
            <ac:spMk id="12" creationId="{4E25FE7D-23BB-4A37-B3D1-6F559D427FFF}"/>
          </ac:spMkLst>
        </pc:spChg>
      </pc:sldChg>
      <pc:sldChg chg="addSp modSp add">
        <pc:chgData name="송용우" userId="5fec0c1f-fbad-4bae-b61b-9d64b9ac64ce" providerId="ADAL" clId="{5D0CB609-D922-4322-AC4D-B410EC1896AC}" dt="2019-06-27T09:00:50.074" v="9053"/>
        <pc:sldMkLst>
          <pc:docMk/>
          <pc:sldMk cId="3324348456" sldId="300"/>
        </pc:sldMkLst>
        <pc:spChg chg="add mod">
          <ac:chgData name="송용우" userId="5fec0c1f-fbad-4bae-b61b-9d64b9ac64ce" providerId="ADAL" clId="{5D0CB609-D922-4322-AC4D-B410EC1896AC}" dt="2019-06-27T05:12:36.742" v="4140" actId="1076"/>
          <ac:spMkLst>
            <pc:docMk/>
            <pc:sldMk cId="3324348456" sldId="300"/>
            <ac:spMk id="2" creationId="{CCCF4335-7611-4FBF-8F11-9EB6FBA78737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01.755" v="6523" actId="1076"/>
          <ac:spMkLst>
            <pc:docMk/>
            <pc:sldMk cId="3324348456" sldId="300"/>
            <ac:spMk id="9" creationId="{4DB1DCA5-0F2F-4CF0-9054-0663CA6C1312}"/>
          </ac:spMkLst>
        </pc:spChg>
        <pc:spChg chg="add mod">
          <ac:chgData name="송용우" userId="5fec0c1f-fbad-4bae-b61b-9d64b9ac64ce" providerId="ADAL" clId="{5D0CB609-D922-4322-AC4D-B410EC1896AC}" dt="2019-06-27T09:00:50.074" v="9053"/>
          <ac:spMkLst>
            <pc:docMk/>
            <pc:sldMk cId="3324348456" sldId="300"/>
            <ac:spMk id="10" creationId="{BA9022AA-1AF7-4E56-B217-0CBA8B695EA6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1" creationId="{A5EB8846-241F-487C-B1F8-AB15082579D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2" creationId="{648051B5-03B5-4BDB-A680-6C337D9348B5}"/>
          </ac:spMkLst>
        </pc:spChg>
        <pc:spChg chg="add mod">
          <ac:chgData name="송용우" userId="5fec0c1f-fbad-4bae-b61b-9d64b9ac64ce" providerId="ADAL" clId="{5D0CB609-D922-4322-AC4D-B410EC1896AC}" dt="2019-06-27T08:21:27.682" v="6725" actId="1076"/>
          <ac:spMkLst>
            <pc:docMk/>
            <pc:sldMk cId="3324348456" sldId="300"/>
            <ac:spMk id="13" creationId="{37ED2CBB-DB7D-464D-81F8-D354724BDF2B}"/>
          </ac:spMkLst>
        </pc:spChg>
        <pc:picChg chg="add mod modCrop">
          <ac:chgData name="송용우" userId="5fec0c1f-fbad-4bae-b61b-9d64b9ac64ce" providerId="ADAL" clId="{5D0CB609-D922-4322-AC4D-B410EC1896AC}" dt="2019-06-27T05:12:52.317" v="4144" actId="732"/>
          <ac:picMkLst>
            <pc:docMk/>
            <pc:sldMk cId="3324348456" sldId="300"/>
            <ac:picMk id="3" creationId="{ADFD2F3C-9CC1-4008-A43F-4FD89326E8F8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1:41.843" v="9064" actId="113"/>
        <pc:sldMkLst>
          <pc:docMk/>
          <pc:sldMk cId="2419294174" sldId="302"/>
        </pc:sldMkLst>
        <pc:spChg chg="add mod">
          <ac:chgData name="송용우" userId="5fec0c1f-fbad-4bae-b61b-9d64b9ac64ce" providerId="ADAL" clId="{5D0CB609-D922-4322-AC4D-B410EC1896AC}" dt="2019-06-27T08:24:26.164" v="6796" actId="20577"/>
          <ac:spMkLst>
            <pc:docMk/>
            <pc:sldMk cId="2419294174" sldId="302"/>
            <ac:spMk id="2" creationId="{EE6C0B54-56CA-471B-BE62-44114F4D6B1D}"/>
          </ac:spMkLst>
        </pc:spChg>
        <pc:spChg chg="mod">
          <ac:chgData name="송용우" userId="5fec0c1f-fbad-4bae-b61b-9d64b9ac64ce" providerId="ADAL" clId="{5D0CB609-D922-4322-AC4D-B410EC1896AC}" dt="2019-06-27T08:20:59.910" v="6691" actId="1076"/>
          <ac:spMkLst>
            <pc:docMk/>
            <pc:sldMk cId="2419294174" sldId="302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39.198" v="6681" actId="1076"/>
          <ac:spMkLst>
            <pc:docMk/>
            <pc:sldMk cId="2419294174" sldId="302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05:43.800" v="3778" actId="478"/>
          <ac:spMkLst>
            <pc:docMk/>
            <pc:sldMk cId="2419294174" sldId="302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23.216" v="6530" actId="1076"/>
          <ac:spMkLst>
            <pc:docMk/>
            <pc:sldMk cId="2419294174" sldId="302"/>
            <ac:spMk id="8" creationId="{B91B798E-A681-436A-B7A3-5292DA24E09E}"/>
          </ac:spMkLst>
        </pc:spChg>
        <pc:spChg chg="add mod">
          <ac:chgData name="송용우" userId="5fec0c1f-fbad-4bae-b61b-9d64b9ac64ce" providerId="ADAL" clId="{5D0CB609-D922-4322-AC4D-B410EC1896AC}" dt="2019-06-27T09:01:29.061" v="9059" actId="403"/>
          <ac:spMkLst>
            <pc:docMk/>
            <pc:sldMk cId="2419294174" sldId="302"/>
            <ac:spMk id="9" creationId="{01064C0F-D873-4876-B731-690D5786C484}"/>
          </ac:spMkLst>
        </pc:spChg>
        <pc:spChg chg="add mod">
          <ac:chgData name="송용우" userId="5fec0c1f-fbad-4bae-b61b-9d64b9ac64ce" providerId="ADAL" clId="{5D0CB609-D922-4322-AC4D-B410EC1896AC}" dt="2019-06-27T09:01:32.793" v="9061" actId="403"/>
          <ac:spMkLst>
            <pc:docMk/>
            <pc:sldMk cId="2419294174" sldId="302"/>
            <ac:spMk id="10" creationId="{A3B4BA50-409A-4B02-884B-3FE7D4EA134F}"/>
          </ac:spMkLst>
        </pc:spChg>
        <pc:spChg chg="add mod">
          <ac:chgData name="송용우" userId="5fec0c1f-fbad-4bae-b61b-9d64b9ac64ce" providerId="ADAL" clId="{5D0CB609-D922-4322-AC4D-B410EC1896AC}" dt="2019-06-27T08:20:44.228" v="6683" actId="1076"/>
          <ac:spMkLst>
            <pc:docMk/>
            <pc:sldMk cId="2419294174" sldId="302"/>
            <ac:spMk id="11" creationId="{085B7B90-6EA3-4134-B76C-A8E3E53EF5B7}"/>
          </ac:spMkLst>
        </pc:spChg>
        <pc:spChg chg="add mod">
          <ac:chgData name="송용우" userId="5fec0c1f-fbad-4bae-b61b-9d64b9ac64ce" providerId="ADAL" clId="{5D0CB609-D922-4322-AC4D-B410EC1896AC}" dt="2019-06-27T09:01:41.843" v="9064" actId="113"/>
          <ac:spMkLst>
            <pc:docMk/>
            <pc:sldMk cId="2419294174" sldId="302"/>
            <ac:spMk id="12" creationId="{87DAE2C9-CFAB-4139-9502-B8E49B3DD76C}"/>
          </ac:spMkLst>
        </pc:spChg>
        <pc:picChg chg="add mod">
          <ac:chgData name="송용우" userId="5fec0c1f-fbad-4bae-b61b-9d64b9ac64ce" providerId="ADAL" clId="{5D0CB609-D922-4322-AC4D-B410EC1896AC}" dt="2019-06-27T08:17:16.067" v="6528" actId="1076"/>
          <ac:picMkLst>
            <pc:docMk/>
            <pc:sldMk cId="2419294174" sldId="302"/>
            <ac:picMk id="3" creationId="{A02671D4-0FAD-455E-9E99-5FF22F56BC9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3:37.578" v="9099"/>
        <pc:sldMkLst>
          <pc:docMk/>
          <pc:sldMk cId="3604162871" sldId="303"/>
        </pc:sldMkLst>
        <pc:spChg chg="add del mod">
          <ac:chgData name="송용우" userId="5fec0c1f-fbad-4bae-b61b-9d64b9ac64ce" providerId="ADAL" clId="{5D0CB609-D922-4322-AC4D-B410EC1896AC}" dt="2019-06-27T05:35:18.966" v="4217" actId="478"/>
          <ac:spMkLst>
            <pc:docMk/>
            <pc:sldMk cId="3604162871" sldId="303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0:58.422" v="4251" actId="478"/>
          <ac:spMkLst>
            <pc:docMk/>
            <pc:sldMk cId="3604162871" sldId="303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8:21:06.584" v="6692" actId="20577"/>
          <ac:spMkLst>
            <pc:docMk/>
            <pc:sldMk cId="3604162871" sldId="303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1:13.410" v="6699" actId="1076"/>
          <ac:spMkLst>
            <pc:docMk/>
            <pc:sldMk cId="3604162871" sldId="303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4:58.935" v="6882" actId="1076"/>
          <ac:spMkLst>
            <pc:docMk/>
            <pc:sldMk cId="3604162871" sldId="303"/>
            <ac:spMk id="8" creationId="{1C389FD4-5975-431E-BE7D-1E090D0C8053}"/>
          </ac:spMkLst>
        </pc:spChg>
        <pc:spChg chg="add mod">
          <ac:chgData name="송용우" userId="5fec0c1f-fbad-4bae-b61b-9d64b9ac64ce" providerId="ADAL" clId="{5D0CB609-D922-4322-AC4D-B410EC1896AC}" dt="2019-06-27T08:21:24.699" v="6724"/>
          <ac:spMkLst>
            <pc:docMk/>
            <pc:sldMk cId="3604162871" sldId="303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9:03:37.578" v="9099"/>
          <ac:spMkLst>
            <pc:docMk/>
            <pc:sldMk cId="3604162871" sldId="303"/>
            <ac:spMk id="10" creationId="{C573B8A5-28EB-42F8-9C73-D0270724A85F}"/>
          </ac:spMkLst>
        </pc:spChg>
        <pc:spChg chg="add mod">
          <ac:chgData name="송용우" userId="5fec0c1f-fbad-4bae-b61b-9d64b9ac64ce" providerId="ADAL" clId="{5D0CB609-D922-4322-AC4D-B410EC1896AC}" dt="2019-06-27T09:03:21.760" v="9091" actId="403"/>
          <ac:spMkLst>
            <pc:docMk/>
            <pc:sldMk cId="3604162871" sldId="303"/>
            <ac:spMk id="11" creationId="{8C74E6A1-8189-4797-B36D-A28F6C055F92}"/>
          </ac:spMkLst>
        </pc:spChg>
        <pc:spChg chg="add mod">
          <ac:chgData name="송용우" userId="5fec0c1f-fbad-4bae-b61b-9d64b9ac64ce" providerId="ADAL" clId="{5D0CB609-D922-4322-AC4D-B410EC1896AC}" dt="2019-06-27T09:03:25.829" v="9092" actId="403"/>
          <ac:spMkLst>
            <pc:docMk/>
            <pc:sldMk cId="3604162871" sldId="303"/>
            <ac:spMk id="12" creationId="{F6EBBB9D-28A4-40DF-B055-010942C1DE51}"/>
          </ac:spMkLst>
        </pc:spChg>
      </pc:sldChg>
      <pc:sldChg chg="addSp delSp modSp add del ord">
        <pc:chgData name="송용우" userId="5fec0c1f-fbad-4bae-b61b-9d64b9ac64ce" providerId="ADAL" clId="{5D0CB609-D922-4322-AC4D-B410EC1896AC}" dt="2019-06-27T09:16:04.729" v="9576" actId="2696"/>
        <pc:sldMkLst>
          <pc:docMk/>
          <pc:sldMk cId="2467600508" sldId="304"/>
        </pc:sldMkLst>
        <pc:spChg chg="del mod">
          <ac:chgData name="송용우" userId="5fec0c1f-fbad-4bae-b61b-9d64b9ac64ce" providerId="ADAL" clId="{5D0CB609-D922-4322-AC4D-B410EC1896AC}" dt="2019-06-27T08:31:57.539" v="7845" actId="478"/>
          <ac:spMkLst>
            <pc:docMk/>
            <pc:sldMk cId="2467600508" sldId="304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3:28.134" v="8018" actId="1076"/>
          <ac:spMkLst>
            <pc:docMk/>
            <pc:sldMk cId="2467600508" sldId="304"/>
            <ac:spMk id="3" creationId="{9B364756-3E43-464E-99E2-2FF2166DC912}"/>
          </ac:spMkLst>
        </pc:spChg>
        <pc:spChg chg="del">
          <ac:chgData name="송용우" userId="5fec0c1f-fbad-4bae-b61b-9d64b9ac64ce" providerId="ADAL" clId="{5D0CB609-D922-4322-AC4D-B410EC1896AC}" dt="2019-06-27T02:07:25.767" v="3837" actId="478"/>
          <ac:spMkLst>
            <pc:docMk/>
            <pc:sldMk cId="2467600508" sldId="304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32:15.788" v="7848" actId="478"/>
          <ac:spMkLst>
            <pc:docMk/>
            <pc:sldMk cId="2467600508" sldId="304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2:12.244" v="7846" actId="478"/>
          <ac:spMkLst>
            <pc:docMk/>
            <pc:sldMk cId="2467600508" sldId="304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6" creationId="{C49110D8-B8C1-4388-A346-58064DBE661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7" creationId="{1B583273-E750-4AF7-AC6D-14DE270FFC36}"/>
          </ac:spMkLst>
        </pc:spChg>
        <pc:spChg chg="add mod">
          <ac:chgData name="송용우" userId="5fec0c1f-fbad-4bae-b61b-9d64b9ac64ce" providerId="ADAL" clId="{5D0CB609-D922-4322-AC4D-B410EC1896AC}" dt="2019-06-27T08:33:30.522" v="8019" actId="20577"/>
          <ac:spMkLst>
            <pc:docMk/>
            <pc:sldMk cId="2467600508" sldId="304"/>
            <ac:spMk id="8" creationId="{ED077467-B4C4-4AD4-B78E-C9700533532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05:37.051" v="9128" actId="1076"/>
        <pc:sldMkLst>
          <pc:docMk/>
          <pc:sldMk cId="2341542380" sldId="306"/>
        </pc:sldMkLst>
        <pc:spChg chg="add mod">
          <ac:chgData name="송용우" userId="5fec0c1f-fbad-4bae-b61b-9d64b9ac64ce" providerId="ADAL" clId="{5D0CB609-D922-4322-AC4D-B410EC1896AC}" dt="2019-06-27T09:05:37.051" v="9128" actId="1076"/>
          <ac:spMkLst>
            <pc:docMk/>
            <pc:sldMk cId="2341542380" sldId="306"/>
            <ac:spMk id="2" creationId="{65122C08-AFEA-4C02-AFE5-DCE8BE1CBE73}"/>
          </ac:spMkLst>
        </pc:spChg>
        <pc:spChg chg="del">
          <ac:chgData name="송용우" userId="5fec0c1f-fbad-4bae-b61b-9d64b9ac64ce" providerId="ADAL" clId="{5D0CB609-D922-4322-AC4D-B410EC1896AC}" dt="2019-06-27T05:42:25.653" v="4351" actId="478"/>
          <ac:spMkLst>
            <pc:docMk/>
            <pc:sldMk cId="2341542380" sldId="306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2:27.414" v="4352" actId="478"/>
          <ac:spMkLst>
            <pc:docMk/>
            <pc:sldMk cId="2341542380" sldId="306"/>
            <ac:spMk id="3" creationId="{EBE161E5-8637-498C-9693-0794AC14DE9C}"/>
          </ac:spMkLst>
        </pc:spChg>
        <pc:spChg chg="del mod">
          <ac:chgData name="송용우" userId="5fec0c1f-fbad-4bae-b61b-9d64b9ac64ce" providerId="ADAL" clId="{5D0CB609-D922-4322-AC4D-B410EC1896AC}" dt="2019-06-27T05:41:30.149" v="4259" actId="478"/>
          <ac:spMkLst>
            <pc:docMk/>
            <pc:sldMk cId="2341542380" sldId="306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5:41:28.342" v="4258" actId="478"/>
          <ac:spMkLst>
            <pc:docMk/>
            <pc:sldMk cId="2341542380" sldId="306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5:42:19.458" v="4349" actId="1076"/>
          <ac:spMkLst>
            <pc:docMk/>
            <pc:sldMk cId="2341542380" sldId="306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9:04:58.627" v="9115" actId="478"/>
          <ac:spMkLst>
            <pc:docMk/>
            <pc:sldMk cId="2341542380" sldId="306"/>
            <ac:spMk id="7" creationId="{E764AE34-C5F3-4BF6-83A8-E06879767635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8" creationId="{7FEF57B9-47A9-4B19-9BDB-A13054B4E036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9" creationId="{98D357ED-F70C-487E-886A-5518E002E81F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34:22.120" v="8079" actId="403"/>
        <pc:sldMkLst>
          <pc:docMk/>
          <pc:sldMk cId="4231892400" sldId="307"/>
        </pc:sldMkLst>
        <pc:spChg chg="mod">
          <ac:chgData name="송용우" userId="5fec0c1f-fbad-4bae-b61b-9d64b9ac64ce" providerId="ADAL" clId="{5D0CB609-D922-4322-AC4D-B410EC1896AC}" dt="2019-06-27T08:34:07.807" v="8070" actId="1076"/>
          <ac:spMkLst>
            <pc:docMk/>
            <pc:sldMk cId="4231892400" sldId="307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4:22.120" v="8079" actId="403"/>
          <ac:spMkLst>
            <pc:docMk/>
            <pc:sldMk cId="4231892400" sldId="307"/>
            <ac:spMk id="3" creationId="{7076D618-8A1E-4308-A373-DEE37A972441}"/>
          </ac:spMkLst>
        </pc:spChg>
        <pc:spChg chg="del mod">
          <ac:chgData name="송용우" userId="5fec0c1f-fbad-4bae-b61b-9d64b9ac64ce" providerId="ADAL" clId="{5D0CB609-D922-4322-AC4D-B410EC1896AC}" dt="2019-06-27T08:34:14.570" v="8073" actId="478"/>
          <ac:spMkLst>
            <pc:docMk/>
            <pc:sldMk cId="4231892400" sldId="307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4:12.804" v="8071" actId="478"/>
          <ac:spMkLst>
            <pc:docMk/>
            <pc:sldMk cId="4231892400" sldId="307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6" creationId="{ECCA1456-65C8-428F-909C-A283EA5C0077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7" creationId="{D3979C00-44ED-4CB0-9116-A5F4C5C33783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8:31:53.442" v="7844" actId="2696"/>
        <pc:sldMkLst>
          <pc:docMk/>
          <pc:sldMk cId="3543036585" sldId="308"/>
        </pc:sldMkLst>
        <pc:spChg chg="add del mod">
          <ac:chgData name="송용우" userId="5fec0c1f-fbad-4bae-b61b-9d64b9ac64ce" providerId="ADAL" clId="{5D0CB609-D922-4322-AC4D-B410EC1896AC}" dt="2019-06-27T08:22:04.787" v="6731"/>
          <ac:spMkLst>
            <pc:docMk/>
            <pc:sldMk cId="3543036585" sldId="308"/>
            <ac:spMk id="2" creationId="{C079AE99-CF82-4205-B0C4-22D7BDD93B4B}"/>
          </ac:spMkLst>
        </pc:spChg>
        <pc:spChg chg="del">
          <ac:chgData name="송용우" userId="5fec0c1f-fbad-4bae-b61b-9d64b9ac64ce" providerId="ADAL" clId="{5D0CB609-D922-4322-AC4D-B410EC1896AC}" dt="2019-06-27T05:39:43.697" v="4220" actId="478"/>
          <ac:spMkLst>
            <pc:docMk/>
            <pc:sldMk cId="3543036585" sldId="308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5:41:15.440" v="4257" actId="1076"/>
          <ac:spMkLst>
            <pc:docMk/>
            <pc:sldMk cId="3543036585" sldId="308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5:41:10.007" v="4255" actId="478"/>
          <ac:spMkLst>
            <pc:docMk/>
            <pc:sldMk cId="3543036585" sldId="308"/>
            <ac:spMk id="7" creationId="{E764AE34-C5F3-4BF6-83A8-E06879767635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4:52.520" v="8940"/>
        <pc:sldMkLst>
          <pc:docMk/>
          <pc:sldMk cId="1679141918" sldId="310"/>
        </pc:sldMkLst>
        <pc:spChg chg="del">
          <ac:chgData name="송용우" userId="5fec0c1f-fbad-4bae-b61b-9d64b9ac64ce" providerId="ADAL" clId="{5D0CB609-D922-4322-AC4D-B410EC1896AC}" dt="2019-06-27T07:30:26.922" v="4400" actId="478"/>
          <ac:spMkLst>
            <pc:docMk/>
            <pc:sldMk cId="1679141918" sldId="310"/>
            <ac:spMk id="2" creationId="{DFDD3035-BE88-4923-929C-D34D63AB7C54}"/>
          </ac:spMkLst>
        </pc:spChg>
        <pc:spChg chg="del">
          <ac:chgData name="송용우" userId="5fec0c1f-fbad-4bae-b61b-9d64b9ac64ce" providerId="ADAL" clId="{5D0CB609-D922-4322-AC4D-B410EC1896AC}" dt="2019-06-27T07:30:25.866" v="4399" actId="478"/>
          <ac:spMkLst>
            <pc:docMk/>
            <pc:sldMk cId="1679141918" sldId="310"/>
            <ac:spMk id="3" creationId="{BC58050B-434B-4DD2-B0C2-13FDA84E320C}"/>
          </ac:spMkLst>
        </pc:spChg>
        <pc:spChg chg="add">
          <ac:chgData name="송용우" userId="5fec0c1f-fbad-4bae-b61b-9d64b9ac64ce" providerId="ADAL" clId="{5D0CB609-D922-4322-AC4D-B410EC1896AC}" dt="2019-06-27T07:30:50.280" v="4405"/>
          <ac:spMkLst>
            <pc:docMk/>
            <pc:sldMk cId="1679141918" sldId="310"/>
            <ac:spMk id="5" creationId="{378ED194-262C-4597-AA2C-DE5A976C0453}"/>
          </ac:spMkLst>
        </pc:spChg>
        <pc:spChg chg="add mod">
          <ac:chgData name="송용우" userId="5fec0c1f-fbad-4bae-b61b-9d64b9ac64ce" providerId="ADAL" clId="{5D0CB609-D922-4322-AC4D-B410EC1896AC}" dt="2019-06-27T08:36:36.291" v="8168" actId="2085"/>
          <ac:spMkLst>
            <pc:docMk/>
            <pc:sldMk cId="1679141918" sldId="310"/>
            <ac:spMk id="6" creationId="{C9609DDD-AD33-41D0-9987-EB494C209041}"/>
          </ac:spMkLst>
        </pc:spChg>
        <pc:spChg chg="add mod">
          <ac:chgData name="송용우" userId="5fec0c1f-fbad-4bae-b61b-9d64b9ac64ce" providerId="ADAL" clId="{5D0CB609-D922-4322-AC4D-B410EC1896AC}" dt="2019-06-27T07:32:15.868" v="4654" actId="20577"/>
          <ac:spMkLst>
            <pc:docMk/>
            <pc:sldMk cId="1679141918" sldId="310"/>
            <ac:spMk id="7" creationId="{8E5991D3-2B7B-422D-A74A-D88E09540CD4}"/>
          </ac:spMkLst>
        </pc:spChg>
        <pc:spChg chg="add">
          <ac:chgData name="송용우" userId="5fec0c1f-fbad-4bae-b61b-9d64b9ac64ce" providerId="ADAL" clId="{5D0CB609-D922-4322-AC4D-B410EC1896AC}" dt="2019-06-27T08:54:52.520" v="8940"/>
          <ac:spMkLst>
            <pc:docMk/>
            <pc:sldMk cId="1679141918" sldId="310"/>
            <ac:spMk id="8" creationId="{3296CD34-2EB7-4FD8-892F-AF28ADF30E21}"/>
          </ac:spMkLst>
        </pc:spChg>
        <pc:picChg chg="add mod">
          <ac:chgData name="송용우" userId="5fec0c1f-fbad-4bae-b61b-9d64b9ac64ce" providerId="ADAL" clId="{5D0CB609-D922-4322-AC4D-B410EC1896AC}" dt="2019-06-27T07:30:44.373" v="4404" actId="1076"/>
          <ac:picMkLst>
            <pc:docMk/>
            <pc:sldMk cId="1679141918" sldId="310"/>
            <ac:picMk id="4" creationId="{F3CB84CF-A3F2-478D-8523-43646429CAAC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4:08.825" v="9108" actId="403"/>
        <pc:sldMkLst>
          <pc:docMk/>
          <pc:sldMk cId="841787013" sldId="311"/>
        </pc:sldMkLst>
        <pc:spChg chg="add mod">
          <ac:chgData name="송용우" userId="5fec0c1f-fbad-4bae-b61b-9d64b9ac64ce" providerId="ADAL" clId="{5D0CB609-D922-4322-AC4D-B410EC1896AC}" dt="2019-06-27T08:22:39.041" v="6769" actId="1076"/>
          <ac:spMkLst>
            <pc:docMk/>
            <pc:sldMk cId="841787013" sldId="311"/>
            <ac:spMk id="2" creationId="{064B4909-A4B8-404C-B468-E4A84B2B99AA}"/>
          </ac:spMkLst>
        </pc:spChg>
        <pc:spChg chg="mod">
          <ac:chgData name="송용우" userId="5fec0c1f-fbad-4bae-b61b-9d64b9ac64ce" providerId="ADAL" clId="{5D0CB609-D922-4322-AC4D-B410EC1896AC}" dt="2019-06-27T08:22:35.885" v="6767"/>
          <ac:spMkLst>
            <pc:docMk/>
            <pc:sldMk cId="841787013" sldId="311"/>
            <ac:spMk id="7" creationId="{E764AE34-C5F3-4BF6-83A8-E06879767635}"/>
          </ac:spMkLst>
        </pc:spChg>
        <pc:spChg chg="del mod">
          <ac:chgData name="송용우" userId="5fec0c1f-fbad-4bae-b61b-9d64b9ac64ce" providerId="ADAL" clId="{5D0CB609-D922-4322-AC4D-B410EC1896AC}" dt="2019-06-27T08:22:13.748" v="6746" actId="478"/>
          <ac:spMkLst>
            <pc:docMk/>
            <pc:sldMk cId="841787013" sldId="311"/>
            <ac:spMk id="8" creationId="{1C389FD4-5975-431E-BE7D-1E090D0C8053}"/>
          </ac:spMkLst>
        </pc:spChg>
        <pc:spChg chg="mod">
          <ac:chgData name="송용우" userId="5fec0c1f-fbad-4bae-b61b-9d64b9ac64ce" providerId="ADAL" clId="{5D0CB609-D922-4322-AC4D-B410EC1896AC}" dt="2019-06-27T08:22:11.737" v="6744"/>
          <ac:spMkLst>
            <pc:docMk/>
            <pc:sldMk cId="841787013" sldId="311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8:29:35.805" v="7596" actId="1076"/>
          <ac:spMkLst>
            <pc:docMk/>
            <pc:sldMk cId="841787013" sldId="311"/>
            <ac:spMk id="10" creationId="{CF92FB5F-AEE2-4E07-A9A6-3F539D687A8E}"/>
          </ac:spMkLst>
        </pc:spChg>
        <pc:spChg chg="add mod">
          <ac:chgData name="송용우" userId="5fec0c1f-fbad-4bae-b61b-9d64b9ac64ce" providerId="ADAL" clId="{5D0CB609-D922-4322-AC4D-B410EC1896AC}" dt="2019-06-27T09:04:03.092" v="9104" actId="1076"/>
          <ac:spMkLst>
            <pc:docMk/>
            <pc:sldMk cId="841787013" sldId="311"/>
            <ac:spMk id="11" creationId="{FA835D8B-47D8-4FF8-9C63-7A80D30BD250}"/>
          </ac:spMkLst>
        </pc:spChg>
        <pc:spChg chg="add mod">
          <ac:chgData name="송용우" userId="5fec0c1f-fbad-4bae-b61b-9d64b9ac64ce" providerId="ADAL" clId="{5D0CB609-D922-4322-AC4D-B410EC1896AC}" dt="2019-06-27T09:04:06.047" v="9106" actId="403"/>
          <ac:spMkLst>
            <pc:docMk/>
            <pc:sldMk cId="841787013" sldId="311"/>
            <ac:spMk id="12" creationId="{8FCEB666-EB12-44FE-9C71-82D0298F4E8E}"/>
          </ac:spMkLst>
        </pc:spChg>
        <pc:spChg chg="add mod">
          <ac:chgData name="송용우" userId="5fec0c1f-fbad-4bae-b61b-9d64b9ac64ce" providerId="ADAL" clId="{5D0CB609-D922-4322-AC4D-B410EC1896AC}" dt="2019-06-27T09:04:08.825" v="9108" actId="403"/>
          <ac:spMkLst>
            <pc:docMk/>
            <pc:sldMk cId="841787013" sldId="311"/>
            <ac:spMk id="13" creationId="{4152727F-A996-4333-B1FD-23EACE5EE03D}"/>
          </ac:spMkLst>
        </pc:spChg>
        <pc:spChg chg="add mod">
          <ac:chgData name="송용우" userId="5fec0c1f-fbad-4bae-b61b-9d64b9ac64ce" providerId="ADAL" clId="{5D0CB609-D922-4322-AC4D-B410EC1896AC}" dt="2019-06-27T09:03:55.566" v="9101" actId="403"/>
          <ac:spMkLst>
            <pc:docMk/>
            <pc:sldMk cId="841787013" sldId="311"/>
            <ac:spMk id="14" creationId="{D6B575D9-E504-421F-B3F0-ED55EB4E290B}"/>
          </ac:spMkLst>
        </pc:spChg>
        <pc:spChg chg="add mod">
          <ac:chgData name="송용우" userId="5fec0c1f-fbad-4bae-b61b-9d64b9ac64ce" providerId="ADAL" clId="{5D0CB609-D922-4322-AC4D-B410EC1896AC}" dt="2019-06-27T09:03:03.260" v="9089" actId="2711"/>
          <ac:spMkLst>
            <pc:docMk/>
            <pc:sldMk cId="841787013" sldId="311"/>
            <ac:spMk id="15" creationId="{D4B7D270-8F65-47F6-9C70-AD88B1738772}"/>
          </ac:spMkLst>
        </pc:spChg>
      </pc:sldChg>
      <pc:sldChg chg="add del">
        <pc:chgData name="송용우" userId="5fec0c1f-fbad-4bae-b61b-9d64b9ac64ce" providerId="ADAL" clId="{5D0CB609-D922-4322-AC4D-B410EC1896AC}" dt="2019-06-27T09:06:03.724" v="9130" actId="2696"/>
        <pc:sldMkLst>
          <pc:docMk/>
          <pc:sldMk cId="785228221" sldId="312"/>
        </pc:sldMkLst>
      </pc:sldChg>
      <pc:sldChg chg="addSp delSp modSp add ord">
        <pc:chgData name="송용우" userId="5fec0c1f-fbad-4bae-b61b-9d64b9ac64ce" providerId="ADAL" clId="{5D0CB609-D922-4322-AC4D-B410EC1896AC}" dt="2019-06-27T09:15:52.552" v="9575"/>
        <pc:sldMkLst>
          <pc:docMk/>
          <pc:sldMk cId="1155530555" sldId="312"/>
        </pc:sldMkLst>
        <pc:spChg chg="add mod">
          <ac:chgData name="송용우" userId="5fec0c1f-fbad-4bae-b61b-9d64b9ac64ce" providerId="ADAL" clId="{5D0CB609-D922-4322-AC4D-B410EC1896AC}" dt="2019-06-27T09:13:22.922" v="9334" actId="1076"/>
          <ac:spMkLst>
            <pc:docMk/>
            <pc:sldMk cId="1155530555" sldId="312"/>
            <ac:spMk id="2" creationId="{3F65F452-BAF3-4C81-8E99-DB61B1177C75}"/>
          </ac:spMkLst>
        </pc:spChg>
        <pc:spChg chg="del">
          <ac:chgData name="송용우" userId="5fec0c1f-fbad-4bae-b61b-9d64b9ac64ce" providerId="ADAL" clId="{5D0CB609-D922-4322-AC4D-B410EC1896AC}" dt="2019-06-27T09:12:06.167" v="9224" actId="478"/>
          <ac:spMkLst>
            <pc:docMk/>
            <pc:sldMk cId="1155530555" sldId="312"/>
            <ac:spMk id="3" creationId="{9B364756-3E43-464E-99E2-2FF2166DC912}"/>
          </ac:spMkLst>
        </pc:spChg>
        <pc:spChg chg="mod">
          <ac:chgData name="송용우" userId="5fec0c1f-fbad-4bae-b61b-9d64b9ac64ce" providerId="ADAL" clId="{5D0CB609-D922-4322-AC4D-B410EC1896AC}" dt="2019-06-27T09:10:06.380" v="9223"/>
          <ac:spMkLst>
            <pc:docMk/>
            <pc:sldMk cId="1155530555" sldId="312"/>
            <ac:spMk id="8" creationId="{ED077467-B4C4-4AD4-B78E-C9700533532C}"/>
          </ac:spMkLst>
        </pc:spChg>
        <pc:spChg chg="add del mod">
          <ac:chgData name="송용우" userId="5fec0c1f-fbad-4bae-b61b-9d64b9ac64ce" providerId="ADAL" clId="{5D0CB609-D922-4322-AC4D-B410EC1896AC}" dt="2019-06-27T09:13:20.466" v="9333" actId="478"/>
          <ac:spMkLst>
            <pc:docMk/>
            <pc:sldMk cId="1155530555" sldId="312"/>
            <ac:spMk id="9" creationId="{232BBF47-CD61-4304-9337-4FC21432B6B7}"/>
          </ac:spMkLst>
        </pc:spChg>
        <pc:spChg chg="add del mod">
          <ac:chgData name="송용우" userId="5fec0c1f-fbad-4bae-b61b-9d64b9ac64ce" providerId="ADAL" clId="{5D0CB609-D922-4322-AC4D-B410EC1896AC}" dt="2019-06-27T09:14:10.255" v="9406" actId="478"/>
          <ac:spMkLst>
            <pc:docMk/>
            <pc:sldMk cId="1155530555" sldId="312"/>
            <ac:spMk id="10" creationId="{CD4334CE-630E-49E9-8162-B543F14C626E}"/>
          </ac:spMkLst>
        </pc:spChg>
        <pc:spChg chg="add mod">
          <ac:chgData name="송용우" userId="5fec0c1f-fbad-4bae-b61b-9d64b9ac64ce" providerId="ADAL" clId="{5D0CB609-D922-4322-AC4D-B410EC1896AC}" dt="2019-06-27T09:15:41.533" v="9574" actId="1076"/>
          <ac:spMkLst>
            <pc:docMk/>
            <pc:sldMk cId="1155530555" sldId="312"/>
            <ac:spMk id="11" creationId="{275B0444-A7DD-4ECE-A464-7BBA6C2E8FEA}"/>
          </ac:spMkLst>
        </pc:spChg>
        <pc:spChg chg="add">
          <ac:chgData name="송용우" userId="5fec0c1f-fbad-4bae-b61b-9d64b9ac64ce" providerId="ADAL" clId="{5D0CB609-D922-4322-AC4D-B410EC1896AC}" dt="2019-06-27T09:15:52.552" v="9575"/>
          <ac:spMkLst>
            <pc:docMk/>
            <pc:sldMk cId="1155530555" sldId="312"/>
            <ac:spMk id="12" creationId="{C9F40710-012A-4711-A4DB-A0503CD3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coveryou/1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dir.tistory.com/4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st.or.kr/ko/must/research/web.accessibility/introduc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videv/weps/wiki/%EC%A2%8B%EC%9D%80-%EC%A3%BC%EC%84%9D%EC%9D%84-%EB%82%A8%EA%B8%B0%EB%8A%94-%EB%B0%A9%EB%B2%9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tutorials.org/module/2957/2061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techer.open-in-brows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opentutorials.org/course/203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Jang/developer-roadmap" TargetMode="External"/><Relationship Id="rId2" Type="http://schemas.openxmlformats.org/officeDocument/2006/relationships/hyperlink" Target="https://github.com/kamranahmedse/developer-road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the-2019-web-developer-roadmap-ab89ac3c380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43348" y="795743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63480" y="3190079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#front-end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 rot="21059673">
            <a:off x="555207" y="54699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 rot="21059673">
            <a:off x="6534722" y="309422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&lt;/h1&gt;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47775" y="52197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웹이 뭐죠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먹는건가요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7047" y="4715129"/>
            <a:ext cx="8228499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597735" y="862086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2019-06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55" y="170742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23" y="1805805"/>
            <a:ext cx="1570549" cy="22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79" y="1546860"/>
            <a:ext cx="2590912" cy="2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js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91" y="180580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613804" y="3745974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자바스크립트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5222" y="3747050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444694" y="378262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815752" y="376414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Node JS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-1818755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이번 스터디에서 배울 것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141" y="1070213"/>
            <a:ext cx="6865850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B56C8DF-B7F9-4226-A06F-3DA9780C7177}"/>
              </a:ext>
            </a:extLst>
          </p:cNvPr>
          <p:cNvSpPr/>
          <p:nvPr/>
        </p:nvSpPr>
        <p:spPr>
          <a:xfrm>
            <a:off x="2130641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E6AB683-093C-4B58-88BC-9509207ACFA8}"/>
              </a:ext>
            </a:extLst>
          </p:cNvPr>
          <p:cNvSpPr/>
          <p:nvPr/>
        </p:nvSpPr>
        <p:spPr>
          <a:xfrm>
            <a:off x="4591704" y="268714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AB1AE1-E80E-4649-98C7-96B551A0E307}"/>
              </a:ext>
            </a:extLst>
          </p:cNvPr>
          <p:cNvSpPr/>
          <p:nvPr/>
        </p:nvSpPr>
        <p:spPr>
          <a:xfrm>
            <a:off x="7222086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8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55" y="170742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23" y="1805805"/>
            <a:ext cx="1570549" cy="22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79" y="1546860"/>
            <a:ext cx="2590912" cy="2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js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91" y="180580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613804" y="3745974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자바스크립트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5222" y="3747050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444694" y="378262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815752" y="376414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Node JS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-444694" y="4628135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뼈대짜고</a:t>
            </a:r>
            <a:endParaRPr lang="ko-KR" altLang="en-US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138407" y="4646303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rPr>
              <a:t>꾸미고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13804" y="483697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보이는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  <a:p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기능넣고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815752" y="4836971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안보이는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  <a:p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기능넣고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-1818755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이번 스터디에서 배울 것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141" y="1070213"/>
            <a:ext cx="6865850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0138900-1B8A-4490-823E-CBED9478516B}"/>
              </a:ext>
            </a:extLst>
          </p:cNvPr>
          <p:cNvSpPr/>
          <p:nvPr/>
        </p:nvSpPr>
        <p:spPr>
          <a:xfrm>
            <a:off x="2130641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FC6BD13-6420-437D-9924-509101AF5BE4}"/>
              </a:ext>
            </a:extLst>
          </p:cNvPr>
          <p:cNvSpPr/>
          <p:nvPr/>
        </p:nvSpPr>
        <p:spPr>
          <a:xfrm>
            <a:off x="4591704" y="268714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7817890-4AE0-43AE-B922-4BA72B852892}"/>
              </a:ext>
            </a:extLst>
          </p:cNvPr>
          <p:cNvSpPr/>
          <p:nvPr/>
        </p:nvSpPr>
        <p:spPr>
          <a:xfrm>
            <a:off x="7222086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0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55" y="170742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23" y="1805805"/>
            <a:ext cx="1570549" cy="22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79" y="1546860"/>
            <a:ext cx="2590912" cy="25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js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91" y="1805805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613804" y="3745974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자바스크립트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5222" y="3747050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CSS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444694" y="378262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815752" y="376414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Node JS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5278" y="5279437"/>
            <a:ext cx="0" cy="5042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98108" y="5294531"/>
            <a:ext cx="0" cy="5042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45278" y="5780565"/>
            <a:ext cx="715283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646896" y="5780565"/>
            <a:ext cx="0" cy="42368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355505" y="5734633"/>
            <a:ext cx="0" cy="42368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2213203" y="5798733"/>
            <a:ext cx="33159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Front-End(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프론트엔드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7872522" y="5734633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Back-End(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백엔드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-1818755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이번 스터디에서 배울 것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141" y="1070213"/>
            <a:ext cx="6865850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1A4B28A-70D1-4477-B088-23236083BD39}"/>
              </a:ext>
            </a:extLst>
          </p:cNvPr>
          <p:cNvSpPr/>
          <p:nvPr/>
        </p:nvSpPr>
        <p:spPr>
          <a:xfrm>
            <a:off x="2130641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97740AB-43EA-4497-A506-013CC59C8CF5}"/>
              </a:ext>
            </a:extLst>
          </p:cNvPr>
          <p:cNvSpPr/>
          <p:nvPr/>
        </p:nvSpPr>
        <p:spPr>
          <a:xfrm>
            <a:off x="4591704" y="268714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2F70767-921C-4BC9-9279-012BE59EF272}"/>
              </a:ext>
            </a:extLst>
          </p:cNvPr>
          <p:cNvSpPr/>
          <p:nvPr/>
        </p:nvSpPr>
        <p:spPr>
          <a:xfrm>
            <a:off x="7222086" y="272544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D6C879C3-3800-4C74-BE39-8C35B96C84DB}"/>
              </a:ext>
            </a:extLst>
          </p:cNvPr>
          <p:cNvSpPr txBox="1">
            <a:spLocks/>
          </p:cNvSpPr>
          <p:nvPr/>
        </p:nvSpPr>
        <p:spPr>
          <a:xfrm>
            <a:off x="-444694" y="4628135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뼈대짜고</a:t>
            </a:r>
            <a:endParaRPr lang="ko-KR" altLang="en-US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AF2FAAB7-8E65-419B-BD00-79C4E936DDA1}"/>
              </a:ext>
            </a:extLst>
          </p:cNvPr>
          <p:cNvSpPr txBox="1">
            <a:spLocks/>
          </p:cNvSpPr>
          <p:nvPr/>
        </p:nvSpPr>
        <p:spPr>
          <a:xfrm>
            <a:off x="2138407" y="4646303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옛날목욕탕B" panose="02020600000000000000" pitchFamily="18" charset="-127"/>
                <a:ea typeface="a옛날목욕탕B" panose="02020600000000000000" pitchFamily="18" charset="-127"/>
              </a:rPr>
              <a:t>꾸미고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3AF22A86-C76F-4471-954C-749F07D68B87}"/>
              </a:ext>
            </a:extLst>
          </p:cNvPr>
          <p:cNvSpPr txBox="1">
            <a:spLocks/>
          </p:cNvSpPr>
          <p:nvPr/>
        </p:nvSpPr>
        <p:spPr>
          <a:xfrm>
            <a:off x="4613804" y="4836972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보이는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  <a:p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기능넣고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D3FEFE92-DD9A-4A93-9A5E-AF65CFC191E2}"/>
              </a:ext>
            </a:extLst>
          </p:cNvPr>
          <p:cNvSpPr txBox="1">
            <a:spLocks/>
          </p:cNvSpPr>
          <p:nvPr/>
        </p:nvSpPr>
        <p:spPr>
          <a:xfrm>
            <a:off x="7815752" y="4836971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안보이는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</a:p>
          <a:p>
            <a:r>
              <a:rPr lang="ko-KR" altLang="en-US" sz="32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기능넣고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18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56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-390039" y="400576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491811" y="5176675"/>
            <a:ext cx="946054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H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yper</a:t>
            </a:r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T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ext</a:t>
            </a:r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arkup</a:t>
            </a: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anguage	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B1F457-E983-44BA-BC4F-21C8ED8A6958}"/>
              </a:ext>
            </a:extLst>
          </p:cNvPr>
          <p:cNvSpPr txBox="1">
            <a:spLocks/>
          </p:cNvSpPr>
          <p:nvPr/>
        </p:nvSpPr>
        <p:spPr>
          <a:xfrm>
            <a:off x="-3298100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60556-659D-4D77-BFE5-1054DBE6C502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6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56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-390039" y="400576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491811" y="5176675"/>
            <a:ext cx="946054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H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yper</a:t>
            </a:r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T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ext</a:t>
            </a:r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arkup</a:t>
            </a: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anguage	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B1F457-E983-44BA-BC4F-21C8ED8A6958}"/>
              </a:ext>
            </a:extLst>
          </p:cNvPr>
          <p:cNvSpPr txBox="1">
            <a:spLocks/>
          </p:cNvSpPr>
          <p:nvPr/>
        </p:nvSpPr>
        <p:spPr>
          <a:xfrm>
            <a:off x="-3298100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기초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60556-659D-4D77-BFE5-1054DBE6C502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A63EC9B-02A9-4FEE-9BBA-43B594B74E6C}"/>
              </a:ext>
            </a:extLst>
          </p:cNvPr>
          <p:cNvSpPr/>
          <p:nvPr/>
        </p:nvSpPr>
        <p:spPr>
          <a:xfrm>
            <a:off x="6119541" y="2463417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2127A09-BE35-4923-9453-6990A85AE03C}"/>
              </a:ext>
            </a:extLst>
          </p:cNvPr>
          <p:cNvSpPr/>
          <p:nvPr/>
        </p:nvSpPr>
        <p:spPr>
          <a:xfrm>
            <a:off x="5012387" y="398138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429B60E-F403-4F61-A92D-60D1502D714E}"/>
              </a:ext>
            </a:extLst>
          </p:cNvPr>
          <p:cNvSpPr/>
          <p:nvPr/>
        </p:nvSpPr>
        <p:spPr>
          <a:xfrm>
            <a:off x="5695878" y="5434605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026B2AE-04F8-40A7-9555-891AA8945BFE}"/>
              </a:ext>
            </a:extLst>
          </p:cNvPr>
          <p:cNvSpPr txBox="1">
            <a:spLocks/>
          </p:cNvSpPr>
          <p:nvPr/>
        </p:nvSpPr>
        <p:spPr>
          <a:xfrm>
            <a:off x="4191252" y="2290597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하이퍼텍스트가 특징인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A2C75A2-7A2D-4080-8FC2-C13A34CAABB8}"/>
              </a:ext>
            </a:extLst>
          </p:cNvPr>
          <p:cNvSpPr txBox="1">
            <a:spLocks/>
          </p:cNvSpPr>
          <p:nvPr/>
        </p:nvSpPr>
        <p:spPr>
          <a:xfrm>
            <a:off x="2626939" y="3761066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마크업 형식의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65AAF7D-4329-40F2-AAF1-3B8F57EB0F7B}"/>
              </a:ext>
            </a:extLst>
          </p:cNvPr>
          <p:cNvSpPr txBox="1">
            <a:spLocks/>
          </p:cNvSpPr>
          <p:nvPr/>
        </p:nvSpPr>
        <p:spPr>
          <a:xfrm>
            <a:off x="2089043" y="523153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</a:t>
            </a:r>
          </a:p>
        </p:txBody>
      </p:sp>
    </p:spTree>
    <p:extLst>
      <p:ext uri="{BB962C8B-B14F-4D97-AF65-F5344CB8AC3E}">
        <p14:creationId xmlns:p14="http://schemas.microsoft.com/office/powerpoint/2010/main" val="44047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5A1E0B-C4EE-43EC-A966-6F76C4320056}"/>
              </a:ext>
            </a:extLst>
          </p:cNvPr>
          <p:cNvSpPr/>
          <p:nvPr/>
        </p:nvSpPr>
        <p:spPr>
          <a:xfrm>
            <a:off x="1348187" y="3893091"/>
            <a:ext cx="9929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hlinkClick r:id="rId2"/>
              </a:rPr>
              <a:t>https://brunch.co.kr/@coveryou/14</a:t>
            </a:r>
            <a:endParaRPr lang="ko-KR" altLang="en-US" sz="4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71215BB-2BBB-45D2-8530-9FC9FF722837}"/>
              </a:ext>
            </a:extLst>
          </p:cNvPr>
          <p:cNvSpPr txBox="1">
            <a:spLocks/>
          </p:cNvSpPr>
          <p:nvPr/>
        </p:nvSpPr>
        <p:spPr>
          <a:xfrm>
            <a:off x="986234" y="2375465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속 시원한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뜻 풀이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BDC6AF5-6813-487F-A880-98E5094279B6}"/>
              </a:ext>
            </a:extLst>
          </p:cNvPr>
          <p:cNvSpPr txBox="1">
            <a:spLocks/>
          </p:cNvSpPr>
          <p:nvPr/>
        </p:nvSpPr>
        <p:spPr>
          <a:xfrm>
            <a:off x="609632" y="4724088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국문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EEC5ABC2-F569-4FB6-BFCB-57928EA160BA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5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ml5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568"/>
            <a:ext cx="2314159" cy="23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-390039" y="4005768"/>
            <a:ext cx="301697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491811" y="5176675"/>
            <a:ext cx="946054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H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yper</a:t>
            </a:r>
            <a:r>
              <a:rPr lang="en-US" altLang="ko-KR" b="1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T</a:t>
            </a:r>
            <a:r>
              <a:rPr lang="en-US" altLang="ko-KR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ext</a:t>
            </a:r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arkup</a:t>
            </a:r>
          </a:p>
          <a:p>
            <a:pPr algn="l"/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  <a:p>
            <a:pPr algn="l"/>
            <a:r>
              <a:rPr lang="en-US" altLang="ko-KR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anguage	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96286" y="3234897"/>
            <a:ext cx="5356074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우리가 보는 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모든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웹 사이트의 뼈대는 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r>
              <a: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이루어져 있다</a:t>
            </a:r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B1F457-E983-44BA-BC4F-21C8ED8A6958}"/>
              </a:ext>
            </a:extLst>
          </p:cNvPr>
          <p:cNvSpPr txBox="1">
            <a:spLocks/>
          </p:cNvSpPr>
          <p:nvPr/>
        </p:nvSpPr>
        <p:spPr>
          <a:xfrm>
            <a:off x="-3298100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 배울 것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560556-659D-4D77-BFE5-1054DBE6C502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8FB7AA9C-0CFD-41FD-9F3E-3C4232E372CB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248376" y="1070213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은 마크업 형식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즉 태그로 이루어져 있다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A17EF3F-168B-418D-8491-41064845543C}"/>
              </a:ext>
            </a:extLst>
          </p:cNvPr>
          <p:cNvSpPr txBox="1">
            <a:spLocks/>
          </p:cNvSpPr>
          <p:nvPr/>
        </p:nvSpPr>
        <p:spPr>
          <a:xfrm>
            <a:off x="-3298100" y="76863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10FD4-ED12-4945-AF9A-22ABD4BFDD67}"/>
              </a:ext>
            </a:extLst>
          </p:cNvPr>
          <p:cNvSpPr/>
          <p:nvPr/>
        </p:nvSpPr>
        <p:spPr>
          <a:xfrm>
            <a:off x="77141" y="1070213"/>
            <a:ext cx="3691295" cy="239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 descr="https://mdn.mozillademos.org/files/9347/grumpy-cat-small.png">
            <a:extLst>
              <a:ext uri="{FF2B5EF4-FFF2-40B4-BE49-F238E27FC236}">
                <a16:creationId xmlns:a16="http://schemas.microsoft.com/office/drawing/2014/main" id="{FBEC5920-4602-4CBA-9DDA-F560E82C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88" y="3105727"/>
            <a:ext cx="9062494" cy="28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DF79D0B8-FFCE-43FF-A759-1BD3B71CD9C9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2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1F7C252-F2AA-422F-A676-A2F3E4045972}"/>
              </a:ext>
            </a:extLst>
          </p:cNvPr>
          <p:cNvSpPr txBox="1">
            <a:spLocks/>
          </p:cNvSpPr>
          <p:nvPr/>
        </p:nvSpPr>
        <p:spPr>
          <a:xfrm>
            <a:off x="-1847991" y="4537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Hello, HTML!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F5A864-9931-4214-BE0B-6A46C0B86E80}"/>
              </a:ext>
            </a:extLst>
          </p:cNvPr>
          <p:cNvSpPr/>
          <p:nvPr/>
        </p:nvSpPr>
        <p:spPr>
          <a:xfrm>
            <a:off x="77141" y="1070213"/>
            <a:ext cx="6379077" cy="204405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88EE8B-FF25-4E3D-8C32-C84DA7C67122}"/>
              </a:ext>
            </a:extLst>
          </p:cNvPr>
          <p:cNvSpPr/>
          <p:nvPr/>
        </p:nvSpPr>
        <p:spPr>
          <a:xfrm>
            <a:off x="2544618" y="1506708"/>
            <a:ext cx="7823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dirty="0">
                <a:solidFill>
                  <a:srgbClr val="B017E8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&gt;Hello&lt;/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&gt;Hello HTML!&lt;/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3200" dirty="0">
                <a:solidFill>
                  <a:srgbClr val="0F8EBD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32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E23D5E0-6A27-4A10-B870-C1BFA598BF68}"/>
              </a:ext>
            </a:extLst>
          </p:cNvPr>
          <p:cNvSpPr txBox="1">
            <a:spLocks/>
          </p:cNvSpPr>
          <p:nvPr/>
        </p:nvSpPr>
        <p:spPr>
          <a:xfrm>
            <a:off x="5009992" y="5934060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실행 방법은 다음 장에 설명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B9EECA1-C15E-4DEF-BF6D-0E1685C12E85}"/>
              </a:ext>
            </a:extLst>
          </p:cNvPr>
          <p:cNvSpPr txBox="1">
            <a:spLocks/>
          </p:cNvSpPr>
          <p:nvPr/>
        </p:nvSpPr>
        <p:spPr>
          <a:xfrm>
            <a:off x="4080415" y="169677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형식</a:t>
            </a:r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99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528471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개발환경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7451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63067" y="4059629"/>
            <a:ext cx="3895382" cy="632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Visual studio Code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94373" y="4868974"/>
            <a:ext cx="1094569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개인 취향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껏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예뻐 보이는 것 사용하기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82761" y="5864549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본 강의에서는 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visual studio code 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바탕으로 설명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6" name="Picture 8" descr="visualstudio code log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5" r="31178" b="31156"/>
          <a:stretch/>
        </p:blipFill>
        <p:spPr bwMode="auto">
          <a:xfrm>
            <a:off x="799779" y="1716627"/>
            <a:ext cx="1793844" cy="17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tom editor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79" y="1893900"/>
            <a:ext cx="1620827" cy="1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racket editor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74" y="1746733"/>
            <a:ext cx="1982715" cy="19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857" y="1813050"/>
            <a:ext cx="1820008" cy="1820008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5909765" y="6248026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진짜 고수는 메모장 </a:t>
            </a:r>
            <a:r>
              <a:rPr lang="en-US" altLang="ko-KR" sz="1600" strike="sngStrike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or vim..</a:t>
            </a:r>
            <a:endParaRPr lang="ko-KR" altLang="en-US" sz="1600" strike="sngStrike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787161" y="3786505"/>
            <a:ext cx="3895382" cy="632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Atom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782942" y="3796500"/>
            <a:ext cx="3895382" cy="632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Bracket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8733170" y="3882285"/>
            <a:ext cx="3895382" cy="632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Sublime text</a:t>
            </a:r>
            <a:endParaRPr lang="ko-KR" altLang="en-US" sz="3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474568" y="528877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텍스트 편집기를 활용하여 개발</a:t>
            </a:r>
            <a:endParaRPr lang="en-US" altLang="ko-KR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코드 실행은 크롬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익스플로러등 브라우저에서 가능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!(</a:t>
            </a:r>
            <a:r>
              <a:rPr lang="ko-KR" altLang="en-US" sz="1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프론트엔드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)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373" y="144173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대표적인 텍스트 에디터들</a:t>
            </a:r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2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8318" y="2155672"/>
            <a:ext cx="9427502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웹을 배워야 하는 이유 알기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141" y="4777174"/>
            <a:ext cx="1171769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기본적인 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문법을 배우고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이를 활용하여 간단한 페이지 제작해보기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528471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개발환경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7451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5097C-A2FC-4732-9ADF-B45758E51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4" t="-1446" r="49459" b="38493"/>
          <a:stretch/>
        </p:blipFill>
        <p:spPr>
          <a:xfrm>
            <a:off x="-323533" y="2540641"/>
            <a:ext cx="6262254" cy="43173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1EDA6-F937-42A8-9790-034C30941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79" b="5000"/>
          <a:stretch/>
        </p:blipFill>
        <p:spPr>
          <a:xfrm>
            <a:off x="6493425" y="2443912"/>
            <a:ext cx="5861579" cy="415305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E7C2967-D256-4681-95B7-BDFC7A268E44}"/>
              </a:ext>
            </a:extLst>
          </p:cNvPr>
          <p:cNvSpPr txBox="1">
            <a:spLocks/>
          </p:cNvSpPr>
          <p:nvPr/>
        </p:nvSpPr>
        <p:spPr>
          <a:xfrm>
            <a:off x="1671814" y="1201376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.html </a:t>
            </a:r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확장자로 파일을 만든 후 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브라우저로 실행하면 됩니다</a:t>
            </a:r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1F7C252-F2AA-422F-A676-A2F3E4045972}"/>
              </a:ext>
            </a:extLst>
          </p:cNvPr>
          <p:cNvSpPr txBox="1">
            <a:spLocks/>
          </p:cNvSpPr>
          <p:nvPr/>
        </p:nvSpPr>
        <p:spPr>
          <a:xfrm>
            <a:off x="-1847991" y="45374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Hello, HTML!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F5A864-9931-4214-BE0B-6A46C0B86E80}"/>
              </a:ext>
            </a:extLst>
          </p:cNvPr>
          <p:cNvSpPr/>
          <p:nvPr/>
        </p:nvSpPr>
        <p:spPr>
          <a:xfrm>
            <a:off x="77141" y="1070213"/>
            <a:ext cx="6379077" cy="204405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88EE8B-FF25-4E3D-8C32-C84DA7C67122}"/>
              </a:ext>
            </a:extLst>
          </p:cNvPr>
          <p:cNvSpPr/>
          <p:nvPr/>
        </p:nvSpPr>
        <p:spPr>
          <a:xfrm>
            <a:off x="329593" y="2002135"/>
            <a:ext cx="782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B017E8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B017E8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3D9CA9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&gt;Hello&lt;/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&gt;Hello HTML!&lt;/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0F8EBD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414141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72B1AF-557F-4840-802D-13F48EF10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75190" b="65028"/>
          <a:stretch/>
        </p:blipFill>
        <p:spPr>
          <a:xfrm>
            <a:off x="5846618" y="1536174"/>
            <a:ext cx="4774393" cy="3785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148DD17-814B-4E47-8F2D-954A57D8F793}"/>
              </a:ext>
            </a:extLst>
          </p:cNvPr>
          <p:cNvSpPr txBox="1">
            <a:spLocks/>
          </p:cNvSpPr>
          <p:nvPr/>
        </p:nvSpPr>
        <p:spPr>
          <a:xfrm>
            <a:off x="3130739" y="4427209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실행결과가 다음과 </a:t>
            </a:r>
            <a:endParaRPr lang="en-US" altLang="ko-KR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같으면 성공</a:t>
            </a:r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7C1942AD-D635-4666-A514-AC71154A2CED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26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17EF3F-168B-418D-8491-41064845543C}"/>
              </a:ext>
            </a:extLst>
          </p:cNvPr>
          <p:cNvSpPr txBox="1">
            <a:spLocks/>
          </p:cNvSpPr>
          <p:nvPr/>
        </p:nvSpPr>
        <p:spPr>
          <a:xfrm>
            <a:off x="-3014321" y="6122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HTML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710FD4-ED12-4945-AF9A-22ABD4BFDD67}"/>
              </a:ext>
            </a:extLst>
          </p:cNvPr>
          <p:cNvSpPr/>
          <p:nvPr/>
        </p:nvSpPr>
        <p:spPr>
          <a:xfrm>
            <a:off x="77141" y="1070213"/>
            <a:ext cx="4473838" cy="29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D946726-A369-4082-AF54-D3D206B02AC7}"/>
              </a:ext>
            </a:extLst>
          </p:cNvPr>
          <p:cNvSpPr txBox="1">
            <a:spLocks/>
          </p:cNvSpPr>
          <p:nvPr/>
        </p:nvSpPr>
        <p:spPr>
          <a:xfrm>
            <a:off x="3411100" y="247274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구조는 크게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&lt;!DOCTYPE html&gt; &lt;html&gt; &lt;head&gt; &lt;body&gt;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3FDA820-00E9-4ADF-B30A-CB379B5D570C}"/>
              </a:ext>
            </a:extLst>
          </p:cNvPr>
          <p:cNvSpPr txBox="1">
            <a:spLocks/>
          </p:cNvSpPr>
          <p:nvPr/>
        </p:nvSpPr>
        <p:spPr>
          <a:xfrm>
            <a:off x="-1219777" y="2243896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70C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&lt;html&gt;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문서의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시작과 끝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의미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273A7F2-1421-4F2A-8F60-95B0E3C82D81}"/>
              </a:ext>
            </a:extLst>
          </p:cNvPr>
          <p:cNvSpPr txBox="1">
            <a:spLocks/>
          </p:cNvSpPr>
          <p:nvPr/>
        </p:nvSpPr>
        <p:spPr>
          <a:xfrm>
            <a:off x="387627" y="3200812"/>
            <a:ext cx="11416746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70C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&lt;head&gt;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문서의 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metadata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직접적으로 표현되지 않는 정보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들을 정의함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5B94679-AC92-4733-9C66-FC4C1D216F2A}"/>
              </a:ext>
            </a:extLst>
          </p:cNvPr>
          <p:cNvSpPr txBox="1">
            <a:spLocks/>
          </p:cNvSpPr>
          <p:nvPr/>
        </p:nvSpPr>
        <p:spPr>
          <a:xfrm>
            <a:off x="387627" y="4360855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70C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&lt;body&gt;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브라우저를 통해 보이는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(Content)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정의함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E25FE7D-23BB-4A37-B3D1-6F559D427FFF}"/>
              </a:ext>
            </a:extLst>
          </p:cNvPr>
          <p:cNvSpPr txBox="1">
            <a:spLocks/>
          </p:cNvSpPr>
          <p:nvPr/>
        </p:nvSpPr>
        <p:spPr>
          <a:xfrm>
            <a:off x="251602" y="1456912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70C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&lt;!DOCTYPE html&gt;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HTML5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작성된 문서임을 의미 </a:t>
            </a:r>
          </a:p>
        </p:txBody>
      </p:sp>
    </p:spTree>
    <p:extLst>
      <p:ext uri="{BB962C8B-B14F-4D97-AF65-F5344CB8AC3E}">
        <p14:creationId xmlns:p14="http://schemas.microsoft.com/office/powerpoint/2010/main" val="408938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1550137" y="2185189"/>
            <a:ext cx="8944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&lt;!DOCTYPE html&gt; 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좀 더 알아보기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 </a:t>
            </a:r>
            <a:endParaRPr lang="ko-KR" altLang="en-US" sz="4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5A7089-30C8-47B8-A088-199E49E3D20E}"/>
              </a:ext>
            </a:extLst>
          </p:cNvPr>
          <p:cNvSpPr/>
          <p:nvPr/>
        </p:nvSpPr>
        <p:spPr>
          <a:xfrm>
            <a:off x="1219166" y="3719773"/>
            <a:ext cx="9160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hlinkClick r:id="rId2"/>
              </a:rPr>
              <a:t>https://webdir.tistory.com/40</a:t>
            </a:r>
            <a:endParaRPr lang="ko-KR" altLang="en-US" sz="5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C3AE73B-31B3-4118-8122-F0CF173810B1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A9B80E-0B34-4FD3-BB8C-41F9C5196880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6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A30446-F0CD-4832-9366-0AFC4C5F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27" y="2966795"/>
            <a:ext cx="2927428" cy="375686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CAC8AD1-6CFA-4B68-9B3C-F5C3BC45E30C}"/>
              </a:ext>
            </a:extLst>
          </p:cNvPr>
          <p:cNvSpPr txBox="1">
            <a:spLocks/>
          </p:cNvSpPr>
          <p:nvPr/>
        </p:nvSpPr>
        <p:spPr>
          <a:xfrm>
            <a:off x="-3327347" y="1557412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&lt;h1&gt; &lt;/h1&gt;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706660E-53ED-4C76-A0FB-CC57AC4977FC}"/>
              </a:ext>
            </a:extLst>
          </p:cNvPr>
          <p:cNvSpPr txBox="1">
            <a:spLocks/>
          </p:cNvSpPr>
          <p:nvPr/>
        </p:nvSpPr>
        <p:spPr>
          <a:xfrm>
            <a:off x="-2661166" y="135844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제목 태그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E5977A-C16A-4061-ACBA-BEF8BE70C3AC}"/>
              </a:ext>
            </a:extLst>
          </p:cNvPr>
          <p:cNvSpPr/>
          <p:nvPr/>
        </p:nvSpPr>
        <p:spPr>
          <a:xfrm>
            <a:off x="1471447" y="332173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body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H1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h1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H2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h2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h3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H3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h3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h4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H4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h4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h5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H5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h5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h6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H6 headings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h6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4B69C6"/>
                </a:solidFill>
                <a:latin typeface="Consolas" panose="020B0609020204030204" pitchFamily="49" charset="0"/>
              </a:rPr>
              <a:t>body</a:t>
            </a:r>
            <a:r>
              <a:rPr lang="pt-BR" altLang="ko-KR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altLang="ko-KR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63D485-5BE4-40DA-B6E9-1DC0E55321AF}"/>
              </a:ext>
            </a:extLst>
          </p:cNvPr>
          <p:cNvSpPr/>
          <p:nvPr/>
        </p:nvSpPr>
        <p:spPr>
          <a:xfrm>
            <a:off x="5962523" y="4356872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6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368072" y="1701236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&lt;p&gt; &lt;/p&gt;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7456603-1835-47DB-A6CF-95F782569146}"/>
              </a:ext>
            </a:extLst>
          </p:cNvPr>
          <p:cNvSpPr txBox="1">
            <a:spLocks/>
          </p:cNvSpPr>
          <p:nvPr/>
        </p:nvSpPr>
        <p:spPr>
          <a:xfrm>
            <a:off x="-2630548" y="134965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본문 태그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46C0F9-161B-4CA2-83D5-406020C16589}"/>
              </a:ext>
            </a:extLst>
          </p:cNvPr>
          <p:cNvSpPr/>
          <p:nvPr/>
        </p:nvSpPr>
        <p:spPr>
          <a:xfrm>
            <a:off x="3765824" y="17907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컴퓨터공학과는 인류사회 복지에 선도적으로 공헌할 수 있는 창의적이고 책임감 있으며 도전 의식과 적응 능력을 겸비하고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IT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분야의 전문 이론과 현장 실무 경험을 두루 갖춘 유능한 공학인의 양성에 교육목표를 두고 있습니다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컴퓨터 공학과에서는 치킨 튀기는 법도 배웁니다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E14F31-10C4-44AA-9CAF-E69E6E4F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4222"/>
            <a:ext cx="12192000" cy="124474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52F73D2-1FED-4B09-8900-2B5071FE5B58}"/>
              </a:ext>
            </a:extLst>
          </p:cNvPr>
          <p:cNvSpPr/>
          <p:nvPr/>
        </p:nvSpPr>
        <p:spPr>
          <a:xfrm rot="5400000">
            <a:off x="6194418" y="4099062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7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847135" y="1316194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em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&gt;&lt;/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em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-3112388" y="1965998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&lt;strong&gt;&lt;/strong&gt;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242BF34-3A00-4192-8E2D-3B2B446A367A}"/>
              </a:ext>
            </a:extLst>
          </p:cNvPr>
          <p:cNvSpPr txBox="1">
            <a:spLocks/>
          </p:cNvSpPr>
          <p:nvPr/>
        </p:nvSpPr>
        <p:spPr>
          <a:xfrm>
            <a:off x="-4510691" y="3069008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br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F4335-7611-4FBF-8F11-9EB6FBA78737}"/>
              </a:ext>
            </a:extLst>
          </p:cNvPr>
          <p:cNvSpPr/>
          <p:nvPr/>
        </p:nvSpPr>
        <p:spPr>
          <a:xfrm>
            <a:off x="4982827" y="1559133"/>
            <a:ext cx="68938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컴퓨터공학과는 인류사회 복지에 선도적으로 공헌할 수 있는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창의적이고 책임감 있으며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도전 의식과 적응 능력을 겸비하고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IT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분야의 전문 이론과 현장 실무 경험을 두루 갖춘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유능한 공학인의 양성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교육목표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를 두고 있습니다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컴퓨터 공학과에서는 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em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치킨 튀기는 법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em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도 배웁니다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ko-KR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D2F3C-9CC1-4008-A43F-4FD89326E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454"/>
          <a:stretch/>
        </p:blipFill>
        <p:spPr>
          <a:xfrm>
            <a:off x="1787889" y="5071259"/>
            <a:ext cx="9066037" cy="145566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B1DCA5-0F2F-4CF0-9054-0663CA6C1312}"/>
              </a:ext>
            </a:extLst>
          </p:cNvPr>
          <p:cNvSpPr/>
          <p:nvPr/>
        </p:nvSpPr>
        <p:spPr>
          <a:xfrm rot="5400000">
            <a:off x="6148664" y="4434242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9022AA-1AF7-4E56-B217-0CBA8B695EA6}"/>
              </a:ext>
            </a:extLst>
          </p:cNvPr>
          <p:cNvSpPr/>
          <p:nvPr/>
        </p:nvSpPr>
        <p:spPr>
          <a:xfrm>
            <a:off x="2350789" y="247262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기울임체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EB8846-241F-487C-B1F8-AB15082579D5}"/>
              </a:ext>
            </a:extLst>
          </p:cNvPr>
          <p:cNvSpPr/>
          <p:nvPr/>
        </p:nvSpPr>
        <p:spPr>
          <a:xfrm>
            <a:off x="228661" y="355541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볼딕체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8051B5-03B5-4BDB-A680-6C337D9348B5}"/>
              </a:ext>
            </a:extLst>
          </p:cNvPr>
          <p:cNvSpPr/>
          <p:nvPr/>
        </p:nvSpPr>
        <p:spPr>
          <a:xfrm>
            <a:off x="228661" y="472054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줄바꿈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7ED2CBB-DB7D-464D-81F8-D354724BDF2B}"/>
              </a:ext>
            </a:extLst>
          </p:cNvPr>
          <p:cNvSpPr txBox="1">
            <a:spLocks/>
          </p:cNvSpPr>
          <p:nvPr/>
        </p:nvSpPr>
        <p:spPr>
          <a:xfrm>
            <a:off x="-2586272" y="1354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본문 태그</a:t>
            </a:r>
          </a:p>
        </p:txBody>
      </p:sp>
    </p:spTree>
    <p:extLst>
      <p:ext uri="{BB962C8B-B14F-4D97-AF65-F5344CB8AC3E}">
        <p14:creationId xmlns:p14="http://schemas.microsoft.com/office/powerpoint/2010/main" val="3324348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639061" y="1514191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ol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&gt;&lt;/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ol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 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-3639061" y="2106704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&lt;ul&gt;&lt;/ul&gt;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6C0B54-56CA-471B-BE62-44114F4D6B1D}"/>
              </a:ext>
            </a:extLst>
          </p:cNvPr>
          <p:cNvSpPr/>
          <p:nvPr/>
        </p:nvSpPr>
        <p:spPr>
          <a:xfrm>
            <a:off x="2775650" y="354713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Python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C++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Java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ul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ol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HTML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CSS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 &lt;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JAVASCRIPT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li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ol</a:t>
            </a:r>
            <a:r>
              <a:rPr lang="it-IT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671D4-0FAD-455E-9E99-5FF22F56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61" y="3506710"/>
            <a:ext cx="3728727" cy="290274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91B798E-A681-436A-B7A3-5292DA24E09E}"/>
              </a:ext>
            </a:extLst>
          </p:cNvPr>
          <p:cNvSpPr/>
          <p:nvPr/>
        </p:nvSpPr>
        <p:spPr>
          <a:xfrm>
            <a:off x="5967450" y="4529561"/>
            <a:ext cx="518902" cy="6242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064C0F-D873-4876-B731-690D5786C484}"/>
              </a:ext>
            </a:extLst>
          </p:cNvPr>
          <p:cNvSpPr/>
          <p:nvPr/>
        </p:nvSpPr>
        <p:spPr>
          <a:xfrm>
            <a:off x="2298950" y="2623056"/>
            <a:ext cx="3900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Ordered list (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순서 있는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4BA50-409A-4B02-884B-3FE7D4EA134F}"/>
              </a:ext>
            </a:extLst>
          </p:cNvPr>
          <p:cNvSpPr/>
          <p:nvPr/>
        </p:nvSpPr>
        <p:spPr>
          <a:xfrm>
            <a:off x="2298950" y="3189718"/>
            <a:ext cx="4174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Unordered list (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순서 없는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리스트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85B7B90-6EA3-4134-B76C-A8E3E53EF5B7}"/>
              </a:ext>
            </a:extLst>
          </p:cNvPr>
          <p:cNvSpPr txBox="1">
            <a:spLocks/>
          </p:cNvSpPr>
          <p:nvPr/>
        </p:nvSpPr>
        <p:spPr>
          <a:xfrm>
            <a:off x="-2365113" y="136757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리스트 태그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AE2C9-CFAB-4139-9502-B8E49B3DD76C}"/>
              </a:ext>
            </a:extLst>
          </p:cNvPr>
          <p:cNvSpPr/>
          <p:nvPr/>
        </p:nvSpPr>
        <p:spPr>
          <a:xfrm>
            <a:off x="6758367" y="2807722"/>
            <a:ext cx="5173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리스트의 각 요소는 </a:t>
            </a:r>
            <a:r>
              <a:rPr lang="en-US" altLang="ko-KR" sz="2400" b="1" dirty="0"/>
              <a:t>&lt;li&gt;</a:t>
            </a:r>
            <a:r>
              <a:rPr lang="ko-KR" altLang="en-US" sz="2400" b="1" dirty="0"/>
              <a:t>태그</a:t>
            </a:r>
            <a:r>
              <a:rPr lang="ko-KR" altLang="en-US" dirty="0"/>
              <a:t>로 정의합니다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9294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341541" y="1154359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</a:t>
            </a:r>
            <a:r>
              <a:rPr lang="en-US" altLang="ko-KR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img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&gt;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851831" y="2216975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89FD4-5975-431E-BE7D-1E090D0C8053}"/>
              </a:ext>
            </a:extLst>
          </p:cNvPr>
          <p:cNvSpPr/>
          <p:nvPr/>
        </p:nvSpPr>
        <p:spPr>
          <a:xfrm>
            <a:off x="2458959" y="3850378"/>
            <a:ext cx="902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B69C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altLang="ko-KR" dirty="0" err="1">
                <a:solidFill>
                  <a:srgbClr val="448C27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/myimage.jpg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='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logo-image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202D575-563C-4C70-92AF-42BDBCE764E3}"/>
              </a:ext>
            </a:extLst>
          </p:cNvPr>
          <p:cNvSpPr txBox="1">
            <a:spLocks/>
          </p:cNvSpPr>
          <p:nvPr/>
        </p:nvSpPr>
        <p:spPr>
          <a:xfrm>
            <a:off x="-2365113" y="136757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이미지 태그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3B8A5-28EB-42F8-9C73-D0270724A85F}"/>
              </a:ext>
            </a:extLst>
          </p:cNvPr>
          <p:cNvSpPr/>
          <p:nvPr/>
        </p:nvSpPr>
        <p:spPr>
          <a:xfrm>
            <a:off x="2458959" y="5207689"/>
            <a:ext cx="6815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같은 것들을 태그의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속성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(Attribute)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라고 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4E6A1-8189-4797-B36D-A28F6C055F92}"/>
              </a:ext>
            </a:extLst>
          </p:cNvPr>
          <p:cNvSpPr/>
          <p:nvPr/>
        </p:nvSpPr>
        <p:spPr>
          <a:xfrm>
            <a:off x="2605744" y="2557257"/>
            <a:ext cx="7577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경로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상대 경로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절대 경로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웹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모두 가능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EBBB9D-28A4-40DF-B055-010942C1DE51}"/>
              </a:ext>
            </a:extLst>
          </p:cNvPr>
          <p:cNvSpPr/>
          <p:nvPr/>
        </p:nvSpPr>
        <p:spPr>
          <a:xfrm>
            <a:off x="2605744" y="3069674"/>
            <a:ext cx="849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대체 텍스트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오류 등으로 이미지를 보여줄 수 없을 때 보여지는 텍스트입니다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	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162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64AE34-C5F3-4BF6-83A8-E06879767635}"/>
              </a:ext>
            </a:extLst>
          </p:cNvPr>
          <p:cNvSpPr txBox="1">
            <a:spLocks/>
          </p:cNvSpPr>
          <p:nvPr/>
        </p:nvSpPr>
        <p:spPr>
          <a:xfrm>
            <a:off x="-3341541" y="1154359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851831" y="2216975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202D575-563C-4C70-92AF-42BDBCE764E3}"/>
              </a:ext>
            </a:extLst>
          </p:cNvPr>
          <p:cNvSpPr txBox="1">
            <a:spLocks/>
          </p:cNvSpPr>
          <p:nvPr/>
        </p:nvSpPr>
        <p:spPr>
          <a:xfrm>
            <a:off x="-2365113" y="136757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비디오 태그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2FB5F-AEE2-4E07-A9A6-3F539D687A8E}"/>
              </a:ext>
            </a:extLst>
          </p:cNvPr>
          <p:cNvSpPr/>
          <p:nvPr/>
        </p:nvSpPr>
        <p:spPr>
          <a:xfrm>
            <a:off x="2123954" y="4823440"/>
            <a:ext cx="7537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video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myVideo.mp4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320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>
                <a:solidFill>
                  <a:srgbClr val="448C27"/>
                </a:solidFill>
                <a:latin typeface="Consolas" panose="020B0609020204030204" pitchFamily="49" charset="0"/>
              </a:rPr>
              <a:t>240</a:t>
            </a:r>
            <a:r>
              <a:rPr lang="en-US" altLang="ko-K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8190A0"/>
                </a:solidFill>
                <a:latin typeface="Consolas" panose="020B0609020204030204" pitchFamily="49" charset="0"/>
              </a:rPr>
              <a:t>controls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Video not supported</a:t>
            </a:r>
          </a:p>
          <a:p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4B69C6"/>
                </a:solidFill>
                <a:latin typeface="Consolas" panose="020B0609020204030204" pitchFamily="49" charset="0"/>
              </a:rPr>
              <a:t>video</a:t>
            </a:r>
            <a:r>
              <a:rPr lang="en-US" altLang="ko-K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4B4909-A4B8-404C-B468-E4A84B2B99AA}"/>
              </a:ext>
            </a:extLst>
          </p:cNvPr>
          <p:cNvSpPr/>
          <p:nvPr/>
        </p:nvSpPr>
        <p:spPr>
          <a:xfrm>
            <a:off x="1817687" y="2395206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&lt;video&gt;&lt;/video&gt;</a:t>
            </a:r>
            <a:endParaRPr lang="ko-KR" altLang="en-US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835D8B-47D8-4FF8-9C63-7A80D30BD250}"/>
              </a:ext>
            </a:extLst>
          </p:cNvPr>
          <p:cNvSpPr/>
          <p:nvPr/>
        </p:nvSpPr>
        <p:spPr>
          <a:xfrm>
            <a:off x="2810548" y="2764538"/>
            <a:ext cx="401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src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비디오의 경로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CEB666-EB12-44FE-9C71-82D0298F4E8E}"/>
              </a:ext>
            </a:extLst>
          </p:cNvPr>
          <p:cNvSpPr/>
          <p:nvPr/>
        </p:nvSpPr>
        <p:spPr>
          <a:xfrm>
            <a:off x="2810549" y="3204450"/>
            <a:ext cx="590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width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길이를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 없을 시 자동 지정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52727F-A996-4333-B1FD-23EACE5EE03D}"/>
              </a:ext>
            </a:extLst>
          </p:cNvPr>
          <p:cNvSpPr/>
          <p:nvPr/>
        </p:nvSpPr>
        <p:spPr>
          <a:xfrm>
            <a:off x="2810548" y="3609323"/>
            <a:ext cx="6000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height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길이를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설정 없을 시 자동 지정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575D9-E504-421F-B3F0-ED55EB4E290B}"/>
              </a:ext>
            </a:extLst>
          </p:cNvPr>
          <p:cNvSpPr/>
          <p:nvPr/>
        </p:nvSpPr>
        <p:spPr>
          <a:xfrm>
            <a:off x="2810548" y="4055670"/>
            <a:ext cx="6884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controls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재생 버튼과 같은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제어 도구 표시 여부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지정합니다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B7D270-8F65-47F6-9C70-AD88B1738772}"/>
              </a:ext>
            </a:extLst>
          </p:cNvPr>
          <p:cNvSpPr/>
          <p:nvPr/>
        </p:nvSpPr>
        <p:spPr>
          <a:xfrm>
            <a:off x="1817687" y="6278131"/>
            <a:ext cx="8558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비디오를 불러올 수 없을 때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대체 텍스트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위와 같이 작성합니다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(&lt;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img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태그와 다름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78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49110D8-B8C1-4388-A346-58064DBE6610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83273-E750-4AF7-AC6D-14DE270FFC36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D077467-B4C4-4AD4-B78E-C9700533532C}"/>
              </a:ext>
            </a:extLst>
          </p:cNvPr>
          <p:cNvSpPr txBox="1">
            <a:spLocks/>
          </p:cNvSpPr>
          <p:nvPr/>
        </p:nvSpPr>
        <p:spPr>
          <a:xfrm>
            <a:off x="2009833" y="1660522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Q.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귀찮게 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alt </a:t>
            </a:r>
            <a:r>
              <a:rPr lang="ko-KR" altLang="en-US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속성은 왜 작성하는 건가요</a:t>
            </a:r>
            <a:r>
              <a:rPr lang="en-US" altLang="ko-KR" sz="3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3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65F452-BAF3-4C81-8E99-DB61B1177C75}"/>
              </a:ext>
            </a:extLst>
          </p:cNvPr>
          <p:cNvSpPr/>
          <p:nvPr/>
        </p:nvSpPr>
        <p:spPr>
          <a:xfrm>
            <a:off x="1810327" y="3123827"/>
            <a:ext cx="87745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hlinkClick r:id="rId2"/>
              </a:rPr>
              <a:t>http://www.must.or.kr/ko/must/research/web.accessibility/introduce/</a:t>
            </a:r>
            <a:endParaRPr lang="ko-KR" altLang="en-US" sz="32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75B0444-A7DD-4ECE-A464-7BBA6C2E8FEA}"/>
              </a:ext>
            </a:extLst>
          </p:cNvPr>
          <p:cNvSpPr txBox="1">
            <a:spLocks/>
          </p:cNvSpPr>
          <p:nvPr/>
        </p:nvSpPr>
        <p:spPr>
          <a:xfrm>
            <a:off x="1473199" y="4625171"/>
            <a:ext cx="94488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절대 귀찮아 할 일이 아닙니다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C9F40710-012A-4711-A4DB-A0503CD376B3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30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A49366B-9E7E-4BA9-961A-CBC50DB982FA}"/>
              </a:ext>
            </a:extLst>
          </p:cNvPr>
          <p:cNvSpPr txBox="1">
            <a:spLocks/>
          </p:cNvSpPr>
          <p:nvPr/>
        </p:nvSpPr>
        <p:spPr>
          <a:xfrm>
            <a:off x="1398369" y="2914636"/>
            <a:ext cx="10081392" cy="1541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FEF57B9-47A9-4B19-9BDB-A13054B4E036}"/>
              </a:ext>
            </a:extLst>
          </p:cNvPr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다양한 태그들을 알아보자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D357ED-F70C-487E-886A-5518E002E81F}"/>
              </a:ext>
            </a:extLst>
          </p:cNvPr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122C08-AFEA-4C02-AFE5-DCE8BE1CBE73}"/>
              </a:ext>
            </a:extLst>
          </p:cNvPr>
          <p:cNvSpPr/>
          <p:nvPr/>
        </p:nvSpPr>
        <p:spPr>
          <a:xfrm>
            <a:off x="878866" y="3300777"/>
            <a:ext cx="104342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아 참</a:t>
            </a:r>
            <a:r>
              <a:rPr lang="en-US" altLang="ko-KR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주석은 이렇게 답니다</a:t>
            </a:r>
            <a:r>
              <a:rPr lang="en-US" altLang="ko-KR" sz="4400" i="1" dirty="0">
                <a:solidFill>
                  <a:srgbClr val="AAAAAA"/>
                </a:solidFill>
                <a:latin typeface="Consolas" panose="020B0609020204030204" pitchFamily="49" charset="0"/>
              </a:rPr>
              <a:t>.--&gt;</a:t>
            </a:r>
            <a:endParaRPr lang="ko-KR" altLang="en-US" sz="4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4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E8483-FA41-4339-ABF7-10A8E86CA057}"/>
              </a:ext>
            </a:extLst>
          </p:cNvPr>
          <p:cNvSpPr/>
          <p:nvPr/>
        </p:nvSpPr>
        <p:spPr>
          <a:xfrm>
            <a:off x="2016733" y="2089069"/>
            <a:ext cx="8339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좋은 주석에 대해 알아봅시다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76D618-8A1E-4308-A373-DEE37A972441}"/>
              </a:ext>
            </a:extLst>
          </p:cNvPr>
          <p:cNvSpPr/>
          <p:nvPr/>
        </p:nvSpPr>
        <p:spPr>
          <a:xfrm>
            <a:off x="488131" y="3780665"/>
            <a:ext cx="113963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https://github.com/kovidev/weps/wiki/%EC%A2%8B%EC%9D%80-%EC%A3%BC%EC%84%9D%EC%9D%84-%EB%82%A8%EA%B8%B0%EB%8A%94-%EB%B0%A9%EB%B2%95</a:t>
            </a:r>
            <a:endParaRPr lang="ko-KR" altLang="en-US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CA1456-65C8-428F-909C-A283EA5C007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79C00-44ED-4CB0-9116-A5F4C5C33783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92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과제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65682" y="3980450"/>
            <a:ext cx="897891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‘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소개 페이지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’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제작해 보세요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소개하는 대상은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자유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(Ex.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자신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가수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영화 등등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8AB9395-CD89-4F3F-9825-5F3F242D3C0B}"/>
              </a:ext>
            </a:extLst>
          </p:cNvPr>
          <p:cNvSpPr txBox="1">
            <a:spLocks/>
          </p:cNvSpPr>
          <p:nvPr/>
        </p:nvSpPr>
        <p:spPr>
          <a:xfrm>
            <a:off x="3909468" y="6056493"/>
            <a:ext cx="9946640" cy="58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아직 배우지 않은 내용들을 활용해도 좋아요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90FF8A9E-260B-4D4D-9056-5DC74E90D5CE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47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CB84CF-A3F2-478D-8523-43646429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02" y="0"/>
            <a:ext cx="8067298" cy="691972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78ED194-262C-4597-AA2C-DE5A976C0453}"/>
              </a:ext>
            </a:extLst>
          </p:cNvPr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과제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609DDD-AD33-41D0-9987-EB494C209041}"/>
              </a:ext>
            </a:extLst>
          </p:cNvPr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E5991D3-2B7B-422D-A74A-D88E09540CD4}"/>
              </a:ext>
            </a:extLst>
          </p:cNvPr>
          <p:cNvSpPr txBox="1">
            <a:spLocks/>
          </p:cNvSpPr>
          <p:nvPr/>
        </p:nvSpPr>
        <p:spPr>
          <a:xfrm>
            <a:off x="-2203157" y="139161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Example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3296CD34-2EB7-4FD8-892F-AF28ADF30E21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41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과제 제출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84465" y="4367311"/>
            <a:ext cx="10111607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개인 </a:t>
            </a:r>
            <a:r>
              <a:rPr lang="en-US" altLang="ko-KR" sz="4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endParaRPr lang="en-US" altLang="ko-KR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“2019_Summer_Web_Study”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repository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만들기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그리고 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“1.Introduction.html”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Front-End-Assignment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 안에 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8B23B960-17C4-4B6D-9C47-E741DC645E78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30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616394" y="762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660CF6-DAB9-435D-BDF0-287DC38059BB}"/>
              </a:ext>
            </a:extLst>
          </p:cNvPr>
          <p:cNvSpPr/>
          <p:nvPr/>
        </p:nvSpPr>
        <p:spPr>
          <a:xfrm>
            <a:off x="1386645" y="4362110"/>
            <a:ext cx="962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https://www.opentutorials.org/module/2957/20611</a:t>
            </a:r>
            <a:endParaRPr lang="ko-KR" altLang="en-US" sz="3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4F6C3BB-3C09-4B73-B384-2BB0958D5A8B}"/>
              </a:ext>
            </a:extLst>
          </p:cNvPr>
          <p:cNvSpPr txBox="1">
            <a:spLocks/>
          </p:cNvSpPr>
          <p:nvPr/>
        </p:nvSpPr>
        <p:spPr>
          <a:xfrm>
            <a:off x="-1508030" y="321751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Emmet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기본 사용법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F877ABD-511E-46EC-9937-EA25883A407C}"/>
              </a:ext>
            </a:extLst>
          </p:cNvPr>
          <p:cNvSpPr txBox="1">
            <a:spLocks/>
          </p:cNvSpPr>
          <p:nvPr/>
        </p:nvSpPr>
        <p:spPr>
          <a:xfrm>
            <a:off x="1677324" y="178418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‘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빠른 시간안에 좋은 결과물을 내는 생산성도 개발에 있어 매우 중요합니다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!’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3B15F6E-5519-45E0-BB5B-50E4CEF34A72}"/>
              </a:ext>
            </a:extLst>
          </p:cNvPr>
          <p:cNvSpPr txBox="1">
            <a:spLocks/>
          </p:cNvSpPr>
          <p:nvPr/>
        </p:nvSpPr>
        <p:spPr>
          <a:xfrm>
            <a:off x="-567768" y="6303173"/>
            <a:ext cx="7799683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#Visual studio code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에는 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Emmet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 기본 내장되어 있습니다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280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616394" y="762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08020" y="2641961"/>
            <a:ext cx="10352007" cy="780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Open in browser 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확장 플러그인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70D8FB-4ACA-4742-93B3-144B112327EC}"/>
              </a:ext>
            </a:extLst>
          </p:cNvPr>
          <p:cNvSpPr txBox="1">
            <a:spLocks/>
          </p:cNvSpPr>
          <p:nvPr/>
        </p:nvSpPr>
        <p:spPr>
          <a:xfrm>
            <a:off x="-649048" y="-154681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3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않이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어느 세월에 작업 폴더까지 열어서 </a:t>
            </a:r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브라우저로 실행하고 앉아있음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??”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E237B59-4538-4B02-A945-336A1528007E}"/>
              </a:ext>
            </a:extLst>
          </p:cNvPr>
          <p:cNvSpPr txBox="1">
            <a:spLocks/>
          </p:cNvSpPr>
          <p:nvPr/>
        </p:nvSpPr>
        <p:spPr>
          <a:xfrm>
            <a:off x="577540" y="6221029"/>
            <a:ext cx="9203769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이외에도 비주얼 스튜디오 코드에 다양하고 강력한 확장 기능들이 많으니 관심을 가져보세요</a:t>
            </a:r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E9D984-2317-4709-A84D-018FAD9CCE16}"/>
              </a:ext>
            </a:extLst>
          </p:cNvPr>
          <p:cNvSpPr/>
          <p:nvPr/>
        </p:nvSpPr>
        <p:spPr>
          <a:xfrm>
            <a:off x="1008020" y="3757373"/>
            <a:ext cx="101759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https://marketplace.visualstudio.com/items?itemName=techer.open-in-browser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0125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616394" y="7622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꿀팁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86645" y="305381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Ctrl+F5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AF60E16-227E-4849-97A6-DBB037800894}"/>
              </a:ext>
            </a:extLst>
          </p:cNvPr>
          <p:cNvSpPr txBox="1">
            <a:spLocks/>
          </p:cNvSpPr>
          <p:nvPr/>
        </p:nvSpPr>
        <p:spPr>
          <a:xfrm>
            <a:off x="-2103028" y="269652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가끔 코드의 변경사항이 브라우저에서 실행시켜보면 적용이 안될 때가 있습니다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0FDCFA-3F1E-4D4A-A7F7-2B8AF817CAEF}"/>
              </a:ext>
            </a:extLst>
          </p:cNvPr>
          <p:cNvSpPr txBox="1">
            <a:spLocks/>
          </p:cNvSpPr>
          <p:nvPr/>
        </p:nvSpPr>
        <p:spPr>
          <a:xfrm>
            <a:off x="-5938106" y="1354597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이럴땐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브라우저에서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76D1CF1-6379-44FB-BE6E-227257FF0A83}"/>
              </a:ext>
            </a:extLst>
          </p:cNvPr>
          <p:cNvSpPr txBox="1">
            <a:spLocks/>
          </p:cNvSpPr>
          <p:nvPr/>
        </p:nvSpPr>
        <p:spPr>
          <a:xfrm>
            <a:off x="187978" y="2250334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 </a:t>
            </a:r>
            <a:r>
              <a:rPr lang="ko-KR" altLang="en-US" sz="2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새로고침을</a:t>
            </a:r>
            <a:r>
              <a:rPr lang="ko-KR" altLang="en-US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해보세요</a:t>
            </a:r>
            <a:r>
              <a:rPr lang="en-US" altLang="ko-KR" sz="2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2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ABF3953-9EB5-44D1-A254-F138D0AC371D}"/>
              </a:ext>
            </a:extLst>
          </p:cNvPr>
          <p:cNvSpPr txBox="1">
            <a:spLocks/>
          </p:cNvSpPr>
          <p:nvPr/>
        </p:nvSpPr>
        <p:spPr>
          <a:xfrm>
            <a:off x="-2303440" y="3362724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캐시를 강제 </a:t>
            </a:r>
            <a:r>
              <a:rPr lang="ko-KR" altLang="en-US" sz="2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새로고침을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시켜 변경사항이 적용됩니다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D364EFD-1778-4EC1-813D-3622C6666927}"/>
              </a:ext>
            </a:extLst>
          </p:cNvPr>
          <p:cNvSpPr txBox="1">
            <a:spLocks/>
          </p:cNvSpPr>
          <p:nvPr/>
        </p:nvSpPr>
        <p:spPr>
          <a:xfrm>
            <a:off x="-1924830" y="3918937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특히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Favicon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 이미지 작업할 때 유용합니다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403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893101" y="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참고하면 좋은 사이트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6169835" cy="21735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730624" y="4805085"/>
            <a:ext cx="9785362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생활코딩</a:t>
            </a:r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W3School</a:t>
            </a:r>
          </a:p>
          <a:p>
            <a:endParaRPr lang="en-US" altLang="ko-KR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59E829-ECEF-4A14-B1C1-91FA8CAA495C}"/>
              </a:ext>
            </a:extLst>
          </p:cNvPr>
          <p:cNvSpPr txBox="1">
            <a:spLocks/>
          </p:cNvSpPr>
          <p:nvPr/>
        </p:nvSpPr>
        <p:spPr>
          <a:xfrm>
            <a:off x="-753238" y="659452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좋은 웹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교육 영상 자료가 있습니다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A7CF5F-CE68-45EA-A2F4-1E48A87D2244}"/>
              </a:ext>
            </a:extLst>
          </p:cNvPr>
          <p:cNvSpPr/>
          <p:nvPr/>
        </p:nvSpPr>
        <p:spPr>
          <a:xfrm>
            <a:off x="5517463" y="4129475"/>
            <a:ext cx="52116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HTML/CSS/JAVASCRIPT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등의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레퍼런스가 잘 정리되어 있습니다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AA0616-8A92-4015-A0BE-69FB33B657C7}"/>
              </a:ext>
            </a:extLst>
          </p:cNvPr>
          <p:cNvSpPr/>
          <p:nvPr/>
        </p:nvSpPr>
        <p:spPr>
          <a:xfrm>
            <a:off x="1872008" y="2950594"/>
            <a:ext cx="629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https://opentutorials.org/course/2039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525D8-FC52-4202-9DFE-D16F9F201AF4}"/>
              </a:ext>
            </a:extLst>
          </p:cNvPr>
          <p:cNvSpPr/>
          <p:nvPr/>
        </p:nvSpPr>
        <p:spPr>
          <a:xfrm>
            <a:off x="1872008" y="5391744"/>
            <a:ext cx="6416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3"/>
              </a:rPr>
              <a:t>https://www.w3schools.com/html/default.asp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959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4C19952-89D5-4BB2-A925-81438BBFB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93949" y="1428576"/>
            <a:ext cx="2595418" cy="253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82387" y="114595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웹 개발을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868229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3949" y="2516193"/>
            <a:ext cx="11083666" cy="940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않이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웹 개발 </a:t>
            </a:r>
            <a:r>
              <a:rPr lang="ko-KR" altLang="en-US" sz="4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그런거</a:t>
            </a:r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en-US" altLang="ko-KR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비 전공자나 하는 거 아님</a:t>
            </a:r>
            <a:r>
              <a:rPr lang="en-US" altLang="ko-KR" sz="4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4638798"/>
            <a:ext cx="11083666" cy="940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ㄹㅇ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쌩 노가다 코딩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로동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아님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828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B93103-E2DA-4A9C-BE80-58E850E9202E}"/>
              </a:ext>
            </a:extLst>
          </p:cNvPr>
          <p:cNvSpPr/>
          <p:nvPr/>
        </p:nvSpPr>
        <p:spPr>
          <a:xfrm>
            <a:off x="257735" y="3068188"/>
            <a:ext cx="8049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hlinkClick r:id="rId2"/>
              </a:rPr>
              <a:t>https://github.com/kamranahmedse/developer-roadmap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7FEDD1-E2DC-4407-9E16-B10F0D12214E}"/>
              </a:ext>
            </a:extLst>
          </p:cNvPr>
          <p:cNvSpPr/>
          <p:nvPr/>
        </p:nvSpPr>
        <p:spPr>
          <a:xfrm>
            <a:off x="453772" y="5349542"/>
            <a:ext cx="8007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3"/>
              </a:rPr>
              <a:t>https://github.com/devJang/developer-roadmap</a:t>
            </a:r>
            <a:endParaRPr lang="ko-KR" altLang="en-US" sz="2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57F18A-5A11-46D4-AE48-8171AD08745D}"/>
              </a:ext>
            </a:extLst>
          </p:cNvPr>
          <p:cNvSpPr txBox="1">
            <a:spLocks/>
          </p:cNvSpPr>
          <p:nvPr/>
        </p:nvSpPr>
        <p:spPr>
          <a:xfrm>
            <a:off x="5501498" y="2627107"/>
            <a:ext cx="874410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영문원본판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Ver.2019)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76E575F-2AA5-4B31-8467-E10B2E78D242}"/>
              </a:ext>
            </a:extLst>
          </p:cNvPr>
          <p:cNvSpPr txBox="1">
            <a:spLocks/>
          </p:cNvSpPr>
          <p:nvPr/>
        </p:nvSpPr>
        <p:spPr>
          <a:xfrm>
            <a:off x="5343503" y="5006424"/>
            <a:ext cx="874410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국문판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Ver.2018)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BD464D-020F-4CA3-AF53-7481D1C1C1C1}"/>
              </a:ext>
            </a:extLst>
          </p:cNvPr>
          <p:cNvSpPr/>
          <p:nvPr/>
        </p:nvSpPr>
        <p:spPr>
          <a:xfrm>
            <a:off x="453772" y="3802011"/>
            <a:ext cx="9358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4"/>
              </a:rPr>
              <a:t>https://hackernoon.com/the-2019-web-developer-roadmap-ab89ac3c380e</a:t>
            </a:r>
            <a:endParaRPr lang="ko-KR" altLang="en-US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FDC556C-6858-43E8-BECB-0F19549C9538}"/>
              </a:ext>
            </a:extLst>
          </p:cNvPr>
          <p:cNvSpPr txBox="1">
            <a:spLocks/>
          </p:cNvSpPr>
          <p:nvPr/>
        </p:nvSpPr>
        <p:spPr>
          <a:xfrm>
            <a:off x="6196093" y="3375685"/>
            <a:ext cx="874410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</a:t>
            </a:r>
            <a:r>
              <a: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영문해설판</a:t>
            </a:r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Ver.2019)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C85B1EB-9CCE-4225-8363-4B2C9594A10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A9556A-700D-489D-B9E9-2389A18A6BDC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21AF5EE-492E-45CF-BC61-994840663AB2}"/>
              </a:ext>
            </a:extLst>
          </p:cNvPr>
          <p:cNvSpPr txBox="1">
            <a:spLocks/>
          </p:cNvSpPr>
          <p:nvPr/>
        </p:nvSpPr>
        <p:spPr>
          <a:xfrm>
            <a:off x="-2203347" y="770540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개발을 하기 위해서 어떤 커리큘럼을 따라야 하는지 정리한 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정말 좋은 글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6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303440" y="2681308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&lt;div&gt;,&lt;span&gt;,&lt;table&gt;,&lt;a&gt; 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태그와</a:t>
            </a:r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기초적인 </a:t>
            </a:r>
            <a:r>
              <a:rPr lang="en-US" altLang="ko-KR" sz="4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CSS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웹 사이트를 꾸미는 방법을 알아봅니다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44694" y="85012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웹을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0069" y="3637307"/>
            <a:ext cx="11083666" cy="940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Nope!</a:t>
            </a:r>
            <a:endParaRPr lang="ko-KR" altLang="en-US" sz="13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9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3228"/>
            <a:ext cx="941320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웹 개발을 배워야 하는 이유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- 1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89891"/>
            <a:ext cx="8780532" cy="22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27858" y="1539186"/>
            <a:ext cx="1073628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간편한 개발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 But,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높은 퀄리티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052" name="Picture 4" descr="pyqtì ëí ì´ë¯¸ì§ ê²ìê²°ê³¼">
            <a:extLst>
              <a:ext uri="{FF2B5EF4-FFF2-40B4-BE49-F238E27FC236}">
                <a16:creationId xmlns:a16="http://schemas.microsoft.com/office/drawing/2014/main" id="{9353140A-40B4-4A77-8AC0-3AAB3986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7" y="3277178"/>
            <a:ext cx="4780687" cy="373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´ë ¨ ì´ë¯¸ì§">
            <a:extLst>
              <a:ext uri="{FF2B5EF4-FFF2-40B4-BE49-F238E27FC236}">
                <a16:creationId xmlns:a16="http://schemas.microsoft.com/office/drawing/2014/main" id="{6E99A3C4-8FC0-47D3-B11C-9845D12D1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09"/>
          <a:stretch/>
        </p:blipFill>
        <p:spPr bwMode="auto">
          <a:xfrm>
            <a:off x="7207586" y="3253553"/>
            <a:ext cx="4780687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00371EB-0687-4E6E-B370-8E68108D4D0B}"/>
              </a:ext>
            </a:extLst>
          </p:cNvPr>
          <p:cNvSpPr txBox="1">
            <a:spLocks/>
          </p:cNvSpPr>
          <p:nvPr/>
        </p:nvSpPr>
        <p:spPr>
          <a:xfrm>
            <a:off x="1303441" y="4705017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VS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CA8DEC6-101C-49AD-9678-4F41C87C24CB}"/>
              </a:ext>
            </a:extLst>
          </p:cNvPr>
          <p:cNvSpPr txBox="1">
            <a:spLocks/>
          </p:cNvSpPr>
          <p:nvPr/>
        </p:nvSpPr>
        <p:spPr>
          <a:xfrm>
            <a:off x="-2245849" y="2364932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Python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08C3DA8-B864-4523-B6F6-26ED6288A078}"/>
              </a:ext>
            </a:extLst>
          </p:cNvPr>
          <p:cNvSpPr txBox="1">
            <a:spLocks/>
          </p:cNvSpPr>
          <p:nvPr/>
        </p:nvSpPr>
        <p:spPr>
          <a:xfrm>
            <a:off x="4624609" y="2396913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Web</a:t>
            </a:r>
            <a:endParaRPr lang="ko-KR" altLang="en-US" sz="2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4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3228"/>
            <a:ext cx="941320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웹 개발을 배워야 하는 이유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- 2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89891"/>
            <a:ext cx="8780532" cy="22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22680" y="1539186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유연한 확장성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3074" name="Picture 2" descr="web development cross platformì ëí ì´ë¯¸ì§ ê²ìê²°ê³¼">
            <a:extLst>
              <a:ext uri="{FF2B5EF4-FFF2-40B4-BE49-F238E27FC236}">
                <a16:creationId xmlns:a16="http://schemas.microsoft.com/office/drawing/2014/main" id="{E6A1392A-44B6-4FAD-A47D-4A2195EE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86" y="2493961"/>
            <a:ext cx="7087766" cy="436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4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3228"/>
            <a:ext cx="941320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웹 개발을 배워야 하는 이유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- 3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89891"/>
            <a:ext cx="8780532" cy="22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22680" y="1539186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최신 및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고오급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기술의 시작점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098" name="Picture 2" descr="awsì ëí ì´ë¯¸ì§ ê²ìê²°ê³¼">
            <a:extLst>
              <a:ext uri="{FF2B5EF4-FFF2-40B4-BE49-F238E27FC236}">
                <a16:creationId xmlns:a16="http://schemas.microsoft.com/office/drawing/2014/main" id="{64A53A10-7A53-443A-AD5C-2C65DA6CE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60" y="2755596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ckerì ëí ì´ë¯¸ì§ ê²ìê²°ê³¼">
            <a:extLst>
              <a:ext uri="{FF2B5EF4-FFF2-40B4-BE49-F238E27FC236}">
                <a16:creationId xmlns:a16="http://schemas.microsoft.com/office/drawing/2014/main" id="{8D01B820-7079-4171-AF49-0D965344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5" y="4665437"/>
            <a:ext cx="4545413" cy="21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Rì ëí ì´ë¯¸ì§ ê²ìê²°ê³¼">
            <a:extLst>
              <a:ext uri="{FF2B5EF4-FFF2-40B4-BE49-F238E27FC236}">
                <a16:creationId xmlns:a16="http://schemas.microsoft.com/office/drawing/2014/main" id="{1AC23410-B259-4477-BA32-386E7261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96" y="2650479"/>
            <a:ext cx="2235878" cy="22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ì ì  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C6D68F4-233F-496B-A9EA-80FD8E99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892" y="2619375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ê´ë ¨ ì´ë¯¸ì§">
            <a:extLst>
              <a:ext uri="{FF2B5EF4-FFF2-40B4-BE49-F238E27FC236}">
                <a16:creationId xmlns:a16="http://schemas.microsoft.com/office/drawing/2014/main" id="{7041F310-7BFC-4E43-B5EF-08E229C2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64" y="45406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9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3228"/>
            <a:ext cx="941320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웹 개발을 알아야 하는 이유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89891"/>
            <a:ext cx="8780532" cy="22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141" y="3429000"/>
            <a:ext cx="1193158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어쨌든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배워 두면 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</a:t>
            </a:r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년 후 내 </a:t>
            </a:r>
            <a:r>
              <a:rPr lang="ko-KR" altLang="en-US" sz="8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월급</a:t>
            </a:r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 오른다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67A32BBB-CCCE-4D12-9FE7-A2D0F59FE749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5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1497</Words>
  <Application>Microsoft Office PowerPoint</Application>
  <PresentationFormat>와이드스크린</PresentationFormat>
  <Paragraphs>279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나눔스퀘어라운드 Bold</vt:lpstr>
      <vt:lpstr>Arial</vt:lpstr>
      <vt:lpstr>a옛날목욕탕B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31</cp:revision>
  <dcterms:created xsi:type="dcterms:W3CDTF">2019-06-24T04:53:26Z</dcterms:created>
  <dcterms:modified xsi:type="dcterms:W3CDTF">2019-06-27T10:44:01Z</dcterms:modified>
</cp:coreProperties>
</file>