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8"/>
  </p:notesMasterIdLst>
  <p:sldIdLst>
    <p:sldId id="256" r:id="rId2"/>
    <p:sldId id="288" r:id="rId3"/>
    <p:sldId id="373" r:id="rId4"/>
    <p:sldId id="257" r:id="rId5"/>
    <p:sldId id="380" r:id="rId6"/>
    <p:sldId id="335" r:id="rId7"/>
    <p:sldId id="374" r:id="rId8"/>
    <p:sldId id="375" r:id="rId9"/>
    <p:sldId id="379" r:id="rId10"/>
    <p:sldId id="376" r:id="rId11"/>
    <p:sldId id="301" r:id="rId12"/>
    <p:sldId id="378" r:id="rId13"/>
    <p:sldId id="377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2" r:id="rId25"/>
    <p:sldId id="391" r:id="rId26"/>
    <p:sldId id="393" r:id="rId27"/>
    <p:sldId id="394" r:id="rId28"/>
    <p:sldId id="395" r:id="rId29"/>
    <p:sldId id="399" r:id="rId30"/>
    <p:sldId id="400" r:id="rId31"/>
    <p:sldId id="401" r:id="rId32"/>
    <p:sldId id="397" r:id="rId33"/>
    <p:sldId id="403" r:id="rId34"/>
    <p:sldId id="404" r:id="rId35"/>
    <p:sldId id="405" r:id="rId36"/>
    <p:sldId id="406" r:id="rId37"/>
    <p:sldId id="407" r:id="rId38"/>
    <p:sldId id="396" r:id="rId39"/>
    <p:sldId id="402" r:id="rId40"/>
    <p:sldId id="398" r:id="rId41"/>
    <p:sldId id="338" r:id="rId42"/>
    <p:sldId id="323" r:id="rId43"/>
    <p:sldId id="324" r:id="rId44"/>
    <p:sldId id="340" r:id="rId45"/>
    <p:sldId id="341" r:id="rId46"/>
    <p:sldId id="344" r:id="rId47"/>
    <p:sldId id="342" r:id="rId48"/>
    <p:sldId id="345" r:id="rId49"/>
    <p:sldId id="352" r:id="rId50"/>
    <p:sldId id="343" r:id="rId51"/>
    <p:sldId id="326" r:id="rId52"/>
    <p:sldId id="346" r:id="rId53"/>
    <p:sldId id="348" r:id="rId54"/>
    <p:sldId id="347" r:id="rId55"/>
    <p:sldId id="350" r:id="rId56"/>
    <p:sldId id="327" r:id="rId57"/>
    <p:sldId id="354" r:id="rId58"/>
    <p:sldId id="355" r:id="rId59"/>
    <p:sldId id="359" r:id="rId60"/>
    <p:sldId id="367" r:id="rId61"/>
    <p:sldId id="366" r:id="rId62"/>
    <p:sldId id="361" r:id="rId63"/>
    <p:sldId id="362" r:id="rId64"/>
    <p:sldId id="351" r:id="rId65"/>
    <p:sldId id="356" r:id="rId66"/>
    <p:sldId id="358" r:id="rId67"/>
    <p:sldId id="364" r:id="rId68"/>
    <p:sldId id="365" r:id="rId69"/>
    <p:sldId id="368" r:id="rId70"/>
    <p:sldId id="261" r:id="rId71"/>
    <p:sldId id="370" r:id="rId72"/>
    <p:sldId id="371" r:id="rId73"/>
    <p:sldId id="369" r:id="rId74"/>
    <p:sldId id="274" r:id="rId75"/>
    <p:sldId id="305" r:id="rId76"/>
    <p:sldId id="309" r:id="rId77"/>
  </p:sldIdLst>
  <p:sldSz cx="12192000" cy="6858000"/>
  <p:notesSz cx="6858000" cy="9144000"/>
  <p:embeddedFontLst>
    <p:embeddedFont>
      <p:font typeface="나눔스퀘어" panose="020B0600000101010101" pitchFamily="50" charset="-127"/>
      <p:regular r:id="rId79"/>
    </p:embeddedFont>
    <p:embeddedFont>
      <p:font typeface="a옛날목욕탕B" panose="02020600000000000000" pitchFamily="18" charset="-127"/>
      <p:regular r:id="rId80"/>
    </p:embeddedFont>
    <p:embeddedFont>
      <p:font typeface="나눔스퀘어 Bold" panose="020B0600000101010101" pitchFamily="50" charset="-127"/>
      <p:bold r:id="rId81"/>
    </p:embeddedFont>
    <p:embeddedFont>
      <p:font typeface="나눔손글씨 펜" panose="03040600000000000000" pitchFamily="66" charset="-127"/>
      <p:regular r:id="rId82"/>
    </p:embeddedFont>
    <p:embeddedFont>
      <p:font typeface="나눔고딕 ExtraBold" panose="020D0904000000000000" pitchFamily="50" charset="-127"/>
      <p:bold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메이플스토리" panose="02000300000000000000" pitchFamily="2" charset="-127"/>
      <p:regular r:id="rId88"/>
      <p:bold r:id="rId89"/>
    </p:embeddedFont>
    <p:embeddedFont>
      <p:font typeface="맑은 고딕" panose="020B0503020000020004" pitchFamily="50" charset="-127"/>
      <p:regular r:id="rId90"/>
      <p:bold r:id="rId91"/>
    </p:embeddedFont>
    <p:embeddedFont>
      <p:font typeface="나눔스퀘어라운드 Bold" panose="020B0600000101010101" pitchFamily="50" charset="-127"/>
      <p:bold r:id="rId9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39A7-2A4E-4BCD-BABB-FE8964D1E893}" v="1781" dt="2019-07-03T14:30:0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1098" y="144"/>
      </p:cViewPr>
      <p:guideLst/>
    </p:cSldViewPr>
  </p:slideViewPr>
  <p:outlineViewPr>
    <p:cViewPr>
      <p:scale>
        <a:sx n="33" d="100"/>
        <a:sy n="33" d="100"/>
      </p:scale>
      <p:origin x="0" y="-83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</pc:docChg>
  </pc:docChgLst>
  <pc:docChgLst>
    <pc:chgData name="송용우" userId="5fec0c1f-fbad-4bae-b61b-9d64b9ac64ce" providerId="ADAL" clId="{0E9139A7-2A4E-4BCD-BABB-FE8964D1E893}"/>
    <pc:docChg chg="undo redo custSel addSld delSld modSld sldOrd">
      <pc:chgData name="송용우" userId="5fec0c1f-fbad-4bae-b61b-9d64b9ac64ce" providerId="ADAL" clId="{0E9139A7-2A4E-4BCD-BABB-FE8964D1E893}" dt="2019-07-03T14:30:14.018" v="16052" actId="1076"/>
      <pc:docMkLst>
        <pc:docMk/>
      </pc:docMkLst>
      <pc:sldChg chg="modSp">
        <pc:chgData name="송용우" userId="5fec0c1f-fbad-4bae-b61b-9d64b9ac64ce" providerId="ADAL" clId="{0E9139A7-2A4E-4BCD-BABB-FE8964D1E893}" dt="2019-06-29T01:21:04.696" v="98" actId="1076"/>
        <pc:sldMkLst>
          <pc:docMk/>
          <pc:sldMk cId="1539797615" sldId="256"/>
        </pc:sldMkLst>
        <pc:spChg chg="mod">
          <ac:chgData name="송용우" userId="5fec0c1f-fbad-4bae-b61b-9d64b9ac64ce" providerId="ADAL" clId="{0E9139A7-2A4E-4BCD-BABB-FE8964D1E893}" dt="2019-06-29T01:21:04.696" v="98" actId="1076"/>
          <ac:spMkLst>
            <pc:docMk/>
            <pc:sldMk cId="1539797615" sldId="256"/>
            <ac:spMk id="9" creationId="{00000000-0000-0000-0000-000000000000}"/>
          </ac:spMkLst>
        </pc:spChg>
      </pc:sldChg>
      <pc:sldChg chg="modSp">
        <pc:chgData name="송용우" userId="5fec0c1f-fbad-4bae-b61b-9d64b9ac64ce" providerId="ADAL" clId="{0E9139A7-2A4E-4BCD-BABB-FE8964D1E893}" dt="2019-07-03T02:39:07.009" v="2809" actId="403"/>
        <pc:sldMkLst>
          <pc:docMk/>
          <pc:sldMk cId="3436897007" sldId="257"/>
        </pc:sldMkLst>
        <pc:spChg chg="mod">
          <ac:chgData name="송용우" userId="5fec0c1f-fbad-4bae-b61b-9d64b9ac64ce" providerId="ADAL" clId="{0E9139A7-2A4E-4BCD-BABB-FE8964D1E893}" dt="2019-06-29T01:23:21.380" v="260" actId="20577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2:39:07.009" v="2809" actId="403"/>
          <ac:spMkLst>
            <pc:docMk/>
            <pc:sldMk cId="3436897007" sldId="257"/>
            <ac:spMk id="7" creationId="{00000000-0000-0000-0000-000000000000}"/>
          </ac:spMkLst>
        </pc:spChg>
      </pc:sldChg>
      <pc:sldChg chg="addSp modSp">
        <pc:chgData name="송용우" userId="5fec0c1f-fbad-4bae-b61b-9d64b9ac64ce" providerId="ADAL" clId="{0E9139A7-2A4E-4BCD-BABB-FE8964D1E893}" dt="2019-07-03T13:34:00.023" v="13941" actId="14100"/>
        <pc:sldMkLst>
          <pc:docMk/>
          <pc:sldMk cId="980747138" sldId="261"/>
        </pc:sldMkLst>
        <pc:spChg chg="mod">
          <ac:chgData name="송용우" userId="5fec0c1f-fbad-4bae-b61b-9d64b9ac64ce" providerId="ADAL" clId="{0E9139A7-2A4E-4BCD-BABB-FE8964D1E893}" dt="2019-07-03T13:34:00.023" v="13941" actId="14100"/>
          <ac:spMkLst>
            <pc:docMk/>
            <pc:sldMk cId="980747138" sldId="261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4:45:38.632" v="5501"/>
          <ac:spMkLst>
            <pc:docMk/>
            <pc:sldMk cId="980747138" sldId="261"/>
            <ac:spMk id="7" creationId="{58AB9395-CD89-4F3F-9825-5F3F242D3C0B}"/>
          </ac:spMkLst>
        </pc:spChg>
        <pc:spChg chg="add mod">
          <ac:chgData name="송용우" userId="5fec0c1f-fbad-4bae-b61b-9d64b9ac64ce" providerId="ADAL" clId="{0E9139A7-2A4E-4BCD-BABB-FE8964D1E893}" dt="2019-06-29T05:00:03.431" v="1967" actId="1076"/>
          <ac:spMkLst>
            <pc:docMk/>
            <pc:sldMk cId="980747138" sldId="261"/>
            <ac:spMk id="9" creationId="{38DA8E87-F34A-4972-B5E1-EDD52C62FD6C}"/>
          </ac:spMkLst>
        </pc:spChg>
      </pc:sldChg>
      <pc:sldChg chg="modSp">
        <pc:chgData name="송용우" userId="5fec0c1f-fbad-4bae-b61b-9d64b9ac64ce" providerId="ADAL" clId="{0E9139A7-2A4E-4BCD-BABB-FE8964D1E893}" dt="2019-07-03T14:14:54.817" v="15267"/>
        <pc:sldMkLst>
          <pc:docMk/>
          <pc:sldMk cId="3931330579" sldId="274"/>
        </pc:sldMkLst>
        <pc:spChg chg="mod">
          <ac:chgData name="송용우" userId="5fec0c1f-fbad-4bae-b61b-9d64b9ac64ce" providerId="ADAL" clId="{0E9139A7-2A4E-4BCD-BABB-FE8964D1E893}" dt="2019-07-03T14:14:54.817" v="15267"/>
          <ac:spMkLst>
            <pc:docMk/>
            <pc:sldMk cId="3931330579" sldId="274"/>
            <ac:spMk id="6" creationId="{00000000-0000-0000-0000-000000000000}"/>
          </ac:spMkLst>
        </pc:spChg>
      </pc:sldChg>
      <pc:sldChg chg="delSp modSp del">
        <pc:chgData name="송용우" userId="5fec0c1f-fbad-4bae-b61b-9d64b9ac64ce" providerId="ADAL" clId="{0E9139A7-2A4E-4BCD-BABB-FE8964D1E893}" dt="2019-07-03T14:14:56.293" v="15268" actId="2696"/>
        <pc:sldMkLst>
          <pc:docMk/>
          <pc:sldMk cId="2453280698" sldId="277"/>
        </pc:sldMkLst>
        <pc:spChg chg="del">
          <ac:chgData name="송용우" userId="5fec0c1f-fbad-4bae-b61b-9d64b9ac64ce" providerId="ADAL" clId="{0E9139A7-2A4E-4BCD-BABB-FE8964D1E893}" dt="2019-06-29T01:28:08.840" v="363" actId="478"/>
          <ac:spMkLst>
            <pc:docMk/>
            <pc:sldMk cId="2453280698" sldId="277"/>
            <ac:spMk id="2" creationId="{F0660CF6-DAB9-435D-BDF0-287DC38059BB}"/>
          </ac:spMkLst>
        </pc:spChg>
        <pc:spChg chg="del">
          <ac:chgData name="송용우" userId="5fec0c1f-fbad-4bae-b61b-9d64b9ac64ce" providerId="ADAL" clId="{0E9139A7-2A4E-4BCD-BABB-FE8964D1E893}" dt="2019-06-29T01:28:07.437" v="362" actId="478"/>
          <ac:spMkLst>
            <pc:docMk/>
            <pc:sldMk cId="2453280698" sldId="277"/>
            <ac:spMk id="7" creationId="{B4F6C3BB-3C09-4B73-B384-2BB0958D5A8B}"/>
          </ac:spMkLst>
        </pc:spChg>
        <pc:spChg chg="mod">
          <ac:chgData name="송용우" userId="5fec0c1f-fbad-4bae-b61b-9d64b9ac64ce" providerId="ADAL" clId="{0E9139A7-2A4E-4BCD-BABB-FE8964D1E893}" dt="2019-06-29T01:30:14.662" v="555" actId="1076"/>
          <ac:spMkLst>
            <pc:docMk/>
            <pc:sldMk cId="2453280698" sldId="277"/>
            <ac:spMk id="8" creationId="{0F877ABD-511E-46EC-9937-EA25883A407C}"/>
          </ac:spMkLst>
        </pc:spChg>
        <pc:spChg chg="del">
          <ac:chgData name="송용우" userId="5fec0c1f-fbad-4bae-b61b-9d64b9ac64ce" providerId="ADAL" clId="{0E9139A7-2A4E-4BCD-BABB-FE8964D1E893}" dt="2019-06-29T01:28:10.936" v="364" actId="478"/>
          <ac:spMkLst>
            <pc:docMk/>
            <pc:sldMk cId="2453280698" sldId="277"/>
            <ac:spMk id="9" creationId="{E3B15F6E-5519-45E0-BB5B-50E4CEF34A72}"/>
          </ac:spMkLst>
        </pc:spChg>
      </pc:sldChg>
      <pc:sldChg chg="ord">
        <pc:chgData name="송용우" userId="5fec0c1f-fbad-4bae-b61b-9d64b9ac64ce" providerId="ADAL" clId="{0E9139A7-2A4E-4BCD-BABB-FE8964D1E893}" dt="2019-07-03T02:39:12.119" v="2810"/>
        <pc:sldMkLst>
          <pc:docMk/>
          <pc:sldMk cId="1401376941" sldId="288"/>
        </pc:sldMkLst>
      </pc:sldChg>
      <pc:sldChg chg="del ord">
        <pc:chgData name="송용우" userId="5fec0c1f-fbad-4bae-b61b-9d64b9ac64ce" providerId="ADAL" clId="{0E9139A7-2A4E-4BCD-BABB-FE8964D1E893}" dt="2019-07-03T14:20:34.361" v="15698" actId="2696"/>
        <pc:sldMkLst>
          <pc:docMk/>
          <pc:sldMk cId="4089384094" sldId="297"/>
        </pc:sldMkLst>
      </pc:sldChg>
      <pc:sldChg chg="del">
        <pc:chgData name="송용우" userId="5fec0c1f-fbad-4bae-b61b-9d64b9ac64ce" providerId="ADAL" clId="{0E9139A7-2A4E-4BCD-BABB-FE8964D1E893}" dt="2019-07-03T14:20:37.665" v="15700" actId="2696"/>
        <pc:sldMkLst>
          <pc:docMk/>
          <pc:sldMk cId="2902764082" sldId="298"/>
        </pc:sldMkLst>
      </pc:sldChg>
      <pc:sldChg chg="delSp modSp">
        <pc:chgData name="송용우" userId="5fec0c1f-fbad-4bae-b61b-9d64b9ac64ce" providerId="ADAL" clId="{0E9139A7-2A4E-4BCD-BABB-FE8964D1E893}" dt="2019-07-03T02:40:41.207" v="2907" actId="113"/>
        <pc:sldMkLst>
          <pc:docMk/>
          <pc:sldMk cId="1354760236" sldId="301"/>
        </pc:sldMkLst>
        <pc:spChg chg="del">
          <ac:chgData name="송용우" userId="5fec0c1f-fbad-4bae-b61b-9d64b9ac64ce" providerId="ADAL" clId="{0E9139A7-2A4E-4BCD-BABB-FE8964D1E893}" dt="2019-06-29T01:52:53.417" v="1484" actId="478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0E9139A7-2A4E-4BCD-BABB-FE8964D1E893}" dt="2019-06-29T01:52:58.444" v="1486" actId="478"/>
          <ac:spMkLst>
            <pc:docMk/>
            <pc:sldMk cId="1354760236" sldId="301"/>
            <ac:spMk id="8" creationId="{C863D485-5BE4-40DA-B6E9-1DC0E55321AF}"/>
          </ac:spMkLst>
        </pc:spChg>
        <pc:spChg chg="mod">
          <ac:chgData name="송용우" userId="5fec0c1f-fbad-4bae-b61b-9d64b9ac64ce" providerId="ADAL" clId="{0E9139A7-2A4E-4BCD-BABB-FE8964D1E893}" dt="2019-07-03T02:40:41.207" v="2907" actId="113"/>
          <ac:spMkLst>
            <pc:docMk/>
            <pc:sldMk cId="1354760236" sldId="301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39:42.549" v="2817" actId="478"/>
          <ac:spMkLst>
            <pc:docMk/>
            <pc:sldMk cId="1354760236" sldId="301"/>
            <ac:spMk id="11" creationId="{2706660E-53ED-4C76-A0FB-CC57AC4977FC}"/>
          </ac:spMkLst>
        </pc:spChg>
        <pc:picChg chg="del">
          <ac:chgData name="송용우" userId="5fec0c1f-fbad-4bae-b61b-9d64b9ac64ce" providerId="ADAL" clId="{0E9139A7-2A4E-4BCD-BABB-FE8964D1E893}" dt="2019-06-29T01:52:56.548" v="1485" actId="478"/>
          <ac:picMkLst>
            <pc:docMk/>
            <pc:sldMk cId="1354760236" sldId="301"/>
            <ac:picMk id="2" creationId="{1CA30446-F0CD-4832-9366-0AFC4C5FF77D}"/>
          </ac:picMkLst>
        </pc:picChg>
      </pc:sldChg>
      <pc:sldChg chg="modSp">
        <pc:chgData name="송용우" userId="5fec0c1f-fbad-4bae-b61b-9d64b9ac64ce" providerId="ADAL" clId="{0E9139A7-2A4E-4BCD-BABB-FE8964D1E893}" dt="2019-07-03T14:19:34.423" v="15697" actId="20577"/>
        <pc:sldMkLst>
          <pc:docMk/>
          <pc:sldMk cId="3307102473" sldId="305"/>
        </pc:sldMkLst>
        <pc:spChg chg="mod">
          <ac:chgData name="송용우" userId="5fec0c1f-fbad-4bae-b61b-9d64b9ac64ce" providerId="ADAL" clId="{0E9139A7-2A4E-4BCD-BABB-FE8964D1E893}" dt="2019-07-03T14:19:34.423" v="15697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delSp modSp del ord">
        <pc:chgData name="송용우" userId="5fec0c1f-fbad-4bae-b61b-9d64b9ac64ce" providerId="ADAL" clId="{0E9139A7-2A4E-4BCD-BABB-FE8964D1E893}" dt="2019-07-03T13:20:07.240" v="13444" actId="2696"/>
        <pc:sldMkLst>
          <pc:docMk/>
          <pc:sldMk cId="4231892400" sldId="307"/>
        </pc:sldMkLst>
        <pc:spChg chg="mod">
          <ac:chgData name="송용우" userId="5fec0c1f-fbad-4bae-b61b-9d64b9ac64ce" providerId="ADAL" clId="{0E9139A7-2A4E-4BCD-BABB-FE8964D1E893}" dt="2019-06-29T01:29:24.551" v="530" actId="1076"/>
          <ac:spMkLst>
            <pc:docMk/>
            <pc:sldMk cId="4231892400" sldId="307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6-29T01:29:05.643" v="497" actId="478"/>
          <ac:spMkLst>
            <pc:docMk/>
            <pc:sldMk cId="4231892400" sldId="307"/>
            <ac:spMk id="3" creationId="{7076D618-8A1E-4308-A373-DEE37A972441}"/>
          </ac:spMkLst>
        </pc:spChg>
      </pc:sldChg>
      <pc:sldChg chg="del">
        <pc:chgData name="송용우" userId="5fec0c1f-fbad-4bae-b61b-9d64b9ac64ce" providerId="ADAL" clId="{0E9139A7-2A4E-4BCD-BABB-FE8964D1E893}" dt="2019-07-03T14:14:34.763" v="15243" actId="2696"/>
        <pc:sldMkLst>
          <pc:docMk/>
          <pc:sldMk cId="1679141918" sldId="310"/>
        </pc:sldMkLst>
      </pc:sldChg>
      <pc:sldChg chg="delSp modSp add del">
        <pc:chgData name="송용우" userId="5fec0c1f-fbad-4bae-b61b-9d64b9ac64ce" providerId="ADAL" clId="{0E9139A7-2A4E-4BCD-BABB-FE8964D1E893}" dt="2019-07-03T14:20:36.145" v="15699" actId="2696"/>
        <pc:sldMkLst>
          <pc:docMk/>
          <pc:sldMk cId="3157908457" sldId="313"/>
        </pc:sldMkLst>
        <pc:spChg chg="mod">
          <ac:chgData name="송용우" userId="5fec0c1f-fbad-4bae-b61b-9d64b9ac64ce" providerId="ADAL" clId="{0E9139A7-2A4E-4BCD-BABB-FE8964D1E893}" dt="2019-07-03T09:14:54.704" v="12007" actId="20577"/>
          <ac:spMkLst>
            <pc:docMk/>
            <pc:sldMk cId="3157908457" sldId="313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6-29T01:24:24.046" v="314" actId="478"/>
          <ac:spMkLst>
            <pc:docMk/>
            <pc:sldMk cId="3157908457" sldId="313"/>
            <ac:spMk id="7" creationId="{00000000-0000-0000-0000-000000000000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906" v="15702"/>
        <pc:sldMkLst>
          <pc:docMk/>
          <pc:sldMk cId="826771709" sldId="314"/>
        </pc:sldMkLst>
        <pc:spChg chg="del">
          <ac:chgData name="송용우" userId="5fec0c1f-fbad-4bae-b61b-9d64b9ac64ce" providerId="ADAL" clId="{0E9139A7-2A4E-4BCD-BABB-FE8964D1E893}" dt="2019-06-29T01:32:27.337" v="559" actId="478"/>
          <ac:spMkLst>
            <pc:docMk/>
            <pc:sldMk cId="826771709" sldId="314"/>
            <ac:spMk id="2" creationId="{B96C5A67-A2E8-4AE8-96FC-8AF95094F852}"/>
          </ac:spMkLst>
        </pc:spChg>
        <pc:spChg chg="del">
          <ac:chgData name="송용우" userId="5fec0c1f-fbad-4bae-b61b-9d64b9ac64ce" providerId="ADAL" clId="{0E9139A7-2A4E-4BCD-BABB-FE8964D1E893}" dt="2019-06-29T01:32:26.302" v="558" actId="478"/>
          <ac:spMkLst>
            <pc:docMk/>
            <pc:sldMk cId="826771709" sldId="314"/>
            <ac:spMk id="3" creationId="{889D41BF-FFC3-41D3-8408-31EE65B032D2}"/>
          </ac:spMkLst>
        </pc:spChg>
        <pc:spChg chg="add mod">
          <ac:chgData name="송용우" userId="5fec0c1f-fbad-4bae-b61b-9d64b9ac64ce" providerId="ADAL" clId="{0E9139A7-2A4E-4BCD-BABB-FE8964D1E893}" dt="2019-07-02T08:09:38.082" v="2084" actId="20577"/>
          <ac:spMkLst>
            <pc:docMk/>
            <pc:sldMk cId="826771709" sldId="314"/>
            <ac:spMk id="5" creationId="{05C8D0ED-E60F-4B9B-837F-18E8A9E00EE6}"/>
          </ac:spMkLst>
        </pc:spChg>
        <pc:spChg chg="add mod">
          <ac:chgData name="송용우" userId="5fec0c1f-fbad-4bae-b61b-9d64b9ac64ce" providerId="ADAL" clId="{0E9139A7-2A4E-4BCD-BABB-FE8964D1E893}" dt="2019-07-02T08:19:00.506" v="2400" actId="1076"/>
          <ac:spMkLst>
            <pc:docMk/>
            <pc:sldMk cId="826771709" sldId="314"/>
            <ac:spMk id="6" creationId="{C04368A9-9963-4750-86E4-A0CA95F28358}"/>
          </ac:spMkLst>
        </pc:spChg>
        <pc:spChg chg="add mod">
          <ac:chgData name="송용우" userId="5fec0c1f-fbad-4bae-b61b-9d64b9ac64ce" providerId="ADAL" clId="{0E9139A7-2A4E-4BCD-BABB-FE8964D1E893}" dt="2019-06-29T01:32:42.457" v="574" actId="20577"/>
          <ac:spMkLst>
            <pc:docMk/>
            <pc:sldMk cId="826771709" sldId="314"/>
            <ac:spMk id="7" creationId="{D3A739B9-1504-4B99-808E-2FFF821E191C}"/>
          </ac:spMkLst>
        </pc:spChg>
        <pc:spChg chg="add">
          <ac:chgData name="송용우" userId="5fec0c1f-fbad-4bae-b61b-9d64b9ac64ce" providerId="ADAL" clId="{0E9139A7-2A4E-4BCD-BABB-FE8964D1E893}" dt="2019-06-29T01:32:23.927" v="557"/>
          <ac:spMkLst>
            <pc:docMk/>
            <pc:sldMk cId="826771709" sldId="314"/>
            <ac:spMk id="8" creationId="{C47159A6-2EC3-4238-B263-F801D4FE58F0}"/>
          </ac:spMkLst>
        </pc:spChg>
        <pc:spChg chg="add del mod">
          <ac:chgData name="송용우" userId="5fec0c1f-fbad-4bae-b61b-9d64b9ac64ce" providerId="ADAL" clId="{0E9139A7-2A4E-4BCD-BABB-FE8964D1E893}" dt="2019-07-02T08:16:10.235" v="2178" actId="478"/>
          <ac:spMkLst>
            <pc:docMk/>
            <pc:sldMk cId="826771709" sldId="314"/>
            <ac:spMk id="9" creationId="{5BE8570E-6505-4C93-A784-17D38279B7F6}"/>
          </ac:spMkLst>
        </pc:spChg>
        <pc:spChg chg="add">
          <ac:chgData name="송용우" userId="5fec0c1f-fbad-4bae-b61b-9d64b9ac64ce" providerId="ADAL" clId="{0E9139A7-2A4E-4BCD-BABB-FE8964D1E893}" dt="2019-07-03T14:20:56.906" v="15702"/>
          <ac:spMkLst>
            <pc:docMk/>
            <pc:sldMk cId="826771709" sldId="314"/>
            <ac:spMk id="9" creationId="{D49A069C-F63D-4C9E-B41C-80744485C6E9}"/>
          </ac:spMkLst>
        </pc:spChg>
        <pc:spChg chg="add del mod">
          <ac:chgData name="송용우" userId="5fec0c1f-fbad-4bae-b61b-9d64b9ac64ce" providerId="ADAL" clId="{0E9139A7-2A4E-4BCD-BABB-FE8964D1E893}" dt="2019-07-02T08:16:12.364" v="2179" actId="478"/>
          <ac:spMkLst>
            <pc:docMk/>
            <pc:sldMk cId="826771709" sldId="314"/>
            <ac:spMk id="10" creationId="{CA1C5080-FDDA-4708-AFF5-2A2BF9470399}"/>
          </ac:spMkLst>
        </pc:spChg>
        <pc:spChg chg="add del mod">
          <ac:chgData name="송용우" userId="5fec0c1f-fbad-4bae-b61b-9d64b9ac64ce" providerId="ADAL" clId="{0E9139A7-2A4E-4BCD-BABB-FE8964D1E893}" dt="2019-07-02T08:16:13.827" v="2180" actId="478"/>
          <ac:spMkLst>
            <pc:docMk/>
            <pc:sldMk cId="826771709" sldId="314"/>
            <ac:spMk id="11" creationId="{4688A97D-5280-4219-9F71-31F64A7C8663}"/>
          </ac:spMkLst>
        </pc:spChg>
        <pc:spChg chg="add del mod">
          <ac:chgData name="송용우" userId="5fec0c1f-fbad-4bae-b61b-9d64b9ac64ce" providerId="ADAL" clId="{0E9139A7-2A4E-4BCD-BABB-FE8964D1E893}" dt="2019-07-02T08:16:03.233" v="2175" actId="478"/>
          <ac:spMkLst>
            <pc:docMk/>
            <pc:sldMk cId="826771709" sldId="314"/>
            <ac:spMk id="12" creationId="{4811F646-F986-426F-8D49-E2CE185A081E}"/>
          </ac:spMkLst>
        </pc:spChg>
        <pc:spChg chg="add del mod">
          <ac:chgData name="송용우" userId="5fec0c1f-fbad-4bae-b61b-9d64b9ac64ce" providerId="ADAL" clId="{0E9139A7-2A4E-4BCD-BABB-FE8964D1E893}" dt="2019-07-02T08:16:05.939" v="2176" actId="478"/>
          <ac:spMkLst>
            <pc:docMk/>
            <pc:sldMk cId="826771709" sldId="314"/>
            <ac:spMk id="13" creationId="{26519809-8C84-4AF8-9F55-3A23F80E2CDA}"/>
          </ac:spMkLst>
        </pc:spChg>
        <pc:spChg chg="add mod">
          <ac:chgData name="송용우" userId="5fec0c1f-fbad-4bae-b61b-9d64b9ac64ce" providerId="ADAL" clId="{0E9139A7-2A4E-4BCD-BABB-FE8964D1E893}" dt="2019-07-02T08:18:56.714" v="2399" actId="1076"/>
          <ac:spMkLst>
            <pc:docMk/>
            <pc:sldMk cId="826771709" sldId="314"/>
            <ac:spMk id="14" creationId="{734CAB34-96A6-4789-8977-269D847A7E40}"/>
          </ac:spMkLst>
        </pc:spChg>
        <pc:picChg chg="add del">
          <ac:chgData name="송용우" userId="5fec0c1f-fbad-4bae-b61b-9d64b9ac64ce" providerId="ADAL" clId="{0E9139A7-2A4E-4BCD-BABB-FE8964D1E893}" dt="2019-07-02T08:09:24.419" v="2071" actId="478"/>
          <ac:picMkLst>
            <pc:docMk/>
            <pc:sldMk cId="826771709" sldId="314"/>
            <ac:picMk id="4" creationId="{AD9ED612-CB30-4F90-A3B3-AB22ED3A800A}"/>
          </ac:picMkLst>
        </pc:picChg>
        <pc:picChg chg="add mod">
          <ac:chgData name="송용우" userId="5fec0c1f-fbad-4bae-b61b-9d64b9ac64ce" providerId="ADAL" clId="{0E9139A7-2A4E-4BCD-BABB-FE8964D1E893}" dt="2019-07-02T08:09:33.502" v="2077" actId="1076"/>
          <ac:picMkLst>
            <pc:docMk/>
            <pc:sldMk cId="826771709" sldId="314"/>
            <ac:picMk id="1026" creationId="{2C96092D-51DB-48D3-AF80-0B75C5D88A62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4:01:41.500" v="13949" actId="2696"/>
        <pc:sldMkLst>
          <pc:docMk/>
          <pc:sldMk cId="3750514019" sldId="315"/>
        </pc:sldMkLst>
        <pc:spChg chg="del">
          <ac:chgData name="송용우" userId="5fec0c1f-fbad-4bae-b61b-9d64b9ac64ce" providerId="ADAL" clId="{0E9139A7-2A4E-4BCD-BABB-FE8964D1E893}" dt="2019-06-29T01:37:42.467" v="946" actId="478"/>
          <ac:spMkLst>
            <pc:docMk/>
            <pc:sldMk cId="3750514019" sldId="315"/>
            <ac:spMk id="6" creationId="{00000000-0000-0000-0000-000000000000}"/>
          </ac:spMkLst>
        </pc:spChg>
        <pc:spChg chg="add mod">
          <ac:chgData name="송용우" userId="5fec0c1f-fbad-4bae-b61b-9d64b9ac64ce" providerId="ADAL" clId="{0E9139A7-2A4E-4BCD-BABB-FE8964D1E893}" dt="2019-06-29T01:50:30.211" v="1383" actId="20577"/>
          <ac:spMkLst>
            <pc:docMk/>
            <pc:sldMk cId="3750514019" sldId="315"/>
            <ac:spMk id="9" creationId="{2BC3A608-47E5-4852-A514-BEB53A185DD1}"/>
          </ac:spMkLst>
        </pc:spChg>
      </pc:sldChg>
      <pc:sldChg chg="delSp modSp add del">
        <pc:chgData name="송용우" userId="5fec0c1f-fbad-4bae-b61b-9d64b9ac64ce" providerId="ADAL" clId="{0E9139A7-2A4E-4BCD-BABB-FE8964D1E893}" dt="2019-07-03T07:34:31.178" v="10338" actId="2696"/>
        <pc:sldMkLst>
          <pc:docMk/>
          <pc:sldMk cId="1406812408" sldId="316"/>
        </pc:sldMkLst>
        <pc:spChg chg="mod">
          <ac:chgData name="송용우" userId="5fec0c1f-fbad-4bae-b61b-9d64b9ac64ce" providerId="ADAL" clId="{0E9139A7-2A4E-4BCD-BABB-FE8964D1E893}" dt="2019-06-29T04:03:52.432" v="1852" actId="20577"/>
          <ac:spMkLst>
            <pc:docMk/>
            <pc:sldMk cId="1406812408" sldId="316"/>
            <ac:spMk id="2" creationId="{96237E9F-47D8-4AE3-BD7D-E9A42BA54782}"/>
          </ac:spMkLst>
        </pc:spChg>
        <pc:spChg chg="del">
          <ac:chgData name="송용우" userId="5fec0c1f-fbad-4bae-b61b-9d64b9ac64ce" providerId="ADAL" clId="{0E9139A7-2A4E-4BCD-BABB-FE8964D1E893}" dt="2019-06-29T04:02:41.958" v="1508" actId="478"/>
          <ac:spMkLst>
            <pc:docMk/>
            <pc:sldMk cId="1406812408" sldId="316"/>
            <ac:spMk id="3" creationId="{F0259624-25B6-4A78-88B1-30F998BC7B7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3:30:59.989" v="3712" actId="1076"/>
        <pc:sldMkLst>
          <pc:docMk/>
          <pc:sldMk cId="3375405173" sldId="317"/>
        </pc:sldMkLst>
        <pc:spChg chg="add del mod">
          <ac:chgData name="송용우" userId="5fec0c1f-fbad-4bae-b61b-9d64b9ac64ce" providerId="ADAL" clId="{0E9139A7-2A4E-4BCD-BABB-FE8964D1E893}" dt="2019-07-03T03:23:56.373" v="3334" actId="478"/>
          <ac:spMkLst>
            <pc:docMk/>
            <pc:sldMk cId="3375405173" sldId="317"/>
            <ac:spMk id="3" creationId="{60B3B016-636E-4D84-9C9B-46976F4C907E}"/>
          </ac:spMkLst>
        </pc:spChg>
        <pc:spChg chg="add del mod">
          <ac:chgData name="송용우" userId="5fec0c1f-fbad-4bae-b61b-9d64b9ac64ce" providerId="ADAL" clId="{0E9139A7-2A4E-4BCD-BABB-FE8964D1E893}" dt="2019-07-03T03:29:34.981" v="3658" actId="478"/>
          <ac:spMkLst>
            <pc:docMk/>
            <pc:sldMk cId="3375405173" sldId="317"/>
            <ac:spMk id="6" creationId="{1E4009BC-2734-4A95-8286-39D1916D35B9}"/>
          </ac:spMkLst>
        </pc:spChg>
        <pc:spChg chg="add del">
          <ac:chgData name="송용우" userId="5fec0c1f-fbad-4bae-b61b-9d64b9ac64ce" providerId="ADAL" clId="{0E9139A7-2A4E-4BCD-BABB-FE8964D1E893}" dt="2019-07-03T02:55:24.092" v="3176"/>
          <ac:spMkLst>
            <pc:docMk/>
            <pc:sldMk cId="3375405173" sldId="317"/>
            <ac:spMk id="7" creationId="{AD2CA609-1544-4912-A9BC-AB2E94B0FFD8}"/>
          </ac:spMkLst>
        </pc:spChg>
        <pc:spChg chg="add del mod">
          <ac:chgData name="송용우" userId="5fec0c1f-fbad-4bae-b61b-9d64b9ac64ce" providerId="ADAL" clId="{0E9139A7-2A4E-4BCD-BABB-FE8964D1E893}" dt="2019-07-03T02:52:41.917" v="3094" actId="478"/>
          <ac:spMkLst>
            <pc:docMk/>
            <pc:sldMk cId="3375405173" sldId="317"/>
            <ac:spMk id="8" creationId="{C2BAA52A-F54F-492E-9155-D65F5E145AAC}"/>
          </ac:spMkLst>
        </pc:spChg>
        <pc:spChg chg="add del mod">
          <ac:chgData name="송용우" userId="5fec0c1f-fbad-4bae-b61b-9d64b9ac64ce" providerId="ADAL" clId="{0E9139A7-2A4E-4BCD-BABB-FE8964D1E893}" dt="2019-07-03T03:25:44.317" v="3422" actId="478"/>
          <ac:spMkLst>
            <pc:docMk/>
            <pc:sldMk cId="3375405173" sldId="317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9:39.005" v="3660" actId="478"/>
          <ac:spMkLst>
            <pc:docMk/>
            <pc:sldMk cId="3375405173" sldId="317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54:15.228" v="3106" actId="478"/>
          <ac:spMkLst>
            <pc:docMk/>
            <pc:sldMk cId="3375405173" sldId="317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3:28:18.695" v="3646" actId="20577"/>
          <ac:spMkLst>
            <pc:docMk/>
            <pc:sldMk cId="3375405173" sldId="317"/>
            <ac:spMk id="12" creationId="{1A8ECD1B-0966-4894-AB37-E0C76D5BD330}"/>
          </ac:spMkLst>
        </pc:spChg>
        <pc:spChg chg="add mod">
          <ac:chgData name="송용우" userId="5fec0c1f-fbad-4bae-b61b-9d64b9ac64ce" providerId="ADAL" clId="{0E9139A7-2A4E-4BCD-BABB-FE8964D1E893}" dt="2019-07-03T03:30:00.732" v="3686" actId="1076"/>
          <ac:spMkLst>
            <pc:docMk/>
            <pc:sldMk cId="3375405173" sldId="317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3:25:36.919" v="3420" actId="1076"/>
          <ac:spMkLst>
            <pc:docMk/>
            <pc:sldMk cId="3375405173" sldId="317"/>
            <ac:spMk id="14" creationId="{F7EF2C77-0657-4C8F-9C3C-9602925FA405}"/>
          </ac:spMkLst>
        </pc:spChg>
        <pc:spChg chg="add del mod">
          <ac:chgData name="송용우" userId="5fec0c1f-fbad-4bae-b61b-9d64b9ac64ce" providerId="ADAL" clId="{0E9139A7-2A4E-4BCD-BABB-FE8964D1E893}" dt="2019-07-03T02:57:02.122" v="3329" actId="478"/>
          <ac:spMkLst>
            <pc:docMk/>
            <pc:sldMk cId="3375405173" sldId="317"/>
            <ac:spMk id="15" creationId="{97F9F097-A4E9-4DD6-A089-49A0A7EFDED1}"/>
          </ac:spMkLst>
        </pc:spChg>
        <pc:spChg chg="add mod">
          <ac:chgData name="송용우" userId="5fec0c1f-fbad-4bae-b61b-9d64b9ac64ce" providerId="ADAL" clId="{0E9139A7-2A4E-4BCD-BABB-FE8964D1E893}" dt="2019-07-03T03:28:30.725" v="3649" actId="1076"/>
          <ac:spMkLst>
            <pc:docMk/>
            <pc:sldMk cId="3375405173" sldId="317"/>
            <ac:spMk id="16" creationId="{6C8E293C-DC11-4354-8765-409E3D43DFAD}"/>
          </ac:spMkLst>
        </pc:spChg>
        <pc:spChg chg="add mod">
          <ac:chgData name="송용우" userId="5fec0c1f-fbad-4bae-b61b-9d64b9ac64ce" providerId="ADAL" clId="{0E9139A7-2A4E-4BCD-BABB-FE8964D1E893}" dt="2019-07-03T03:28:12.209" v="3644" actId="207"/>
          <ac:spMkLst>
            <pc:docMk/>
            <pc:sldMk cId="3375405173" sldId="317"/>
            <ac:spMk id="17" creationId="{0F63ECAA-D05F-481F-A354-8BED8AB8711D}"/>
          </ac:spMkLst>
        </pc:spChg>
        <pc:spChg chg="add mod">
          <ac:chgData name="송용우" userId="5fec0c1f-fbad-4bae-b61b-9d64b9ac64ce" providerId="ADAL" clId="{0E9139A7-2A4E-4BCD-BABB-FE8964D1E893}" dt="2019-07-03T03:28:48.166" v="3655" actId="1076"/>
          <ac:spMkLst>
            <pc:docMk/>
            <pc:sldMk cId="3375405173" sldId="317"/>
            <ac:spMk id="18" creationId="{B5C81E4A-1905-403C-A54A-4BC133DEBDA0}"/>
          </ac:spMkLst>
        </pc:spChg>
        <pc:spChg chg="add mod">
          <ac:chgData name="송용우" userId="5fec0c1f-fbad-4bae-b61b-9d64b9ac64ce" providerId="ADAL" clId="{0E9139A7-2A4E-4BCD-BABB-FE8964D1E893}" dt="2019-07-03T03:30:59.989" v="3712" actId="1076"/>
          <ac:spMkLst>
            <pc:docMk/>
            <pc:sldMk cId="3375405173" sldId="317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3:29:53.119" v="3672"/>
          <ac:spMkLst>
            <pc:docMk/>
            <pc:sldMk cId="3375405173" sldId="317"/>
            <ac:spMk id="20" creationId="{0DF03C0C-7B14-42DE-A7C3-4851D2132DDC}"/>
          </ac:spMkLst>
        </pc:spChg>
        <pc:picChg chg="add del mod modCrop">
          <ac:chgData name="송용우" userId="5fec0c1f-fbad-4bae-b61b-9d64b9ac64ce" providerId="ADAL" clId="{0E9139A7-2A4E-4BCD-BABB-FE8964D1E893}" dt="2019-07-03T03:28:47.193" v="3654" actId="1076"/>
          <ac:picMkLst>
            <pc:docMk/>
            <pc:sldMk cId="3375405173" sldId="317"/>
            <ac:picMk id="2" creationId="{771589FD-7C6B-42F7-B010-A233E5F7C2F5}"/>
          </ac:picMkLst>
        </pc:picChg>
      </pc:sldChg>
      <pc:sldChg chg="modSp add del">
        <pc:chgData name="송용우" userId="5fec0c1f-fbad-4bae-b61b-9d64b9ac64ce" providerId="ADAL" clId="{0E9139A7-2A4E-4BCD-BABB-FE8964D1E893}" dt="2019-07-03T03:35:53.431" v="3944" actId="2696"/>
        <pc:sldMkLst>
          <pc:docMk/>
          <pc:sldMk cId="2752057585" sldId="318"/>
        </pc:sldMkLst>
        <pc:spChg chg="mod">
          <ac:chgData name="송용우" userId="5fec0c1f-fbad-4bae-b61b-9d64b9ac64ce" providerId="ADAL" clId="{0E9139A7-2A4E-4BCD-BABB-FE8964D1E893}" dt="2019-07-02T08:08:39.420" v="2054"/>
          <ac:spMkLst>
            <pc:docMk/>
            <pc:sldMk cId="2752057585" sldId="318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4:36:40.163" v="5421"/>
        <pc:sldMkLst>
          <pc:docMk/>
          <pc:sldMk cId="585425825" sldId="319"/>
        </pc:sldMkLst>
        <pc:spChg chg="add del mod">
          <ac:chgData name="송용우" userId="5fec0c1f-fbad-4bae-b61b-9d64b9ac64ce" providerId="ADAL" clId="{0E9139A7-2A4E-4BCD-BABB-FE8964D1E893}" dt="2019-07-03T04:14:43.731" v="4905" actId="478"/>
          <ac:spMkLst>
            <pc:docMk/>
            <pc:sldMk cId="585425825" sldId="319"/>
            <ac:spMk id="2" creationId="{9135F1CC-06FA-4D83-BF96-8C16B1A79CB0}"/>
          </ac:spMkLst>
        </pc:spChg>
        <pc:spChg chg="add del mod">
          <ac:chgData name="송용우" userId="5fec0c1f-fbad-4bae-b61b-9d64b9ac64ce" providerId="ADAL" clId="{0E9139A7-2A4E-4BCD-BABB-FE8964D1E893}" dt="2019-07-03T04:16:58.546" v="4914" actId="478"/>
          <ac:spMkLst>
            <pc:docMk/>
            <pc:sldMk cId="585425825" sldId="319"/>
            <ac:spMk id="3" creationId="{5FFEA6F1-C055-4A54-AD19-5B1724EB0CEF}"/>
          </ac:spMkLst>
        </pc:spChg>
        <pc:spChg chg="add mod">
          <ac:chgData name="송용우" userId="5fec0c1f-fbad-4bae-b61b-9d64b9ac64ce" providerId="ADAL" clId="{0E9139A7-2A4E-4BCD-BABB-FE8964D1E893}" dt="2019-07-03T04:17:43.699" v="4941" actId="1076"/>
          <ac:spMkLst>
            <pc:docMk/>
            <pc:sldMk cId="585425825" sldId="319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05:15.183" v="4854" actId="1076"/>
          <ac:spMkLst>
            <pc:docMk/>
            <pc:sldMk cId="585425825" sldId="319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05:10.963" v="4852"/>
          <ac:spMkLst>
            <pc:docMk/>
            <pc:sldMk cId="585425825" sldId="319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4:18:54.395" v="4948" actId="1076"/>
          <ac:spMkLst>
            <pc:docMk/>
            <pc:sldMk cId="585425825" sldId="319"/>
            <ac:spMk id="12" creationId="{AAFFCC09-8656-4ED0-B349-399ADDBAB344}"/>
          </ac:spMkLst>
        </pc:spChg>
        <pc:spChg chg="add del mod">
          <ac:chgData name="송용우" userId="5fec0c1f-fbad-4bae-b61b-9d64b9ac64ce" providerId="ADAL" clId="{0E9139A7-2A4E-4BCD-BABB-FE8964D1E893}" dt="2019-07-03T04:36:36.650" v="5418" actId="478"/>
          <ac:spMkLst>
            <pc:docMk/>
            <pc:sldMk cId="585425825" sldId="319"/>
            <ac:spMk id="13" creationId="{40A3348C-0754-45AA-AB21-DCB500C83CF9}"/>
          </ac:spMkLst>
        </pc:spChg>
        <pc:spChg chg="add del mod">
          <ac:chgData name="송용우" userId="5fec0c1f-fbad-4bae-b61b-9d64b9ac64ce" providerId="ADAL" clId="{0E9139A7-2A4E-4BCD-BABB-FE8964D1E893}" dt="2019-07-03T04:36:37.915" v="5419" actId="478"/>
          <ac:spMkLst>
            <pc:docMk/>
            <pc:sldMk cId="585425825" sldId="319"/>
            <ac:spMk id="14" creationId="{EF109933-E7E7-42AC-89F7-93B7C11F542F}"/>
          </ac:spMkLst>
        </pc:spChg>
        <pc:spChg chg="add del mod">
          <ac:chgData name="송용우" userId="5fec0c1f-fbad-4bae-b61b-9d64b9ac64ce" providerId="ADAL" clId="{0E9139A7-2A4E-4BCD-BABB-FE8964D1E893}" dt="2019-07-03T04:36:39.042" v="5420" actId="478"/>
          <ac:spMkLst>
            <pc:docMk/>
            <pc:sldMk cId="585425825" sldId="319"/>
            <ac:spMk id="15" creationId="{CF7EA0BA-A456-4D18-877D-339166FD443F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6" creationId="{86B198A4-956B-48F7-A151-E494CF62F7F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7" creationId="{E394F81E-6910-44BC-B044-C0746FA36D0C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8" creationId="{8825485E-5AC1-4201-A52B-9665E62AD0AB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9" creationId="{FEFDC9A3-087D-4DCF-A10D-962FE1419A71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0" creationId="{276C22F1-5CCE-4BB1-A336-1A2B3331055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1" creationId="{CBA49683-155A-47D8-B48D-AD54F8152D1F}"/>
          </ac:spMkLst>
        </pc:spChg>
        <pc:picChg chg="add del mod">
          <ac:chgData name="송용우" userId="5fec0c1f-fbad-4bae-b61b-9d64b9ac64ce" providerId="ADAL" clId="{0E9139A7-2A4E-4BCD-BABB-FE8964D1E893}" dt="2019-07-03T04:21:09.641" v="5073" actId="478"/>
          <ac:picMkLst>
            <pc:docMk/>
            <pc:sldMk cId="585425825" sldId="319"/>
            <ac:picMk id="7" creationId="{73E66273-2E95-469F-8129-FEC6B90EB195}"/>
          </ac:picMkLst>
        </pc:picChg>
        <pc:picChg chg="add mod">
          <ac:chgData name="송용우" userId="5fec0c1f-fbad-4bae-b61b-9d64b9ac64ce" providerId="ADAL" clId="{0E9139A7-2A4E-4BCD-BABB-FE8964D1E893}" dt="2019-07-03T04:21:13.891" v="5077" actId="1076"/>
          <ac:picMkLst>
            <pc:docMk/>
            <pc:sldMk cId="585425825" sldId="319"/>
            <ac:picMk id="8" creationId="{447BC443-B98D-47C9-B28A-74F753910902}"/>
          </ac:picMkLst>
        </pc:picChg>
      </pc:sldChg>
      <pc:sldChg chg="modSp add del">
        <pc:chgData name="송용우" userId="5fec0c1f-fbad-4bae-b61b-9d64b9ac64ce" providerId="ADAL" clId="{0E9139A7-2A4E-4BCD-BABB-FE8964D1E893}" dt="2019-07-03T04:34:26.718" v="5288" actId="2696"/>
        <pc:sldMkLst>
          <pc:docMk/>
          <pc:sldMk cId="1104093825" sldId="320"/>
        </pc:sldMkLst>
        <pc:spChg chg="mod">
          <ac:chgData name="송용우" userId="5fec0c1f-fbad-4bae-b61b-9d64b9ac64ce" providerId="ADAL" clId="{0E9139A7-2A4E-4BCD-BABB-FE8964D1E893}" dt="2019-07-02T08:09:09.882" v="2070" actId="20577"/>
          <ac:spMkLst>
            <pc:docMk/>
            <pc:sldMk cId="1104093825" sldId="320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193" v="15701"/>
        <pc:sldMkLst>
          <pc:docMk/>
          <pc:sldMk cId="1938876928" sldId="321"/>
        </pc:sldMkLst>
        <pc:spChg chg="add mod">
          <ac:chgData name="송용우" userId="5fec0c1f-fbad-4bae-b61b-9d64b9ac64ce" providerId="ADAL" clId="{0E9139A7-2A4E-4BCD-BABB-FE8964D1E893}" dt="2019-07-03T05:28:37.630" v="7414" actId="1076"/>
          <ac:spMkLst>
            <pc:docMk/>
            <pc:sldMk cId="1938876928" sldId="321"/>
            <ac:spMk id="2" creationId="{3D806114-F6EC-49A8-8451-F82989127FD3}"/>
          </ac:spMkLst>
        </pc:spChg>
        <pc:spChg chg="mod">
          <ac:chgData name="송용우" userId="5fec0c1f-fbad-4bae-b61b-9d64b9ac64ce" providerId="ADAL" clId="{0E9139A7-2A4E-4BCD-BABB-FE8964D1E893}" dt="2019-07-03T05:34:25.653" v="7768" actId="1076"/>
          <ac:spMkLst>
            <pc:docMk/>
            <pc:sldMk cId="1938876928" sldId="321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5:34:29.042" v="7769" actId="14100"/>
          <ac:spMkLst>
            <pc:docMk/>
            <pc:sldMk cId="1938876928" sldId="321"/>
            <ac:spMk id="5" creationId="{00000000-0000-0000-0000-000000000000}"/>
          </ac:spMkLst>
        </pc:spChg>
        <pc:spChg chg="add del mod">
          <ac:chgData name="송용우" userId="5fec0c1f-fbad-4bae-b61b-9d64b9ac64ce" providerId="ADAL" clId="{0E9139A7-2A4E-4BCD-BABB-FE8964D1E893}" dt="2019-07-03T05:27:55.927" v="7372" actId="478"/>
          <ac:spMkLst>
            <pc:docMk/>
            <pc:sldMk cId="1938876928" sldId="321"/>
            <ac:spMk id="7" creationId="{A0258F30-037E-43B3-B487-57035DD40B0C}"/>
          </ac:spMkLst>
        </pc:spChg>
        <pc:spChg chg="add mod">
          <ac:chgData name="송용우" userId="5fec0c1f-fbad-4bae-b61b-9d64b9ac64ce" providerId="ADAL" clId="{0E9139A7-2A4E-4BCD-BABB-FE8964D1E893}" dt="2019-07-03T05:32:53.145" v="7739" actId="1076"/>
          <ac:spMkLst>
            <pc:docMk/>
            <pc:sldMk cId="1938876928" sldId="321"/>
            <ac:spMk id="8" creationId="{5CB14843-2926-4C07-8007-F760FA54D120}"/>
          </ac:spMkLst>
        </pc:spChg>
        <pc:spChg chg="add mod">
          <ac:chgData name="송용우" userId="5fec0c1f-fbad-4bae-b61b-9d64b9ac64ce" providerId="ADAL" clId="{0E9139A7-2A4E-4BCD-BABB-FE8964D1E893}" dt="2019-07-03T05:31:58.664" v="7723" actId="403"/>
          <ac:spMkLst>
            <pc:docMk/>
            <pc:sldMk cId="1938876928" sldId="321"/>
            <ac:spMk id="9" creationId="{1E2AD803-824C-4B08-A2E2-B6EBB3474120}"/>
          </ac:spMkLst>
        </pc:spChg>
        <pc:spChg chg="mod">
          <ac:chgData name="송용우" userId="5fec0c1f-fbad-4bae-b61b-9d64b9ac64ce" providerId="ADAL" clId="{0E9139A7-2A4E-4BCD-BABB-FE8964D1E893}" dt="2019-07-03T05:26:46.840" v="7354" actId="20577"/>
          <ac:spMkLst>
            <pc:docMk/>
            <pc:sldMk cId="1938876928" sldId="321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4:38:41.458" v="5422" actId="478"/>
          <ac:spMkLst>
            <pc:docMk/>
            <pc:sldMk cId="1938876928" sldId="321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5:33:14.959" v="7748" actId="1076"/>
          <ac:spMkLst>
            <pc:docMk/>
            <pc:sldMk cId="1938876928" sldId="321"/>
            <ac:spMk id="12" creationId="{0720C8F1-C1FE-4794-B214-FFE563B3C3EC}"/>
          </ac:spMkLst>
        </pc:spChg>
        <pc:spChg chg="add mod">
          <ac:chgData name="송용우" userId="5fec0c1f-fbad-4bae-b61b-9d64b9ac64ce" providerId="ADAL" clId="{0E9139A7-2A4E-4BCD-BABB-FE8964D1E893}" dt="2019-07-03T05:33:13.107" v="7747" actId="1076"/>
          <ac:spMkLst>
            <pc:docMk/>
            <pc:sldMk cId="1938876928" sldId="321"/>
            <ac:spMk id="13" creationId="{CC147E98-EC2D-4A80-830C-2F605337AE7E}"/>
          </ac:spMkLst>
        </pc:spChg>
        <pc:spChg chg="add mod">
          <ac:chgData name="송용우" userId="5fec0c1f-fbad-4bae-b61b-9d64b9ac64ce" providerId="ADAL" clId="{0E9139A7-2A4E-4BCD-BABB-FE8964D1E893}" dt="2019-07-03T05:33:09.154" v="7746" actId="1076"/>
          <ac:spMkLst>
            <pc:docMk/>
            <pc:sldMk cId="1938876928" sldId="321"/>
            <ac:spMk id="14" creationId="{FF38FBA0-D6E8-4399-B328-7FEA2CAD7DC8}"/>
          </ac:spMkLst>
        </pc:spChg>
        <pc:spChg chg="add mod">
          <ac:chgData name="송용우" userId="5fec0c1f-fbad-4bae-b61b-9d64b9ac64ce" providerId="ADAL" clId="{0E9139A7-2A4E-4BCD-BABB-FE8964D1E893}" dt="2019-07-03T05:33:06.533" v="7745" actId="1076"/>
          <ac:spMkLst>
            <pc:docMk/>
            <pc:sldMk cId="1938876928" sldId="321"/>
            <ac:spMk id="15" creationId="{71BD410C-F04A-4255-816E-E54578DB8E2A}"/>
          </ac:spMkLst>
        </pc:spChg>
        <pc:spChg chg="add">
          <ac:chgData name="송용우" userId="5fec0c1f-fbad-4bae-b61b-9d64b9ac64ce" providerId="ADAL" clId="{0E9139A7-2A4E-4BCD-BABB-FE8964D1E893}" dt="2019-07-03T14:20:56.193" v="15701"/>
          <ac:spMkLst>
            <pc:docMk/>
            <pc:sldMk cId="1938876928" sldId="321"/>
            <ac:spMk id="16" creationId="{669A1DBA-7317-4689-965F-E7580623F65C}"/>
          </ac:spMkLst>
        </pc:spChg>
      </pc:sldChg>
      <pc:sldChg chg="add del">
        <pc:chgData name="송용우" userId="5fec0c1f-fbad-4bae-b61b-9d64b9ac64ce" providerId="ADAL" clId="{0E9139A7-2A4E-4BCD-BABB-FE8964D1E893}" dt="2019-07-02T08:21:31.224" v="2466" actId="2696"/>
        <pc:sldMkLst>
          <pc:docMk/>
          <pc:sldMk cId="561657731" sldId="322"/>
        </pc:sldMkLst>
      </pc:sldChg>
      <pc:sldChg chg="addSp delSp modSp add">
        <pc:chgData name="송용우" userId="5fec0c1f-fbad-4bae-b61b-9d64b9ac64ce" providerId="ADAL" clId="{0E9139A7-2A4E-4BCD-BABB-FE8964D1E893}" dt="2019-07-03T08:15:41.139" v="11245" actId="1076"/>
        <pc:sldMkLst>
          <pc:docMk/>
          <pc:sldMk cId="2909678951" sldId="323"/>
        </pc:sldMkLst>
        <pc:spChg chg="add mod">
          <ac:chgData name="송용우" userId="5fec0c1f-fbad-4bae-b61b-9d64b9ac64ce" providerId="ADAL" clId="{0E9139A7-2A4E-4BCD-BABB-FE8964D1E893}" dt="2019-07-03T08:15:41.139" v="11245" actId="1076"/>
          <ac:spMkLst>
            <pc:docMk/>
            <pc:sldMk cId="2909678951" sldId="323"/>
            <ac:spMk id="6" creationId="{7742F412-00F7-4F30-BC7F-A88A0F442D9E}"/>
          </ac:spMkLst>
        </pc:spChg>
        <pc:spChg chg="mod">
          <ac:chgData name="송용우" userId="5fec0c1f-fbad-4bae-b61b-9d64b9ac64ce" providerId="ADAL" clId="{0E9139A7-2A4E-4BCD-BABB-FE8964D1E893}" dt="2019-07-03T05:35:27.599" v="7806" actId="1076"/>
          <ac:spMkLst>
            <pc:docMk/>
            <pc:sldMk cId="2909678951" sldId="323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2T08:21:34.589" v="2467" actId="478"/>
          <ac:spMkLst>
            <pc:docMk/>
            <pc:sldMk cId="2909678951" sldId="323"/>
            <ac:spMk id="11" creationId="{2706660E-53ED-4C76-A0FB-CC57AC4977FC}"/>
          </ac:spMkLst>
        </pc:spChg>
      </pc:sldChg>
      <pc:sldChg chg="addSp modSp add">
        <pc:chgData name="송용우" userId="5fec0c1f-fbad-4bae-b61b-9d64b9ac64ce" providerId="ADAL" clId="{0E9139A7-2A4E-4BCD-BABB-FE8964D1E893}" dt="2019-07-03T14:21:08.590" v="15704"/>
        <pc:sldMkLst>
          <pc:docMk/>
          <pc:sldMk cId="2149009308" sldId="324"/>
        </pc:sldMkLst>
        <pc:spChg chg="add mod">
          <ac:chgData name="송용우" userId="5fec0c1f-fbad-4bae-b61b-9d64b9ac64ce" providerId="ADAL" clId="{0E9139A7-2A4E-4BCD-BABB-FE8964D1E893}" dt="2019-07-03T08:15:37.418" v="11244" actId="1076"/>
          <ac:spMkLst>
            <pc:docMk/>
            <pc:sldMk cId="2149009308" sldId="324"/>
            <ac:spMk id="6" creationId="{EDBD40E5-E414-44DD-8090-105DAE3C6147}"/>
          </ac:spMkLst>
        </pc:spChg>
        <pc:spChg chg="add">
          <ac:chgData name="송용우" userId="5fec0c1f-fbad-4bae-b61b-9d64b9ac64ce" providerId="ADAL" clId="{0E9139A7-2A4E-4BCD-BABB-FE8964D1E893}" dt="2019-07-03T14:21:08.590" v="15704"/>
          <ac:spMkLst>
            <pc:docMk/>
            <pc:sldMk cId="2149009308" sldId="324"/>
            <ac:spMk id="7" creationId="{C4F9BEB7-B3CE-4DEE-8C81-DFA9D38706AD}"/>
          </ac:spMkLst>
        </pc:spChg>
        <pc:spChg chg="mod">
          <ac:chgData name="송용우" userId="5fec0c1f-fbad-4bae-b61b-9d64b9ac64ce" providerId="ADAL" clId="{0E9139A7-2A4E-4BCD-BABB-FE8964D1E893}" dt="2019-07-03T05:39:24.711" v="8034" actId="1076"/>
          <ac:spMkLst>
            <pc:docMk/>
            <pc:sldMk cId="2149009308" sldId="324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9.262" v="11247" actId="1076"/>
        <pc:sldMkLst>
          <pc:docMk/>
          <pc:sldMk cId="2560823779" sldId="325"/>
        </pc:sldMkLst>
        <pc:spChg chg="add mod">
          <ac:chgData name="송용우" userId="5fec0c1f-fbad-4bae-b61b-9d64b9ac64ce" providerId="ADAL" clId="{0E9139A7-2A4E-4BCD-BABB-FE8964D1E893}" dt="2019-07-03T05:15:18.455" v="7245" actId="1076"/>
          <ac:spMkLst>
            <pc:docMk/>
            <pc:sldMk cId="2560823779" sldId="325"/>
            <ac:spMk id="2" creationId="{F573ADCD-2817-474C-8C38-46E471051BB5}"/>
          </ac:spMkLst>
        </pc:spChg>
        <pc:spChg chg="add mod">
          <ac:chgData name="송용우" userId="5fec0c1f-fbad-4bae-b61b-9d64b9ac64ce" providerId="ADAL" clId="{0E9139A7-2A4E-4BCD-BABB-FE8964D1E893}" dt="2019-07-03T04:58:55.363" v="6440" actId="403"/>
          <ac:spMkLst>
            <pc:docMk/>
            <pc:sldMk cId="2560823779" sldId="325"/>
            <ac:spMk id="6" creationId="{ABB9C666-7041-4D87-9D11-90E262C8267B}"/>
          </ac:spMkLst>
        </pc:spChg>
        <pc:spChg chg="add">
          <ac:chgData name="송용우" userId="5fec0c1f-fbad-4bae-b61b-9d64b9ac64ce" providerId="ADAL" clId="{0E9139A7-2A4E-4BCD-BABB-FE8964D1E893}" dt="2019-07-03T05:16:35.148" v="7246"/>
          <ac:spMkLst>
            <pc:docMk/>
            <pc:sldMk cId="2560823779" sldId="325"/>
            <ac:spMk id="8" creationId="{B3FC519B-04BF-4F07-9797-072DDB6D9F48}"/>
          </ac:spMkLst>
        </pc:spChg>
        <pc:spChg chg="mod">
          <ac:chgData name="송용우" userId="5fec0c1f-fbad-4bae-b61b-9d64b9ac64ce" providerId="ADAL" clId="{0E9139A7-2A4E-4BCD-BABB-FE8964D1E893}" dt="2019-07-03T08:15:49.262" v="11247" actId="1076"/>
          <ac:spMkLst>
            <pc:docMk/>
            <pc:sldMk cId="2560823779" sldId="325"/>
            <ac:spMk id="10" creationId="{3CAC8AD1-6CFA-4B68-9B3C-F5C3BC45E30C}"/>
          </ac:spMkLst>
        </pc:spChg>
        <pc:picChg chg="add">
          <ac:chgData name="송용우" userId="5fec0c1f-fbad-4bae-b61b-9d64b9ac64ce" providerId="ADAL" clId="{0E9139A7-2A4E-4BCD-BABB-FE8964D1E893}" dt="2019-07-03T05:16:35.148" v="7246"/>
          <ac:picMkLst>
            <pc:docMk/>
            <pc:sldMk cId="2560823779" sldId="325"/>
            <ac:picMk id="7" creationId="{892E9550-C4C7-4FD8-814C-6BCF2D417570}"/>
          </ac:picMkLst>
        </pc:picChg>
      </pc:sldChg>
      <pc:sldChg chg="addSp delSp modSp add">
        <pc:chgData name="송용우" userId="5fec0c1f-fbad-4bae-b61b-9d64b9ac64ce" providerId="ADAL" clId="{0E9139A7-2A4E-4BCD-BABB-FE8964D1E893}" dt="2019-07-03T14:21:20.031" v="15705"/>
        <pc:sldMkLst>
          <pc:docMk/>
          <pc:sldMk cId="2461059813" sldId="326"/>
        </pc:sldMkLst>
        <pc:spChg chg="del mod">
          <ac:chgData name="송용우" userId="5fec0c1f-fbad-4bae-b61b-9d64b9ac64ce" providerId="ADAL" clId="{0E9139A7-2A4E-4BCD-BABB-FE8964D1E893}" dt="2019-07-03T06:43:15.534" v="9093" actId="478"/>
          <ac:spMkLst>
            <pc:docMk/>
            <pc:sldMk cId="2461059813" sldId="326"/>
            <ac:spMk id="4" creationId="{00000000-0000-0000-0000-000000000000}"/>
          </ac:spMkLst>
        </pc:spChg>
        <pc:spChg chg="del mod">
          <ac:chgData name="송용우" userId="5fec0c1f-fbad-4bae-b61b-9d64b9ac64ce" providerId="ADAL" clId="{0E9139A7-2A4E-4BCD-BABB-FE8964D1E893}" dt="2019-07-03T06:43:14.357" v="9092" actId="478"/>
          <ac:spMkLst>
            <pc:docMk/>
            <pc:sldMk cId="2461059813" sldId="326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6" creationId="{2072D6A5-2F46-48B6-A827-BE8376DCB81A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7" creationId="{CF53D66A-432C-42AC-B374-07E4F6CF854C}"/>
          </ac:spMkLst>
        </pc:spChg>
        <pc:spChg chg="add mod">
          <ac:chgData name="송용우" userId="5fec0c1f-fbad-4bae-b61b-9d64b9ac64ce" providerId="ADAL" clId="{0E9139A7-2A4E-4BCD-BABB-FE8964D1E893}" dt="2019-07-03T06:45:17.007" v="9190" actId="20577"/>
          <ac:spMkLst>
            <pc:docMk/>
            <pc:sldMk cId="2461059813" sldId="326"/>
            <ac:spMk id="8" creationId="{951E8681-73E7-46D6-BA09-1C3A32C470BB}"/>
          </ac:spMkLst>
        </pc:spChg>
        <pc:spChg chg="add mod">
          <ac:chgData name="송용우" userId="5fec0c1f-fbad-4bae-b61b-9d64b9ac64ce" providerId="ADAL" clId="{0E9139A7-2A4E-4BCD-BABB-FE8964D1E893}" dt="2019-07-03T08:15:09.377" v="11238" actId="1076"/>
          <ac:spMkLst>
            <pc:docMk/>
            <pc:sldMk cId="2461059813" sldId="326"/>
            <ac:spMk id="9" creationId="{FCD9D2E9-0CE7-47BA-8412-AFB237C10721}"/>
          </ac:spMkLst>
        </pc:spChg>
        <pc:spChg chg="del mod">
          <ac:chgData name="송용우" userId="5fec0c1f-fbad-4bae-b61b-9d64b9ac64ce" providerId="ADAL" clId="{0E9139A7-2A4E-4BCD-BABB-FE8964D1E893}" dt="2019-07-03T06:43:28.701" v="9096" actId="478"/>
          <ac:spMkLst>
            <pc:docMk/>
            <pc:sldMk cId="2461059813" sldId="326"/>
            <ac:spMk id="10" creationId="{3CAC8AD1-6CFA-4B68-9B3C-F5C3BC45E30C}"/>
          </ac:spMkLst>
        </pc:spChg>
        <pc:spChg chg="add">
          <ac:chgData name="송용우" userId="5fec0c1f-fbad-4bae-b61b-9d64b9ac64ce" providerId="ADAL" clId="{0E9139A7-2A4E-4BCD-BABB-FE8964D1E893}" dt="2019-07-03T14:21:20.031" v="15705"/>
          <ac:spMkLst>
            <pc:docMk/>
            <pc:sldMk cId="2461059813" sldId="326"/>
            <ac:spMk id="11" creationId="{3499C26D-A8D4-4F76-8B53-7D23F4CFACAF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4:51.710" v="11234" actId="1076"/>
        <pc:sldMkLst>
          <pc:docMk/>
          <pc:sldMk cId="2636704484" sldId="327"/>
        </pc:sldMkLst>
        <pc:spChg chg="add mod">
          <ac:chgData name="송용우" userId="5fec0c1f-fbad-4bae-b61b-9d64b9ac64ce" providerId="ADAL" clId="{0E9139A7-2A4E-4BCD-BABB-FE8964D1E893}" dt="2019-07-03T07:28:54.835" v="10128" actId="208"/>
          <ac:spMkLst>
            <pc:docMk/>
            <pc:sldMk cId="2636704484" sldId="327"/>
            <ac:spMk id="3" creationId="{CDCE4D0D-B8AA-4B4B-B01F-7BBF09310240}"/>
          </ac:spMkLst>
        </pc:spChg>
        <pc:spChg chg="add del">
          <ac:chgData name="송용우" userId="5fec0c1f-fbad-4bae-b61b-9d64b9ac64ce" providerId="ADAL" clId="{0E9139A7-2A4E-4BCD-BABB-FE8964D1E893}" dt="2019-07-03T07:12:36.128" v="10046" actId="478"/>
          <ac:spMkLst>
            <pc:docMk/>
            <pc:sldMk cId="2636704484" sldId="327"/>
            <ac:spMk id="6" creationId="{70F3E38A-FF98-4569-9F0D-9049A3154037}"/>
          </ac:spMkLst>
        </pc:spChg>
        <pc:spChg chg="add del">
          <ac:chgData name="송용우" userId="5fec0c1f-fbad-4bae-b61b-9d64b9ac64ce" providerId="ADAL" clId="{0E9139A7-2A4E-4BCD-BABB-FE8964D1E893}" dt="2019-07-03T06:45:45.550" v="9195"/>
          <ac:spMkLst>
            <pc:docMk/>
            <pc:sldMk cId="2636704484" sldId="327"/>
            <ac:spMk id="7" creationId="{B9ACE367-8822-4D4B-A8B5-F5D0351E795C}"/>
          </ac:spMkLst>
        </pc:spChg>
        <pc:spChg chg="add del mod">
          <ac:chgData name="송용우" userId="5fec0c1f-fbad-4bae-b61b-9d64b9ac64ce" providerId="ADAL" clId="{0E9139A7-2A4E-4BCD-BABB-FE8964D1E893}" dt="2019-07-03T08:14:48.990" v="11232"/>
          <ac:spMkLst>
            <pc:docMk/>
            <pc:sldMk cId="2636704484" sldId="327"/>
            <ac:spMk id="8" creationId="{8FC478CA-91CF-4DE5-89C5-9FD8C8B56A2C}"/>
          </ac:spMkLst>
        </pc:spChg>
        <pc:spChg chg="add mod">
          <ac:chgData name="송용우" userId="5fec0c1f-fbad-4bae-b61b-9d64b9ac64ce" providerId="ADAL" clId="{0E9139A7-2A4E-4BCD-BABB-FE8964D1E893}" dt="2019-07-03T07:28:07.738" v="10108" actId="1076"/>
          <ac:spMkLst>
            <pc:docMk/>
            <pc:sldMk cId="2636704484" sldId="327"/>
            <ac:spMk id="9" creationId="{66767869-A858-407A-BE5B-B760F4362D27}"/>
          </ac:spMkLst>
        </pc:spChg>
        <pc:spChg chg="del mod">
          <ac:chgData name="송용우" userId="5fec0c1f-fbad-4bae-b61b-9d64b9ac64ce" providerId="ADAL" clId="{0E9139A7-2A4E-4BCD-BABB-FE8964D1E893}" dt="2019-07-03T06:45:44.286" v="9193" actId="478"/>
          <ac:spMkLst>
            <pc:docMk/>
            <pc:sldMk cId="2636704484" sldId="32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7:28:51.204" v="10127" actId="208"/>
          <ac:spMkLst>
            <pc:docMk/>
            <pc:sldMk cId="2636704484" sldId="327"/>
            <ac:spMk id="11" creationId="{A83A3022-AE46-44FB-BFC8-6C42CB10F092}"/>
          </ac:spMkLst>
        </pc:spChg>
        <pc:spChg chg="add mod">
          <ac:chgData name="송용우" userId="5fec0c1f-fbad-4bae-b61b-9d64b9ac64ce" providerId="ADAL" clId="{0E9139A7-2A4E-4BCD-BABB-FE8964D1E893}" dt="2019-07-03T08:14:51.710" v="11234" actId="1076"/>
          <ac:spMkLst>
            <pc:docMk/>
            <pc:sldMk cId="2636704484" sldId="327"/>
            <ac:spMk id="12" creationId="{B6623FAA-C860-4BC9-9001-8CD3F2D03979}"/>
          </ac:spMkLst>
        </pc:spChg>
        <pc:picChg chg="add mod">
          <ac:chgData name="송용우" userId="5fec0c1f-fbad-4bae-b61b-9d64b9ac64ce" providerId="ADAL" clId="{0E9139A7-2A4E-4BCD-BABB-FE8964D1E893}" dt="2019-07-03T07:28:58.029" v="10129" actId="208"/>
          <ac:picMkLst>
            <pc:docMk/>
            <pc:sldMk cId="2636704484" sldId="327"/>
            <ac:picMk id="2" creationId="{7A4D23CD-A43A-4098-80BF-F8664D9D9864}"/>
          </ac:picMkLst>
        </pc:picChg>
      </pc:sldChg>
      <pc:sldChg chg="add del">
        <pc:chgData name="송용우" userId="5fec0c1f-fbad-4bae-b61b-9d64b9ac64ce" providerId="ADAL" clId="{0E9139A7-2A4E-4BCD-BABB-FE8964D1E893}" dt="2019-07-03T03:31:11.250" v="3714" actId="2696"/>
        <pc:sldMkLst>
          <pc:docMk/>
          <pc:sldMk cId="2448601476" sldId="328"/>
        </pc:sldMkLst>
      </pc:sldChg>
      <pc:sldChg chg="add del ord">
        <pc:chgData name="송용우" userId="5fec0c1f-fbad-4bae-b61b-9d64b9ac64ce" providerId="ADAL" clId="{0E9139A7-2A4E-4BCD-BABB-FE8964D1E893}" dt="2019-07-03T02:39:32.159" v="2814" actId="2696"/>
        <pc:sldMkLst>
          <pc:docMk/>
          <pc:sldMk cId="3029703003" sldId="328"/>
        </pc:sldMkLst>
      </pc:sldChg>
      <pc:sldChg chg="modSp add del">
        <pc:chgData name="송용우" userId="5fec0c1f-fbad-4bae-b61b-9d64b9ac64ce" providerId="ADAL" clId="{0E9139A7-2A4E-4BCD-BABB-FE8964D1E893}" dt="2019-07-03T02:57:13.932" v="3331" actId="2696"/>
        <pc:sldMkLst>
          <pc:docMk/>
          <pc:sldMk cId="2783730976" sldId="329"/>
        </pc:sldMkLst>
        <pc:spChg chg="mod">
          <ac:chgData name="송용우" userId="5fec0c1f-fbad-4bae-b61b-9d64b9ac64ce" providerId="ADAL" clId="{0E9139A7-2A4E-4BCD-BABB-FE8964D1E893}" dt="2019-07-03T02:52:27.339" v="3093" actId="20577"/>
          <ac:spMkLst>
            <pc:docMk/>
            <pc:sldMk cId="2783730976" sldId="329"/>
            <ac:spMk id="8" creationId="{C2BAA52A-F54F-492E-9155-D65F5E145AAC}"/>
          </ac:spMkLst>
        </pc:spChg>
        <pc:spChg chg="mod">
          <ac:chgData name="송용우" userId="5fec0c1f-fbad-4bae-b61b-9d64b9ac64ce" providerId="ADAL" clId="{0E9139A7-2A4E-4BCD-BABB-FE8964D1E893}" dt="2019-07-03T02:51:12.380" v="3038" actId="1076"/>
          <ac:spMkLst>
            <pc:docMk/>
            <pc:sldMk cId="2783730976" sldId="329"/>
            <ac:spMk id="11" creationId="{2706660E-53ED-4C76-A0FB-CC57AC4977FC}"/>
          </ac:spMkLst>
        </pc:spChg>
      </pc:sldChg>
      <pc:sldChg chg="delSp modSp add del ord">
        <pc:chgData name="송용우" userId="5fec0c1f-fbad-4bae-b61b-9d64b9ac64ce" providerId="ADAL" clId="{0E9139A7-2A4E-4BCD-BABB-FE8964D1E893}" dt="2019-07-03T04:34:25.944" v="5287" actId="2696"/>
        <pc:sldMkLst>
          <pc:docMk/>
          <pc:sldMk cId="3362828083" sldId="329"/>
        </pc:sldMkLst>
        <pc:spChg chg="mod">
          <ac:chgData name="송용우" userId="5fec0c1f-fbad-4bae-b61b-9d64b9ac64ce" providerId="ADAL" clId="{0E9139A7-2A4E-4BCD-BABB-FE8964D1E893}" dt="2019-07-03T03:25:09.870" v="3395"/>
          <ac:spMkLst>
            <pc:docMk/>
            <pc:sldMk cId="3362828083" sldId="329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3:25:11.084" v="3396" actId="478"/>
          <ac:spMkLst>
            <pc:docMk/>
            <pc:sldMk cId="3362828083" sldId="329"/>
            <ac:spMk id="6" creationId="{1E4009BC-2734-4A95-8286-39D1916D35B9}"/>
          </ac:spMkLst>
        </pc:spChg>
        <pc:spChg chg="del">
          <ac:chgData name="송용우" userId="5fec0c1f-fbad-4bae-b61b-9d64b9ac64ce" providerId="ADAL" clId="{0E9139A7-2A4E-4BCD-BABB-FE8964D1E893}" dt="2019-07-03T03:25:21.780" v="3407" actId="478"/>
          <ac:spMkLst>
            <pc:docMk/>
            <pc:sldMk cId="3362828083" sldId="329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5:13.373" v="3399" actId="478"/>
          <ac:spMkLst>
            <pc:docMk/>
            <pc:sldMk cId="3362828083" sldId="329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3:25:19.149" v="3404" actId="478"/>
          <ac:spMkLst>
            <pc:docMk/>
            <pc:sldMk cId="3362828083" sldId="329"/>
            <ac:spMk id="12" creationId="{1A8ECD1B-0966-4894-AB37-E0C76D5BD330}"/>
          </ac:spMkLst>
        </pc:spChg>
        <pc:spChg chg="del mod">
          <ac:chgData name="송용우" userId="5fec0c1f-fbad-4bae-b61b-9d64b9ac64ce" providerId="ADAL" clId="{0E9139A7-2A4E-4BCD-BABB-FE8964D1E893}" dt="2019-07-03T03:25:14.309" v="3401" actId="478"/>
          <ac:spMkLst>
            <pc:docMk/>
            <pc:sldMk cId="3362828083" sldId="329"/>
            <ac:spMk id="13" creationId="{5EF8F551-BFF3-4251-8B97-073BFB7BA062}"/>
          </ac:spMkLst>
        </pc:spChg>
        <pc:spChg chg="del">
          <ac:chgData name="송용우" userId="5fec0c1f-fbad-4bae-b61b-9d64b9ac64ce" providerId="ADAL" clId="{0E9139A7-2A4E-4BCD-BABB-FE8964D1E893}" dt="2019-07-03T03:25:15.797" v="3402" actId="478"/>
          <ac:spMkLst>
            <pc:docMk/>
            <pc:sldMk cId="3362828083" sldId="329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25:18.084" v="3403" actId="478"/>
          <ac:spMkLst>
            <pc:docMk/>
            <pc:sldMk cId="3362828083" sldId="329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25:20.094" v="3405" actId="478"/>
          <ac:spMkLst>
            <pc:docMk/>
            <pc:sldMk cId="3362828083" sldId="329"/>
            <ac:spMk id="17" creationId="{0F63ECAA-D05F-481F-A354-8BED8AB8711D}"/>
          </ac:spMkLst>
        </pc:spChg>
        <pc:picChg chg="del">
          <ac:chgData name="송용우" userId="5fec0c1f-fbad-4bae-b61b-9d64b9ac64ce" providerId="ADAL" clId="{0E9139A7-2A4E-4BCD-BABB-FE8964D1E893}" dt="2019-07-03T03:25:21.380" v="3406" actId="478"/>
          <ac:picMkLst>
            <pc:docMk/>
            <pc:sldMk cId="3362828083" sldId="329"/>
            <ac:picMk id="2" creationId="{771589FD-7C6B-42F7-B010-A233E5F7C2F5}"/>
          </ac:picMkLst>
        </pc:picChg>
      </pc:sldChg>
      <pc:sldChg chg="delSp modSp add ord">
        <pc:chgData name="송용우" userId="5fec0c1f-fbad-4bae-b61b-9d64b9ac64ce" providerId="ADAL" clId="{0E9139A7-2A4E-4BCD-BABB-FE8964D1E893}" dt="2019-07-03T03:43:35.940" v="4203" actId="1076"/>
        <pc:sldMkLst>
          <pc:docMk/>
          <pc:sldMk cId="3710071150" sldId="330"/>
        </pc:sldMkLst>
        <pc:spChg chg="del">
          <ac:chgData name="송용우" userId="5fec0c1f-fbad-4bae-b61b-9d64b9ac64ce" providerId="ADAL" clId="{0E9139A7-2A4E-4BCD-BABB-FE8964D1E893}" dt="2019-07-03T03:42:56.759" v="4186" actId="478"/>
          <ac:spMkLst>
            <pc:docMk/>
            <pc:sldMk cId="3710071150" sldId="330"/>
            <ac:spMk id="12" creationId="{1A8ECD1B-0966-4894-AB37-E0C76D5BD330}"/>
          </ac:spMkLst>
        </pc:spChg>
        <pc:spChg chg="mod">
          <ac:chgData name="송용우" userId="5fec0c1f-fbad-4bae-b61b-9d64b9ac64ce" providerId="ADAL" clId="{0E9139A7-2A4E-4BCD-BABB-FE8964D1E893}" dt="2019-07-03T03:43:35.940" v="4203" actId="1076"/>
          <ac:spMkLst>
            <pc:docMk/>
            <pc:sldMk cId="3710071150" sldId="330"/>
            <ac:spMk id="13" creationId="{5EF8F551-BFF3-4251-8B97-073BFB7BA062}"/>
          </ac:spMkLst>
        </pc:spChg>
        <pc:spChg chg="del mod">
          <ac:chgData name="송용우" userId="5fec0c1f-fbad-4bae-b61b-9d64b9ac64ce" providerId="ADAL" clId="{0E9139A7-2A4E-4BCD-BABB-FE8964D1E893}" dt="2019-07-03T03:42:55.711" v="4185" actId="478"/>
          <ac:spMkLst>
            <pc:docMk/>
            <pc:sldMk cId="3710071150" sldId="330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42:54.166" v="4184" actId="478"/>
          <ac:spMkLst>
            <pc:docMk/>
            <pc:sldMk cId="3710071150" sldId="330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42:57.861" v="4187" actId="478"/>
          <ac:spMkLst>
            <pc:docMk/>
            <pc:sldMk cId="3710071150" sldId="330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42:58.758" v="4188" actId="478"/>
          <ac:spMkLst>
            <pc:docMk/>
            <pc:sldMk cId="3710071150" sldId="330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1:34.375" v="3755" actId="1076"/>
          <ac:spMkLst>
            <pc:docMk/>
            <pc:sldMk cId="3710071150" sldId="330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1:31.840" v="3754" actId="1076"/>
          <ac:spMkLst>
            <pc:docMk/>
            <pc:sldMk cId="3710071150" sldId="330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42:59.334" v="4189" actId="478"/>
          <ac:picMkLst>
            <pc:docMk/>
            <pc:sldMk cId="3710071150" sldId="330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40:11.388" v="5430"/>
        <pc:sldMkLst>
          <pc:docMk/>
          <pc:sldMk cId="2005044406" sldId="331"/>
        </pc:sldMkLst>
        <pc:spChg chg="add mod">
          <ac:chgData name="송용우" userId="5fec0c1f-fbad-4bae-b61b-9d64b9ac64ce" providerId="ADAL" clId="{0E9139A7-2A4E-4BCD-BABB-FE8964D1E893}" dt="2019-07-03T03:41:55.604" v="4171" actId="1076"/>
          <ac:spMkLst>
            <pc:docMk/>
            <pc:sldMk cId="2005044406" sldId="331"/>
            <ac:spMk id="3" creationId="{89696BD7-194A-4A71-88D8-C9249C19B7D4}"/>
          </ac:spMkLst>
        </pc:spChg>
        <pc:spChg chg="del">
          <ac:chgData name="송용우" userId="5fec0c1f-fbad-4bae-b61b-9d64b9ac64ce" providerId="ADAL" clId="{0E9139A7-2A4E-4BCD-BABB-FE8964D1E893}" dt="2019-07-03T03:37:02.039" v="3949" actId="478"/>
          <ac:spMkLst>
            <pc:docMk/>
            <pc:sldMk cId="2005044406" sldId="331"/>
            <ac:spMk id="12" creationId="{1A8ECD1B-0966-4894-AB37-E0C76D5BD330}"/>
          </ac:spMkLst>
        </pc:spChg>
        <pc:spChg chg="del">
          <ac:chgData name="송용우" userId="5fec0c1f-fbad-4bae-b61b-9d64b9ac64ce" providerId="ADAL" clId="{0E9139A7-2A4E-4BCD-BABB-FE8964D1E893}" dt="2019-07-03T03:37:00.942" v="3948" actId="478"/>
          <ac:spMkLst>
            <pc:docMk/>
            <pc:sldMk cId="2005044406" sldId="331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3:39:49.476" v="3983" actId="1076"/>
          <ac:spMkLst>
            <pc:docMk/>
            <pc:sldMk cId="2005044406" sldId="331"/>
            <ac:spMk id="14" creationId="{F7EF2C77-0657-4C8F-9C3C-9602925FA405}"/>
          </ac:spMkLst>
        </pc:spChg>
        <pc:spChg chg="add mod">
          <ac:chgData name="송용우" userId="5fec0c1f-fbad-4bae-b61b-9d64b9ac64ce" providerId="ADAL" clId="{0E9139A7-2A4E-4BCD-BABB-FE8964D1E893}" dt="2019-07-03T04:40:11.388" v="5430"/>
          <ac:spMkLst>
            <pc:docMk/>
            <pc:sldMk cId="2005044406" sldId="331"/>
            <ac:spMk id="15" creationId="{4528D1E2-E47E-4D13-B1B2-CF6CEACBC437}"/>
          </ac:spMkLst>
        </pc:spChg>
        <pc:spChg chg="del">
          <ac:chgData name="송용우" userId="5fec0c1f-fbad-4bae-b61b-9d64b9ac64ce" providerId="ADAL" clId="{0E9139A7-2A4E-4BCD-BABB-FE8964D1E893}" dt="2019-07-03T03:36:54.758" v="3946" actId="478"/>
          <ac:spMkLst>
            <pc:docMk/>
            <pc:sldMk cId="2005044406" sldId="331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37:03.198" v="3950" actId="478"/>
          <ac:spMkLst>
            <pc:docMk/>
            <pc:sldMk cId="2005044406" sldId="331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37:04.605" v="3951" actId="478"/>
          <ac:spMkLst>
            <pc:docMk/>
            <pc:sldMk cId="2005044406" sldId="331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9:36.172" v="3980" actId="1076"/>
          <ac:spMkLst>
            <pc:docMk/>
            <pc:sldMk cId="2005044406" sldId="331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9:42.139" v="3981" actId="1076"/>
          <ac:spMkLst>
            <pc:docMk/>
            <pc:sldMk cId="2005044406" sldId="331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37:05.581" v="3952" actId="478"/>
          <ac:picMkLst>
            <pc:docMk/>
            <pc:sldMk cId="2005044406" sldId="331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09:12.566" v="4877" actId="20577"/>
        <pc:sldMkLst>
          <pc:docMk/>
          <pc:sldMk cId="2490096838" sldId="332"/>
        </pc:sldMkLst>
        <pc:spChg chg="add mod">
          <ac:chgData name="송용우" userId="5fec0c1f-fbad-4bae-b61b-9d64b9ac64ce" providerId="ADAL" clId="{0E9139A7-2A4E-4BCD-BABB-FE8964D1E893}" dt="2019-07-03T04:00:00.900" v="4404" actId="1076"/>
          <ac:spMkLst>
            <pc:docMk/>
            <pc:sldMk cId="2490096838" sldId="332"/>
            <ac:spMk id="2" creationId="{AC293FAB-FE63-4FA3-B563-2A5CD91DAF2C}"/>
          </ac:spMkLst>
        </pc:spChg>
        <pc:spChg chg="add del mod">
          <ac:chgData name="송용우" userId="5fec0c1f-fbad-4bae-b61b-9d64b9ac64ce" providerId="ADAL" clId="{0E9139A7-2A4E-4BCD-BABB-FE8964D1E893}" dt="2019-07-03T03:45:52.414" v="4214"/>
          <ac:spMkLst>
            <pc:docMk/>
            <pc:sldMk cId="2490096838" sldId="332"/>
            <ac:spMk id="7" creationId="{3A58A78D-1AAD-4DAD-B352-59CF46DE0906}"/>
          </ac:spMkLst>
        </pc:spChg>
        <pc:spChg chg="add mod">
          <ac:chgData name="송용우" userId="5fec0c1f-fbad-4bae-b61b-9d64b9ac64ce" providerId="ADAL" clId="{0E9139A7-2A4E-4BCD-BABB-FE8964D1E893}" dt="2019-07-03T03:45:56.747" v="4218" actId="1076"/>
          <ac:spMkLst>
            <pc:docMk/>
            <pc:sldMk cId="2490096838" sldId="332"/>
            <ac:spMk id="8" creationId="{3A7FB4B0-E180-4D2D-8879-BC8031600A07}"/>
          </ac:spMkLst>
        </pc:spChg>
        <pc:spChg chg="add del mod">
          <ac:chgData name="송용우" userId="5fec0c1f-fbad-4bae-b61b-9d64b9ac64ce" providerId="ADAL" clId="{0E9139A7-2A4E-4BCD-BABB-FE8964D1E893}" dt="2019-07-03T03:55:57.608" v="4246" actId="478"/>
          <ac:spMkLst>
            <pc:docMk/>
            <pc:sldMk cId="2490096838" sldId="332"/>
            <ac:spMk id="10" creationId="{254E4EB1-22D3-4925-B20B-59D3AFFBD4FA}"/>
          </ac:spMkLst>
        </pc:spChg>
        <pc:spChg chg="add del mod">
          <ac:chgData name="송용우" userId="5fec0c1f-fbad-4bae-b61b-9d64b9ac64ce" providerId="ADAL" clId="{0E9139A7-2A4E-4BCD-BABB-FE8964D1E893}" dt="2019-07-03T03:55:55.792" v="4245" actId="478"/>
          <ac:spMkLst>
            <pc:docMk/>
            <pc:sldMk cId="2490096838" sldId="332"/>
            <ac:spMk id="11" creationId="{BAAE11DD-B90C-428C-A849-8011D6DB4C29}"/>
          </ac:spMkLst>
        </pc:spChg>
        <pc:spChg chg="del mod">
          <ac:chgData name="송용우" userId="5fec0c1f-fbad-4bae-b61b-9d64b9ac64ce" providerId="ADAL" clId="{0E9139A7-2A4E-4BCD-BABB-FE8964D1E893}" dt="2019-07-03T03:45:58.726" v="4220" actId="478"/>
          <ac:spMkLst>
            <pc:docMk/>
            <pc:sldMk cId="2490096838" sldId="332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5" creationId="{BF002FAF-871D-4DD5-924E-D66297EEE7A1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6" creationId="{6377E903-8317-4512-BC2D-90B1B7A49039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18" creationId="{B4E5EC61-A0BD-475A-85C8-F58F67EDC06E}"/>
          </ac:spMkLst>
        </pc:spChg>
        <pc:spChg chg="mod">
          <ac:chgData name="송용우" userId="5fec0c1f-fbad-4bae-b61b-9d64b9ac64ce" providerId="ADAL" clId="{0E9139A7-2A4E-4BCD-BABB-FE8964D1E893}" dt="2019-07-03T03:45:53.681" v="4216" actId="20577"/>
          <ac:spMkLst>
            <pc:docMk/>
            <pc:sldMk cId="2490096838" sldId="332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21" creationId="{5B0016C0-D856-4F0E-86C8-A79FBD9C57EB}"/>
          </ac:spMkLst>
        </pc:spChg>
        <pc:spChg chg="add mod">
          <ac:chgData name="송용우" userId="5fec0c1f-fbad-4bae-b61b-9d64b9ac64ce" providerId="ADAL" clId="{0E9139A7-2A4E-4BCD-BABB-FE8964D1E893}" dt="2019-07-03T04:09:12.566" v="4877" actId="20577"/>
          <ac:spMkLst>
            <pc:docMk/>
            <pc:sldMk cId="2490096838" sldId="332"/>
            <ac:spMk id="22" creationId="{3122DBCB-81BB-4E1A-877F-CB2879D32CAA}"/>
          </ac:spMkLst>
        </pc:spChg>
        <pc:cxnChg chg="add del mod">
          <ac:chgData name="송용우" userId="5fec0c1f-fbad-4bae-b61b-9d64b9ac64ce" providerId="ADAL" clId="{0E9139A7-2A4E-4BCD-BABB-FE8964D1E893}" dt="2019-07-03T03:56:29.471" v="4251" actId="478"/>
          <ac:cxnSpMkLst>
            <pc:docMk/>
            <pc:sldMk cId="2490096838" sldId="332"/>
            <ac:cxnSpMk id="6" creationId="{EC15B86E-0EB6-477B-AC30-457A60BB16D5}"/>
          </ac:cxnSpMkLst>
        </pc:cxnChg>
      </pc:sldChg>
      <pc:sldChg chg="add del">
        <pc:chgData name="송용우" userId="5fec0c1f-fbad-4bae-b61b-9d64b9ac64ce" providerId="ADAL" clId="{0E9139A7-2A4E-4BCD-BABB-FE8964D1E893}" dt="2019-07-03T03:45:29.553" v="4205" actId="2696"/>
        <pc:sldMkLst>
          <pc:docMk/>
          <pc:sldMk cId="4205024415" sldId="332"/>
        </pc:sldMkLst>
      </pc:sldChg>
      <pc:sldChg chg="addSp modSp add ord">
        <pc:chgData name="송용우" userId="5fec0c1f-fbad-4bae-b61b-9d64b9ac64ce" providerId="ADAL" clId="{0E9139A7-2A4E-4BCD-BABB-FE8964D1E893}" dt="2019-07-03T04:09:24.307" v="4899" actId="1076"/>
        <pc:sldMkLst>
          <pc:docMk/>
          <pc:sldMk cId="2374027957" sldId="333"/>
        </pc:sldMkLst>
        <pc:spChg chg="add mod">
          <ac:chgData name="송용우" userId="5fec0c1f-fbad-4bae-b61b-9d64b9ac64ce" providerId="ADAL" clId="{0E9139A7-2A4E-4BCD-BABB-FE8964D1E893}" dt="2019-07-03T04:09:24.307" v="4899" actId="1076"/>
          <ac:spMkLst>
            <pc:docMk/>
            <pc:sldMk cId="2374027957" sldId="333"/>
            <ac:spMk id="2" creationId="{8F2D764B-6A9C-4015-B6CF-7C4038D45A22}"/>
          </ac:spMkLst>
        </pc:spChg>
        <pc:spChg chg="add mod">
          <ac:chgData name="송용우" userId="5fec0c1f-fbad-4bae-b61b-9d64b9ac64ce" providerId="ADAL" clId="{0E9139A7-2A4E-4BCD-BABB-FE8964D1E893}" dt="2019-07-03T04:04:15.023" v="4824" actId="1076"/>
          <ac:spMkLst>
            <pc:docMk/>
            <pc:sldMk cId="2374027957" sldId="333"/>
            <ac:spMk id="7" creationId="{C4634E99-41AD-46CB-83FA-4C54775B0EF3}"/>
          </ac:spMkLst>
        </pc:spChg>
        <pc:spChg chg="mod">
          <ac:chgData name="송용우" userId="5fec0c1f-fbad-4bae-b61b-9d64b9ac64ce" providerId="ADAL" clId="{0E9139A7-2A4E-4BCD-BABB-FE8964D1E893}" dt="2019-07-03T04:03:09.979" v="4704" actId="1076"/>
          <ac:spMkLst>
            <pc:docMk/>
            <pc:sldMk cId="2374027957" sldId="333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4:02:41.663" v="4661" actId="1076"/>
          <ac:spMkLst>
            <pc:docMk/>
            <pc:sldMk cId="2374027957" sldId="333"/>
            <ac:spMk id="19" creationId="{2D4F11A5-7E40-4AEC-A698-8EF7E7E34B04}"/>
          </ac:spMkLst>
        </pc:spChg>
      </pc:sldChg>
      <pc:sldChg chg="addSp delSp modSp add">
        <pc:chgData name="송용우" userId="5fec0c1f-fbad-4bae-b61b-9d64b9ac64ce" providerId="ADAL" clId="{0E9139A7-2A4E-4BCD-BABB-FE8964D1E893}" dt="2019-07-03T04:36:17.509" v="5416"/>
        <pc:sldMkLst>
          <pc:docMk/>
          <pc:sldMk cId="3360782097" sldId="334"/>
        </pc:sldMkLst>
        <pc:spChg chg="add mod">
          <ac:chgData name="송용우" userId="5fec0c1f-fbad-4bae-b61b-9d64b9ac64ce" providerId="ADAL" clId="{0E9139A7-2A4E-4BCD-BABB-FE8964D1E893}" dt="2019-07-03T04:33:24.037" v="5286" actId="1076"/>
          <ac:spMkLst>
            <pc:docMk/>
            <pc:sldMk cId="3360782097" sldId="334"/>
            <ac:spMk id="2" creationId="{39B6A7A3-0373-4E9F-BD86-F3C2EC21C394}"/>
          </ac:spMkLst>
        </pc:spChg>
        <pc:spChg chg="del">
          <ac:chgData name="송용우" userId="5fec0c1f-fbad-4bae-b61b-9d64b9ac64ce" providerId="ADAL" clId="{0E9139A7-2A4E-4BCD-BABB-FE8964D1E893}" dt="2019-07-03T04:32:17.802" v="5272" actId="478"/>
          <ac:spMkLst>
            <pc:docMk/>
            <pc:sldMk cId="3360782097" sldId="334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24:49.980" v="5271" actId="1076"/>
          <ac:spMkLst>
            <pc:docMk/>
            <pc:sldMk cId="3360782097" sldId="334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33:16.951" v="5284" actId="1076"/>
          <ac:spMkLst>
            <pc:docMk/>
            <pc:sldMk cId="3360782097" sldId="334"/>
            <ac:spMk id="12" creationId="{AAFFCC09-8656-4ED0-B349-399ADDBAB344}"/>
          </ac:spMkLst>
        </pc:spChg>
        <pc:spChg chg="mod">
          <ac:chgData name="송용우" userId="5fec0c1f-fbad-4bae-b61b-9d64b9ac64ce" providerId="ADAL" clId="{0E9139A7-2A4E-4BCD-BABB-FE8964D1E893}" dt="2019-07-03T04:35:29.987" v="5364" actId="1076"/>
          <ac:spMkLst>
            <pc:docMk/>
            <pc:sldMk cId="3360782097" sldId="334"/>
            <ac:spMk id="13" creationId="{40A3348C-0754-45AA-AB21-DCB500C83CF9}"/>
          </ac:spMkLst>
        </pc:spChg>
        <pc:spChg chg="mod">
          <ac:chgData name="송용우" userId="5fec0c1f-fbad-4bae-b61b-9d64b9ac64ce" providerId="ADAL" clId="{0E9139A7-2A4E-4BCD-BABB-FE8964D1E893}" dt="2019-07-03T04:35:53.948" v="5392" actId="1076"/>
          <ac:spMkLst>
            <pc:docMk/>
            <pc:sldMk cId="3360782097" sldId="334"/>
            <ac:spMk id="14" creationId="{EF109933-E7E7-42AC-89F7-93B7C11F542F}"/>
          </ac:spMkLst>
        </pc:spChg>
        <pc:spChg chg="mod">
          <ac:chgData name="송용우" userId="5fec0c1f-fbad-4bae-b61b-9d64b9ac64ce" providerId="ADAL" clId="{0E9139A7-2A4E-4BCD-BABB-FE8964D1E893}" dt="2019-07-03T04:35:56.164" v="5393" actId="1076"/>
          <ac:spMkLst>
            <pc:docMk/>
            <pc:sldMk cId="3360782097" sldId="334"/>
            <ac:spMk id="15" creationId="{CF7EA0BA-A456-4D18-877D-339166FD443F}"/>
          </ac:spMkLst>
        </pc:spChg>
        <pc:spChg chg="add mod">
          <ac:chgData name="송용우" userId="5fec0c1f-fbad-4bae-b61b-9d64b9ac64ce" providerId="ADAL" clId="{0E9139A7-2A4E-4BCD-BABB-FE8964D1E893}" dt="2019-07-03T04:35:51.755" v="5391" actId="1076"/>
          <ac:spMkLst>
            <pc:docMk/>
            <pc:sldMk cId="3360782097" sldId="334"/>
            <ac:spMk id="16" creationId="{B2746214-0398-4DC9-8381-2959BEC87EB9}"/>
          </ac:spMkLst>
        </pc:spChg>
        <pc:spChg chg="add mod">
          <ac:chgData name="송용우" userId="5fec0c1f-fbad-4bae-b61b-9d64b9ac64ce" providerId="ADAL" clId="{0E9139A7-2A4E-4BCD-BABB-FE8964D1E893}" dt="2019-07-03T04:36:10.525" v="5405" actId="1076"/>
          <ac:spMkLst>
            <pc:docMk/>
            <pc:sldMk cId="3360782097" sldId="334"/>
            <ac:spMk id="17" creationId="{1FEEF5E9-F958-4F92-A008-DE1A04639A57}"/>
          </ac:spMkLst>
        </pc:spChg>
        <pc:spChg chg="add mod">
          <ac:chgData name="송용우" userId="5fec0c1f-fbad-4bae-b61b-9d64b9ac64ce" providerId="ADAL" clId="{0E9139A7-2A4E-4BCD-BABB-FE8964D1E893}" dt="2019-07-03T04:36:17.509" v="5416"/>
          <ac:spMkLst>
            <pc:docMk/>
            <pc:sldMk cId="3360782097" sldId="334"/>
            <ac:spMk id="18" creationId="{A784887A-5FEF-4C03-944B-80F348E82A29}"/>
          </ac:spMkLst>
        </pc:spChg>
        <pc:picChg chg="add mod">
          <ac:chgData name="송용우" userId="5fec0c1f-fbad-4bae-b61b-9d64b9ac64ce" providerId="ADAL" clId="{0E9139A7-2A4E-4BCD-BABB-FE8964D1E893}" dt="2019-07-03T04:33:18.957" v="5285" actId="1076"/>
          <ac:picMkLst>
            <pc:docMk/>
            <pc:sldMk cId="3360782097" sldId="334"/>
            <ac:picMk id="3" creationId="{83AAF5BA-B711-460A-8254-46365519D470}"/>
          </ac:picMkLst>
        </pc:picChg>
        <pc:picChg chg="del">
          <ac:chgData name="송용우" userId="5fec0c1f-fbad-4bae-b61b-9d64b9ac64ce" providerId="ADAL" clId="{0E9139A7-2A4E-4BCD-BABB-FE8964D1E893}" dt="2019-07-03T04:32:44.434" v="5276" actId="478"/>
          <ac:picMkLst>
            <pc:docMk/>
            <pc:sldMk cId="3360782097" sldId="334"/>
            <ac:picMk id="8" creationId="{447BC443-B98D-47C9-B28A-74F753910902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4:35:05.185" v="5363" actId="403"/>
        <pc:sldMkLst>
          <pc:docMk/>
          <pc:sldMk cId="4136659817" sldId="335"/>
        </pc:sldMkLst>
        <pc:spChg chg="del">
          <ac:chgData name="송용우" userId="5fec0c1f-fbad-4bae-b61b-9d64b9ac64ce" providerId="ADAL" clId="{0E9139A7-2A4E-4BCD-BABB-FE8964D1E893}" dt="2019-07-03T04:34:57.953" v="5356" actId="478"/>
          <ac:spMkLst>
            <pc:docMk/>
            <pc:sldMk cId="4136659817" sldId="335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4:34:58.306" v="5357" actId="478"/>
          <ac:spMkLst>
            <pc:docMk/>
            <pc:sldMk cId="4136659817" sldId="335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6" creationId="{E3F0694F-F3CD-476D-A671-7F556B43EF0E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7" creationId="{6C103A5B-3BB3-4707-B3E4-2917884105BC}"/>
          </ac:spMkLst>
        </pc:spChg>
        <pc:spChg chg="mod">
          <ac:chgData name="송용우" userId="5fec0c1f-fbad-4bae-b61b-9d64b9ac64ce" providerId="ADAL" clId="{0E9139A7-2A4E-4BCD-BABB-FE8964D1E893}" dt="2019-07-03T04:35:05.185" v="5363" actId="403"/>
          <ac:spMkLst>
            <pc:docMk/>
            <pc:sldMk cId="4136659817" sldId="335"/>
            <ac:spMk id="10" creationId="{3CAC8AD1-6CFA-4B68-9B3C-F5C3BC45E30C}"/>
          </ac:spMkLst>
        </pc:spChg>
      </pc:sldChg>
      <pc:sldChg chg="addSp delSp modSp add">
        <pc:chgData name="송용우" userId="5fec0c1f-fbad-4bae-b61b-9d64b9ac64ce" providerId="ADAL" clId="{0E9139A7-2A4E-4BCD-BABB-FE8964D1E893}" dt="2019-07-03T14:21:00.550" v="15703"/>
        <pc:sldMkLst>
          <pc:docMk/>
          <pc:sldMk cId="2637028138" sldId="336"/>
        </pc:sldMkLst>
        <pc:spChg chg="add mod">
          <ac:chgData name="송용우" userId="5fec0c1f-fbad-4bae-b61b-9d64b9ac64ce" providerId="ADAL" clId="{0E9139A7-2A4E-4BCD-BABB-FE8964D1E893}" dt="2019-07-03T05:03:47.108" v="6937" actId="1076"/>
          <ac:spMkLst>
            <pc:docMk/>
            <pc:sldMk cId="2637028138" sldId="336"/>
            <ac:spMk id="6" creationId="{F397F688-CA3E-42DF-AABE-4A50FC530D60}"/>
          </ac:spMkLst>
        </pc:spChg>
        <pc:spChg chg="add del mod">
          <ac:chgData name="송용우" userId="5fec0c1f-fbad-4bae-b61b-9d64b9ac64ce" providerId="ADAL" clId="{0E9139A7-2A4E-4BCD-BABB-FE8964D1E893}" dt="2019-07-03T04:58:30.382" v="6408" actId="478"/>
          <ac:spMkLst>
            <pc:docMk/>
            <pc:sldMk cId="2637028138" sldId="336"/>
            <ac:spMk id="7" creationId="{E740BAEA-ABEE-4D7F-B79D-8B69A5F71E3C}"/>
          </ac:spMkLst>
        </pc:spChg>
        <pc:spChg chg="add">
          <ac:chgData name="송용우" userId="5fec0c1f-fbad-4bae-b61b-9d64b9ac64ce" providerId="ADAL" clId="{0E9139A7-2A4E-4BCD-BABB-FE8964D1E893}" dt="2019-07-03T14:21:00.550" v="15703"/>
          <ac:spMkLst>
            <pc:docMk/>
            <pc:sldMk cId="2637028138" sldId="336"/>
            <ac:spMk id="8" creationId="{BF207886-457D-426D-AF5A-1D1A9A3EC6B0}"/>
          </ac:spMkLst>
        </pc:spChg>
        <pc:spChg chg="mod">
          <ac:chgData name="송용우" userId="5fec0c1f-fbad-4bae-b61b-9d64b9ac64ce" providerId="ADAL" clId="{0E9139A7-2A4E-4BCD-BABB-FE8964D1E893}" dt="2019-07-03T04:49:27.255" v="5856" actId="1076"/>
          <ac:spMkLst>
            <pc:docMk/>
            <pc:sldMk cId="2637028138" sldId="336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5.793" v="11246" actId="1076"/>
        <pc:sldMkLst>
          <pc:docMk/>
          <pc:sldMk cId="2933096930" sldId="337"/>
        </pc:sldMkLst>
        <pc:spChg chg="add mod">
          <ac:chgData name="송용우" userId="5fec0c1f-fbad-4bae-b61b-9d64b9ac64ce" providerId="ADAL" clId="{0E9139A7-2A4E-4BCD-BABB-FE8964D1E893}" dt="2019-07-03T05:33:39.877" v="7749" actId="208"/>
          <ac:spMkLst>
            <pc:docMk/>
            <pc:sldMk cId="2933096930" sldId="337"/>
            <ac:spMk id="2" creationId="{659D11CA-8353-473B-9F58-73149EF2CC1C}"/>
          </ac:spMkLst>
        </pc:spChg>
        <pc:spChg chg="add mod">
          <ac:chgData name="송용우" userId="5fec0c1f-fbad-4bae-b61b-9d64b9ac64ce" providerId="ADAL" clId="{0E9139A7-2A4E-4BCD-BABB-FE8964D1E893}" dt="2019-07-03T05:33:47.606" v="7751" actId="208"/>
          <ac:spMkLst>
            <pc:docMk/>
            <pc:sldMk cId="2933096930" sldId="337"/>
            <ac:spMk id="3" creationId="{71E451F4-6678-49E8-AC49-E488DAF34069}"/>
          </ac:spMkLst>
        </pc:spChg>
        <pc:spChg chg="mod">
          <ac:chgData name="송용우" userId="5fec0c1f-fbad-4bae-b61b-9d64b9ac64ce" providerId="ADAL" clId="{0E9139A7-2A4E-4BCD-BABB-FE8964D1E893}" dt="2019-07-03T05:22:33.293" v="7263" actId="1076"/>
          <ac:spMkLst>
            <pc:docMk/>
            <pc:sldMk cId="2933096930" sldId="337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22:00.892" v="7253" actId="1076"/>
          <ac:spMkLst>
            <pc:docMk/>
            <pc:sldMk cId="2933096930" sldId="337"/>
            <ac:spMk id="9" creationId="{03AAEDFC-2C1F-4C95-BAC5-739DA1AE7798}"/>
          </ac:spMkLst>
        </pc:spChg>
        <pc:spChg chg="mod">
          <ac:chgData name="송용우" userId="5fec0c1f-fbad-4bae-b61b-9d64b9ac64ce" providerId="ADAL" clId="{0E9139A7-2A4E-4BCD-BABB-FE8964D1E893}" dt="2019-07-03T08:15:45.793" v="11246" actId="1076"/>
          <ac:spMkLst>
            <pc:docMk/>
            <pc:sldMk cId="2933096930" sldId="33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5:22:23.881" v="7260" actId="14100"/>
          <ac:spMkLst>
            <pc:docMk/>
            <pc:sldMk cId="2933096930" sldId="337"/>
            <ac:spMk id="11" creationId="{452EE09D-8651-45FE-AFB3-214A434457E4}"/>
          </ac:spMkLst>
        </pc:spChg>
        <pc:spChg chg="add mod">
          <ac:chgData name="송용우" userId="5fec0c1f-fbad-4bae-b61b-9d64b9ac64ce" providerId="ADAL" clId="{0E9139A7-2A4E-4BCD-BABB-FE8964D1E893}" dt="2019-07-03T05:22:56.815" v="7293" actId="1076"/>
          <ac:spMkLst>
            <pc:docMk/>
            <pc:sldMk cId="2933096930" sldId="337"/>
            <ac:spMk id="12" creationId="{2CDC1F77-62E1-453A-846E-4CD4F283B7F4}"/>
          </ac:spMkLst>
        </pc:spChg>
        <pc:spChg chg="add mod">
          <ac:chgData name="송용우" userId="5fec0c1f-fbad-4bae-b61b-9d64b9ac64ce" providerId="ADAL" clId="{0E9139A7-2A4E-4BCD-BABB-FE8964D1E893}" dt="2019-07-03T05:33:51.644" v="7752" actId="1076"/>
          <ac:spMkLst>
            <pc:docMk/>
            <pc:sldMk cId="2933096930" sldId="337"/>
            <ac:spMk id="13" creationId="{5AC19BB2-3F12-4553-9043-9BAB1CCB4D84}"/>
          </ac:spMkLst>
        </pc:spChg>
        <pc:spChg chg="add mod">
          <ac:chgData name="송용우" userId="5fec0c1f-fbad-4bae-b61b-9d64b9ac64ce" providerId="ADAL" clId="{0E9139A7-2A4E-4BCD-BABB-FE8964D1E893}" dt="2019-07-03T05:23:16.984" v="7315" actId="1076"/>
          <ac:spMkLst>
            <pc:docMk/>
            <pc:sldMk cId="2933096930" sldId="337"/>
            <ac:spMk id="14" creationId="{C40D9E38-C54E-4068-B45C-49A9859DA4BC}"/>
          </ac:spMkLst>
        </pc:spChg>
        <pc:picChg chg="add mod">
          <ac:chgData name="송용우" userId="5fec0c1f-fbad-4bae-b61b-9d64b9ac64ce" providerId="ADAL" clId="{0E9139A7-2A4E-4BCD-BABB-FE8964D1E893}" dt="2019-07-03T05:22:00.892" v="7253" actId="1076"/>
          <ac:picMkLst>
            <pc:docMk/>
            <pc:sldMk cId="2933096930" sldId="337"/>
            <ac:picMk id="8" creationId="{3B9CDC40-7E12-4CCD-AA2E-036104AD4145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5:06:00.238" v="7232" actId="1076"/>
        <pc:sldMkLst>
          <pc:docMk/>
          <pc:sldMk cId="2067320706" sldId="338"/>
        </pc:sldMkLst>
        <pc:spChg chg="mod">
          <ac:chgData name="송용우" userId="5fec0c1f-fbad-4bae-b61b-9d64b9ac64ce" providerId="ADAL" clId="{0E9139A7-2A4E-4BCD-BABB-FE8964D1E893}" dt="2019-07-03T04:57:37.629" v="6307" actId="1076"/>
          <ac:spMkLst>
            <pc:docMk/>
            <pc:sldMk cId="2067320706" sldId="338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5:03:42.127" v="6934" actId="1076"/>
          <ac:spMkLst>
            <pc:docMk/>
            <pc:sldMk cId="2067320706" sldId="338"/>
            <ac:spMk id="3" creationId="{BCBF4053-D93E-4879-A726-C98BF02D68EC}"/>
          </ac:spMkLst>
        </pc:spChg>
        <pc:spChg chg="add del mod">
          <ac:chgData name="송용우" userId="5fec0c1f-fbad-4bae-b61b-9d64b9ac64ce" providerId="ADAL" clId="{0E9139A7-2A4E-4BCD-BABB-FE8964D1E893}" dt="2019-07-03T05:03:29.069" v="6924" actId="478"/>
          <ac:spMkLst>
            <pc:docMk/>
            <pc:sldMk cId="2067320706" sldId="338"/>
            <ac:spMk id="5" creationId="{BEAD0121-96F8-4BB0-A4D6-DFA20406E948}"/>
          </ac:spMkLst>
        </pc:spChg>
        <pc:spChg chg="add mod">
          <ac:chgData name="송용우" userId="5fec0c1f-fbad-4bae-b61b-9d64b9ac64ce" providerId="ADAL" clId="{0E9139A7-2A4E-4BCD-BABB-FE8964D1E893}" dt="2019-07-03T05:06:00.238" v="7232" actId="1076"/>
          <ac:spMkLst>
            <pc:docMk/>
            <pc:sldMk cId="2067320706" sldId="338"/>
            <ac:spMk id="8" creationId="{3AB5AF5F-FBBC-48CE-91DB-E1F87D756E29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53.066" v="11248" actId="1076"/>
        <pc:sldMkLst>
          <pc:docMk/>
          <pc:sldMk cId="771279177" sldId="339"/>
        </pc:sldMkLst>
        <pc:spChg chg="add mod">
          <ac:chgData name="송용우" userId="5fec0c1f-fbad-4bae-b61b-9d64b9ac64ce" providerId="ADAL" clId="{0E9139A7-2A4E-4BCD-BABB-FE8964D1E893}" dt="2019-07-03T05:10:46.717" v="7235" actId="1076"/>
          <ac:spMkLst>
            <pc:docMk/>
            <pc:sldMk cId="771279177" sldId="339"/>
            <ac:spMk id="2" creationId="{0357B069-69F9-42D0-9FEE-19CCA6299830}"/>
          </ac:spMkLst>
        </pc:spChg>
        <pc:spChg chg="mod">
          <ac:chgData name="송용우" userId="5fec0c1f-fbad-4bae-b61b-9d64b9ac64ce" providerId="ADAL" clId="{0E9139A7-2A4E-4BCD-BABB-FE8964D1E893}" dt="2019-07-03T04:58:48.743" v="6437" actId="113"/>
          <ac:spMkLst>
            <pc:docMk/>
            <pc:sldMk cId="771279177" sldId="339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11:21.584" v="7241" actId="1076"/>
          <ac:spMkLst>
            <pc:docMk/>
            <pc:sldMk cId="771279177" sldId="339"/>
            <ac:spMk id="8" creationId="{A85A2388-4D2A-4820-BD4F-8DC6F9AEF128}"/>
          </ac:spMkLst>
        </pc:spChg>
        <pc:spChg chg="mod">
          <ac:chgData name="송용우" userId="5fec0c1f-fbad-4bae-b61b-9d64b9ac64ce" providerId="ADAL" clId="{0E9139A7-2A4E-4BCD-BABB-FE8964D1E893}" dt="2019-07-03T08:15:53.066" v="11248" actId="1076"/>
          <ac:spMkLst>
            <pc:docMk/>
            <pc:sldMk cId="771279177" sldId="339"/>
            <ac:spMk id="10" creationId="{3CAC8AD1-6CFA-4B68-9B3C-F5C3BC45E30C}"/>
          </ac:spMkLst>
        </pc:spChg>
        <pc:picChg chg="add mod">
          <ac:chgData name="송용우" userId="5fec0c1f-fbad-4bae-b61b-9d64b9ac64ce" providerId="ADAL" clId="{0E9139A7-2A4E-4BCD-BABB-FE8964D1E893}" dt="2019-07-03T05:11:09.507" v="7239" actId="1076"/>
          <ac:picMkLst>
            <pc:docMk/>
            <pc:sldMk cId="771279177" sldId="339"/>
            <ac:picMk id="3" creationId="{1AC3E684-E0BF-43FB-921C-1D3DE8BC0B61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33.329" v="11243" actId="1076"/>
        <pc:sldMkLst>
          <pc:docMk/>
          <pc:sldMk cId="1317445179" sldId="340"/>
        </pc:sldMkLst>
        <pc:spChg chg="add mod">
          <ac:chgData name="송용우" userId="5fec0c1f-fbad-4bae-b61b-9d64b9ac64ce" providerId="ADAL" clId="{0E9139A7-2A4E-4BCD-BABB-FE8964D1E893}" dt="2019-07-03T06:21:55.335" v="8327" actId="1076"/>
          <ac:spMkLst>
            <pc:docMk/>
            <pc:sldMk cId="1317445179" sldId="340"/>
            <ac:spMk id="2" creationId="{A76910C0-55BC-42CC-8346-BAFE8284D1C7}"/>
          </ac:spMkLst>
        </pc:spChg>
        <pc:spChg chg="add mod">
          <ac:chgData name="송용우" userId="5fec0c1f-fbad-4bae-b61b-9d64b9ac64ce" providerId="ADAL" clId="{0E9139A7-2A4E-4BCD-BABB-FE8964D1E893}" dt="2019-07-03T06:19:38.251" v="8190" actId="1076"/>
          <ac:spMkLst>
            <pc:docMk/>
            <pc:sldMk cId="1317445179" sldId="340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33.329" v="11243" actId="1076"/>
          <ac:spMkLst>
            <pc:docMk/>
            <pc:sldMk cId="1317445179" sldId="340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1:20.413" v="8322"/>
          <ac:spMkLst>
            <pc:docMk/>
            <pc:sldMk cId="1317445179" sldId="340"/>
            <ac:spMk id="8" creationId="{7338FEEE-1508-4F3A-96E2-59E3E08152D8}"/>
          </ac:spMkLst>
        </pc:spChg>
        <pc:spChg chg="del">
          <ac:chgData name="송용우" userId="5fec0c1f-fbad-4bae-b61b-9d64b9ac64ce" providerId="ADAL" clId="{0E9139A7-2A4E-4BCD-BABB-FE8964D1E893}" dt="2019-07-03T06:10:02.746" v="8069" actId="478"/>
          <ac:spMkLst>
            <pc:docMk/>
            <pc:sldMk cId="1317445179" sldId="340"/>
            <ac:spMk id="10" creationId="{3CAC8AD1-6CFA-4B68-9B3C-F5C3BC45E30C}"/>
          </ac:spMkLst>
        </pc:spChg>
      </pc:sldChg>
      <pc:sldChg chg="add del">
        <pc:chgData name="송용우" userId="5fec0c1f-fbad-4bae-b61b-9d64b9ac64ce" providerId="ADAL" clId="{0E9139A7-2A4E-4BCD-BABB-FE8964D1E893}" dt="2019-07-03T06:09:34.397" v="8036" actId="2696"/>
        <pc:sldMkLst>
          <pc:docMk/>
          <pc:sldMk cId="2492030176" sldId="340"/>
        </pc:sldMkLst>
      </pc:sldChg>
      <pc:sldChg chg="addSp delSp modSp add">
        <pc:chgData name="송용우" userId="5fec0c1f-fbad-4bae-b61b-9d64b9ac64ce" providerId="ADAL" clId="{0E9139A7-2A4E-4BCD-BABB-FE8964D1E893}" dt="2019-07-03T08:15:29.354" v="11242" actId="1076"/>
        <pc:sldMkLst>
          <pc:docMk/>
          <pc:sldMk cId="1022389372" sldId="341"/>
        </pc:sldMkLst>
        <pc:spChg chg="del">
          <ac:chgData name="송용우" userId="5fec0c1f-fbad-4bae-b61b-9d64b9ac64ce" providerId="ADAL" clId="{0E9139A7-2A4E-4BCD-BABB-FE8964D1E893}" dt="2019-07-03T06:21:59.604" v="8328" actId="478"/>
          <ac:spMkLst>
            <pc:docMk/>
            <pc:sldMk cId="1022389372" sldId="341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1:30.972" v="8324" actId="478"/>
          <ac:spMkLst>
            <pc:docMk/>
            <pc:sldMk cId="1022389372" sldId="341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9.354" v="11242" actId="1076"/>
          <ac:spMkLst>
            <pc:docMk/>
            <pc:sldMk cId="1022389372" sldId="341"/>
            <ac:spMk id="6" creationId="{EDBD40E5-E414-44DD-8090-105DAE3C6147}"/>
          </ac:spMkLst>
        </pc:spChg>
        <pc:spChg chg="add del">
          <ac:chgData name="송용우" userId="5fec0c1f-fbad-4bae-b61b-9d64b9ac64ce" providerId="ADAL" clId="{0E9139A7-2A4E-4BCD-BABB-FE8964D1E893}" dt="2019-07-03T06:22:00.756" v="8329" actId="478"/>
          <ac:spMkLst>
            <pc:docMk/>
            <pc:sldMk cId="1022389372" sldId="341"/>
            <ac:spMk id="7" creationId="{18623FB0-1714-49AC-988D-0D45AD7DCA64}"/>
          </ac:spMkLst>
        </pc:spChg>
        <pc:spChg chg="add mod">
          <ac:chgData name="송용우" userId="5fec0c1f-fbad-4bae-b61b-9d64b9ac64ce" providerId="ADAL" clId="{0E9139A7-2A4E-4BCD-BABB-FE8964D1E893}" dt="2019-07-03T06:23:03.485" v="8346" actId="14100"/>
          <ac:spMkLst>
            <pc:docMk/>
            <pc:sldMk cId="1022389372" sldId="341"/>
            <ac:spMk id="8" creationId="{CFB3BB53-1E62-43D0-8A14-45330B71B0F7}"/>
          </ac:spMkLst>
        </pc:spChg>
        <pc:spChg chg="add mod">
          <ac:chgData name="송용우" userId="5fec0c1f-fbad-4bae-b61b-9d64b9ac64ce" providerId="ADAL" clId="{0E9139A7-2A4E-4BCD-BABB-FE8964D1E893}" dt="2019-07-03T06:23:16.913" v="8355" actId="208"/>
          <ac:spMkLst>
            <pc:docMk/>
            <pc:sldMk cId="1022389372" sldId="341"/>
            <ac:spMk id="9" creationId="{CDF2CE25-BBF5-4CC8-B901-F5A48A483938}"/>
          </ac:spMkLst>
        </pc:spChg>
        <pc:spChg chg="add mod">
          <ac:chgData name="송용우" userId="5fec0c1f-fbad-4bae-b61b-9d64b9ac64ce" providerId="ADAL" clId="{0E9139A7-2A4E-4BCD-BABB-FE8964D1E893}" dt="2019-07-03T06:23:38.055" v="8385"/>
          <ac:spMkLst>
            <pc:docMk/>
            <pc:sldMk cId="1022389372" sldId="341"/>
            <ac:spMk id="10" creationId="{3BDECFA2-008A-415A-B41F-BB6993758651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2.134" v="11240" actId="1076"/>
        <pc:sldMkLst>
          <pc:docMk/>
          <pc:sldMk cId="1045495613" sldId="342"/>
        </pc:sldMkLst>
        <pc:spChg chg="del">
          <ac:chgData name="송용우" userId="5fec0c1f-fbad-4bae-b61b-9d64b9ac64ce" providerId="ADAL" clId="{0E9139A7-2A4E-4BCD-BABB-FE8964D1E893}" dt="2019-07-03T06:22:34.388" v="8334" actId="478"/>
          <ac:spMkLst>
            <pc:docMk/>
            <pc:sldMk cId="1045495613" sldId="342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2:35.700" v="8335" actId="478"/>
          <ac:spMkLst>
            <pc:docMk/>
            <pc:sldMk cId="1045495613" sldId="342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2.134" v="11240" actId="1076"/>
          <ac:spMkLst>
            <pc:docMk/>
            <pc:sldMk cId="1045495613" sldId="34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4:19.119" v="8404" actId="1076"/>
          <ac:spMkLst>
            <pc:docMk/>
            <pc:sldMk cId="1045495613" sldId="342"/>
            <ac:spMk id="7" creationId="{E15AE63C-105B-4E33-94D1-674647BB3346}"/>
          </ac:spMkLst>
        </pc:spChg>
        <pc:spChg chg="add mod">
          <ac:chgData name="송용우" userId="5fec0c1f-fbad-4bae-b61b-9d64b9ac64ce" providerId="ADAL" clId="{0E9139A7-2A4E-4BCD-BABB-FE8964D1E893}" dt="2019-07-03T06:24:17.217" v="8403" actId="1076"/>
          <ac:spMkLst>
            <pc:docMk/>
            <pc:sldMk cId="1045495613" sldId="342"/>
            <ac:spMk id="8" creationId="{152E977C-6769-467C-90D6-9AA904270909}"/>
          </ac:spMkLst>
        </pc:spChg>
        <pc:spChg chg="add mod">
          <ac:chgData name="송용우" userId="5fec0c1f-fbad-4bae-b61b-9d64b9ac64ce" providerId="ADAL" clId="{0E9139A7-2A4E-4BCD-BABB-FE8964D1E893}" dt="2019-07-03T06:24:40.868" v="8425" actId="20577"/>
          <ac:spMkLst>
            <pc:docMk/>
            <pc:sldMk cId="1045495613" sldId="342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7:58:15.354" v="10668"/>
          <ac:spMkLst>
            <pc:docMk/>
            <pc:sldMk cId="1045495613" sldId="342"/>
            <ac:spMk id="10" creationId="{56396595-D7D1-40E6-9569-1B3BC892E7AB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6:42:09.780" v="9026" actId="1076"/>
        <pc:sldMkLst>
          <pc:docMk/>
          <pc:sldMk cId="1672622243" sldId="343"/>
        </pc:sldMkLst>
        <pc:spChg chg="mod">
          <ac:chgData name="송용우" userId="5fec0c1f-fbad-4bae-b61b-9d64b9ac64ce" providerId="ADAL" clId="{0E9139A7-2A4E-4BCD-BABB-FE8964D1E893}" dt="2019-07-03T06:18:12.703" v="8142" actId="1076"/>
          <ac:spMkLst>
            <pc:docMk/>
            <pc:sldMk cId="1672622243" sldId="343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6:38:16.422" v="8626" actId="478"/>
          <ac:spMkLst>
            <pc:docMk/>
            <pc:sldMk cId="1672622243" sldId="343"/>
            <ac:spMk id="3" creationId="{BCBF4053-D93E-4879-A726-C98BF02D68EC}"/>
          </ac:spMkLst>
        </pc:spChg>
        <pc:spChg chg="mod">
          <ac:chgData name="송용우" userId="5fec0c1f-fbad-4bae-b61b-9d64b9ac64ce" providerId="ADAL" clId="{0E9139A7-2A4E-4BCD-BABB-FE8964D1E893}" dt="2019-07-03T06:42:09.780" v="9026" actId="1076"/>
          <ac:spMkLst>
            <pc:docMk/>
            <pc:sldMk cId="1672622243" sldId="343"/>
            <ac:spMk id="8" creationId="{3AB5AF5F-FBBC-48CE-91DB-E1F87D756E29}"/>
          </ac:spMkLst>
        </pc:spChg>
        <pc:spChg chg="add del mod">
          <ac:chgData name="송용우" userId="5fec0c1f-fbad-4bae-b61b-9d64b9ac64ce" providerId="ADAL" clId="{0E9139A7-2A4E-4BCD-BABB-FE8964D1E893}" dt="2019-07-03T06:42:06.644" v="9025" actId="478"/>
          <ac:spMkLst>
            <pc:docMk/>
            <pc:sldMk cId="1672622243" sldId="343"/>
            <ac:spMk id="9" creationId="{97D056C7-88D7-4D26-A578-BC1508199567}"/>
          </ac:spMkLst>
        </pc:spChg>
        <pc:spChg chg="add mod">
          <ac:chgData name="송용우" userId="5fec0c1f-fbad-4bae-b61b-9d64b9ac64ce" providerId="ADAL" clId="{0E9139A7-2A4E-4BCD-BABB-FE8964D1E893}" dt="2019-07-03T06:40:50.766" v="8910" actId="20577"/>
          <ac:spMkLst>
            <pc:docMk/>
            <pc:sldMk cId="1672622243" sldId="343"/>
            <ac:spMk id="10" creationId="{36AD4413-C565-4085-A741-3270089B8647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5.918" v="11241" actId="1076"/>
        <pc:sldMkLst>
          <pc:docMk/>
          <pc:sldMk cId="1739135472" sldId="344"/>
        </pc:sldMkLst>
        <pc:spChg chg="del">
          <ac:chgData name="송용우" userId="5fec0c1f-fbad-4bae-b61b-9d64b9ac64ce" providerId="ADAL" clId="{0E9139A7-2A4E-4BCD-BABB-FE8964D1E893}" dt="2019-07-03T06:29:00.956" v="8452" actId="478"/>
          <ac:spMkLst>
            <pc:docMk/>
            <pc:sldMk cId="1739135472" sldId="344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9:02.188" v="8453" actId="478"/>
          <ac:spMkLst>
            <pc:docMk/>
            <pc:sldMk cId="1739135472" sldId="344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5.918" v="11241" actId="1076"/>
          <ac:spMkLst>
            <pc:docMk/>
            <pc:sldMk cId="1739135472" sldId="344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31:13.865" v="8598" actId="1076"/>
          <ac:spMkLst>
            <pc:docMk/>
            <pc:sldMk cId="1739135472" sldId="344"/>
            <ac:spMk id="7" creationId="{AA1C3B4D-D319-4C17-84C4-66B81A796120}"/>
          </ac:spMkLst>
        </pc:spChg>
        <pc:spChg chg="add mod">
          <ac:chgData name="송용우" userId="5fec0c1f-fbad-4bae-b61b-9d64b9ac64ce" providerId="ADAL" clId="{0E9139A7-2A4E-4BCD-BABB-FE8964D1E893}" dt="2019-07-03T06:30:16.387" v="8476" actId="1076"/>
          <ac:spMkLst>
            <pc:docMk/>
            <pc:sldMk cId="1739135472" sldId="344"/>
            <ac:spMk id="8" creationId="{D7E146E9-5B79-4E85-B0E7-5BBC299B0B0E}"/>
          </ac:spMkLst>
        </pc:spChg>
        <pc:spChg chg="add mod">
          <ac:chgData name="송용우" userId="5fec0c1f-fbad-4bae-b61b-9d64b9ac64ce" providerId="ADAL" clId="{0E9139A7-2A4E-4BCD-BABB-FE8964D1E893}" dt="2019-07-03T06:31:12.259" v="8597" actId="1076"/>
          <ac:spMkLst>
            <pc:docMk/>
            <pc:sldMk cId="1739135472" sldId="344"/>
            <ac:spMk id="9" creationId="{2AE04C1C-FD49-433C-BBEF-D89E581F2D46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18.106" v="11239" actId="1076"/>
        <pc:sldMkLst>
          <pc:docMk/>
          <pc:sldMk cId="770268408" sldId="345"/>
        </pc:sldMkLst>
        <pc:spChg chg="add mod">
          <ac:chgData name="송용우" userId="5fec0c1f-fbad-4bae-b61b-9d64b9ac64ce" providerId="ADAL" clId="{0E9139A7-2A4E-4BCD-BABB-FE8964D1E893}" dt="2019-07-03T06:32:31.364" v="8622" actId="1076"/>
          <ac:spMkLst>
            <pc:docMk/>
            <pc:sldMk cId="770268408" sldId="345"/>
            <ac:spMk id="2" creationId="{D8927CDF-FC38-4F53-BA7F-FDF9E6E57438}"/>
          </ac:spMkLst>
        </pc:spChg>
        <pc:spChg chg="add mod">
          <ac:chgData name="송용우" userId="5fec0c1f-fbad-4bae-b61b-9d64b9ac64ce" providerId="ADAL" clId="{0E9139A7-2A4E-4BCD-BABB-FE8964D1E893}" dt="2019-07-03T06:32:29.293" v="8621" actId="1076"/>
          <ac:spMkLst>
            <pc:docMk/>
            <pc:sldMk cId="770268408" sldId="345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8:15:18.106" v="11239" actId="1076"/>
          <ac:spMkLst>
            <pc:docMk/>
            <pc:sldMk cId="770268408" sldId="345"/>
            <ac:spMk id="6" creationId="{EDBD40E5-E414-44DD-8090-105DAE3C6147}"/>
          </ac:spMkLst>
        </pc:spChg>
        <pc:spChg chg="del">
          <ac:chgData name="송용우" userId="5fec0c1f-fbad-4bae-b61b-9d64b9ac64ce" providerId="ADAL" clId="{0E9139A7-2A4E-4BCD-BABB-FE8964D1E893}" dt="2019-07-03T06:31:19.820" v="8599" actId="478"/>
          <ac:spMkLst>
            <pc:docMk/>
            <pc:sldMk cId="770268408" sldId="345"/>
            <ac:spMk id="7" creationId="{E15AE63C-105B-4E33-94D1-674647BB3346}"/>
          </ac:spMkLst>
        </pc:spChg>
        <pc:spChg chg="del">
          <ac:chgData name="송용우" userId="5fec0c1f-fbad-4bae-b61b-9d64b9ac64ce" providerId="ADAL" clId="{0E9139A7-2A4E-4BCD-BABB-FE8964D1E893}" dt="2019-07-03T06:31:21.252" v="8600" actId="478"/>
          <ac:spMkLst>
            <pc:docMk/>
            <pc:sldMk cId="770268408" sldId="345"/>
            <ac:spMk id="8" creationId="{152E977C-6769-467C-90D6-9AA904270909}"/>
          </ac:spMkLst>
        </pc:spChg>
        <pc:spChg chg="del">
          <ac:chgData name="송용우" userId="5fec0c1f-fbad-4bae-b61b-9d64b9ac64ce" providerId="ADAL" clId="{0E9139A7-2A4E-4BCD-BABB-FE8964D1E893}" dt="2019-07-03T06:31:22.468" v="8601" actId="478"/>
          <ac:spMkLst>
            <pc:docMk/>
            <pc:sldMk cId="770268408" sldId="345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6:32:45.445" v="8625" actId="1076"/>
          <ac:spMkLst>
            <pc:docMk/>
            <pc:sldMk cId="770268408" sldId="345"/>
            <ac:spMk id="11" creationId="{62081A7D-1379-4C2C-8FBA-7A44FEAF6E98}"/>
          </ac:spMkLst>
        </pc:spChg>
        <pc:picChg chg="add mod">
          <ac:chgData name="송용우" userId="5fec0c1f-fbad-4bae-b61b-9d64b9ac64ce" providerId="ADAL" clId="{0E9139A7-2A4E-4BCD-BABB-FE8964D1E893}" dt="2019-07-03T06:32:33.607" v="8623" actId="1076"/>
          <ac:picMkLst>
            <pc:docMk/>
            <pc:sldMk cId="770268408" sldId="345"/>
            <ac:picMk id="10" creationId="{A2E7E379-AAF6-445D-84FC-1405864BE7F9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5.733" v="11237" actId="1076"/>
        <pc:sldMkLst>
          <pc:docMk/>
          <pc:sldMk cId="3834737650" sldId="346"/>
        </pc:sldMkLst>
        <pc:spChg chg="del">
          <ac:chgData name="송용우" userId="5fec0c1f-fbad-4bae-b61b-9d64b9ac64ce" providerId="ADAL" clId="{0E9139A7-2A4E-4BCD-BABB-FE8964D1E893}" dt="2019-07-03T06:46:46.518" v="9196" actId="478"/>
          <ac:spMkLst>
            <pc:docMk/>
            <pc:sldMk cId="3834737650" sldId="346"/>
            <ac:spMk id="8" creationId="{951E8681-73E7-46D6-BA09-1C3A32C470BB}"/>
          </ac:spMkLst>
        </pc:spChg>
        <pc:spChg chg="mod">
          <ac:chgData name="송용우" userId="5fec0c1f-fbad-4bae-b61b-9d64b9ac64ce" providerId="ADAL" clId="{0E9139A7-2A4E-4BCD-BABB-FE8964D1E893}" dt="2019-07-03T08:15:05.733" v="11237" actId="1076"/>
          <ac:spMkLst>
            <pc:docMk/>
            <pc:sldMk cId="3834737650" sldId="346"/>
            <ac:spMk id="9" creationId="{FCD9D2E9-0CE7-47BA-8412-AFB237C10721}"/>
          </ac:spMkLst>
        </pc:spChg>
        <pc:spChg chg="add mod">
          <ac:chgData name="송용우" userId="5fec0c1f-fbad-4bae-b61b-9d64b9ac64ce" providerId="ADAL" clId="{0E9139A7-2A4E-4BCD-BABB-FE8964D1E893}" dt="2019-07-03T06:53:58.895" v="9522" actId="1076"/>
          <ac:spMkLst>
            <pc:docMk/>
            <pc:sldMk cId="3834737650" sldId="346"/>
            <ac:spMk id="10" creationId="{7862E079-BC15-4C47-BF18-A6A1B24C29BD}"/>
          </ac:spMkLst>
        </pc:spChg>
        <pc:spChg chg="add mod">
          <ac:chgData name="송용우" userId="5fec0c1f-fbad-4bae-b61b-9d64b9ac64ce" providerId="ADAL" clId="{0E9139A7-2A4E-4BCD-BABB-FE8964D1E893}" dt="2019-07-03T07:10:36.946" v="10010" actId="113"/>
          <ac:spMkLst>
            <pc:docMk/>
            <pc:sldMk cId="3834737650" sldId="346"/>
            <ac:spMk id="11" creationId="{20B0F7B2-438E-483D-A288-C505392F1FBD}"/>
          </ac:spMkLst>
        </pc:spChg>
      </pc:sldChg>
      <pc:sldChg chg="addSp modSp add ord">
        <pc:chgData name="송용우" userId="5fec0c1f-fbad-4bae-b61b-9d64b9ac64ce" providerId="ADAL" clId="{0E9139A7-2A4E-4BCD-BABB-FE8964D1E893}" dt="2019-07-03T08:14:56.713" v="11235" actId="1076"/>
        <pc:sldMkLst>
          <pc:docMk/>
          <pc:sldMk cId="1366195232" sldId="347"/>
        </pc:sldMkLst>
        <pc:spChg chg="add mod">
          <ac:chgData name="송용우" userId="5fec0c1f-fbad-4bae-b61b-9d64b9ac64ce" providerId="ADAL" clId="{0E9139A7-2A4E-4BCD-BABB-FE8964D1E893}" dt="2019-07-03T07:11:11.986" v="10024" actId="1076"/>
          <ac:spMkLst>
            <pc:docMk/>
            <pc:sldMk cId="1366195232" sldId="347"/>
            <ac:spMk id="2" creationId="{1B9A2C9B-B4F5-4398-88D4-588411BCAFA8}"/>
          </ac:spMkLst>
        </pc:spChg>
        <pc:spChg chg="add mod">
          <ac:chgData name="송용우" userId="5fec0c1f-fbad-4bae-b61b-9d64b9ac64ce" providerId="ADAL" clId="{0E9139A7-2A4E-4BCD-BABB-FE8964D1E893}" dt="2019-07-03T07:10:52.424" v="10017" actId="1076"/>
          <ac:spMkLst>
            <pc:docMk/>
            <pc:sldMk cId="1366195232" sldId="347"/>
            <ac:spMk id="3" creationId="{35FB9D8E-99B0-403F-A816-F15EE6114938}"/>
          </ac:spMkLst>
        </pc:spChg>
        <pc:spChg chg="mod">
          <ac:chgData name="송용우" userId="5fec0c1f-fbad-4bae-b61b-9d64b9ac64ce" providerId="ADAL" clId="{0E9139A7-2A4E-4BCD-BABB-FE8964D1E893}" dt="2019-07-03T08:14:56.713" v="11235" actId="1076"/>
          <ac:spMkLst>
            <pc:docMk/>
            <pc:sldMk cId="1366195232" sldId="347"/>
            <ac:spMk id="6" creationId="{70F3E38A-FF98-4569-9F0D-9049A3154037}"/>
          </ac:spMkLst>
        </pc:spChg>
        <pc:spChg chg="add mod">
          <ac:chgData name="송용우" userId="5fec0c1f-fbad-4bae-b61b-9d64b9ac64ce" providerId="ADAL" clId="{0E9139A7-2A4E-4BCD-BABB-FE8964D1E893}" dt="2019-07-03T07:11:47.854" v="10025" actId="1076"/>
          <ac:spMkLst>
            <pc:docMk/>
            <pc:sldMk cId="1366195232" sldId="347"/>
            <ac:spMk id="8" creationId="{F0F0119A-2E71-441C-B27B-AB3CFC6C5D72}"/>
          </ac:spMkLst>
        </pc:spChg>
        <pc:picChg chg="add mod">
          <ac:chgData name="송용우" userId="5fec0c1f-fbad-4bae-b61b-9d64b9ac64ce" providerId="ADAL" clId="{0E9139A7-2A4E-4BCD-BABB-FE8964D1E893}" dt="2019-07-03T07:10:55.269" v="10019" actId="1076"/>
          <ac:picMkLst>
            <pc:docMk/>
            <pc:sldMk cId="1366195232" sldId="347"/>
            <ac:picMk id="7" creationId="{9C25AAF6-0102-4E4F-883E-4437025E9F43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0.583" v="11236" actId="1076"/>
        <pc:sldMkLst>
          <pc:docMk/>
          <pc:sldMk cId="3886576663" sldId="348"/>
        </pc:sldMkLst>
        <pc:spChg chg="add mod">
          <ac:chgData name="송용우" userId="5fec0c1f-fbad-4bae-b61b-9d64b9ac64ce" providerId="ADAL" clId="{0E9139A7-2A4E-4BCD-BABB-FE8964D1E893}" dt="2019-07-03T06:57:25.592" v="9684" actId="1076"/>
          <ac:spMkLst>
            <pc:docMk/>
            <pc:sldMk cId="3886576663" sldId="348"/>
            <ac:spMk id="2" creationId="{BF63F4F8-DE5A-47EF-8AB8-B96816773609}"/>
          </ac:spMkLst>
        </pc:spChg>
        <pc:spChg chg="add mod">
          <ac:chgData name="송용우" userId="5fec0c1f-fbad-4bae-b61b-9d64b9ac64ce" providerId="ADAL" clId="{0E9139A7-2A4E-4BCD-BABB-FE8964D1E893}" dt="2019-07-03T06:57:29.680" v="9686" actId="1076"/>
          <ac:spMkLst>
            <pc:docMk/>
            <pc:sldMk cId="3886576663" sldId="348"/>
            <ac:spMk id="8" creationId="{D269280A-8F75-4F55-8F46-DBB9BFC94ABF}"/>
          </ac:spMkLst>
        </pc:spChg>
        <pc:spChg chg="mod">
          <ac:chgData name="송용우" userId="5fec0c1f-fbad-4bae-b61b-9d64b9ac64ce" providerId="ADAL" clId="{0E9139A7-2A4E-4BCD-BABB-FE8964D1E893}" dt="2019-07-03T08:15:00.583" v="11236" actId="1076"/>
          <ac:spMkLst>
            <pc:docMk/>
            <pc:sldMk cId="3886576663" sldId="348"/>
            <ac:spMk id="9" creationId="{FCD9D2E9-0CE7-47BA-8412-AFB237C10721}"/>
          </ac:spMkLst>
        </pc:spChg>
        <pc:spChg chg="mod">
          <ac:chgData name="송용우" userId="5fec0c1f-fbad-4bae-b61b-9d64b9ac64ce" providerId="ADAL" clId="{0E9139A7-2A4E-4BCD-BABB-FE8964D1E893}" dt="2019-07-03T07:10:25.733" v="9995" actId="1076"/>
          <ac:spMkLst>
            <pc:docMk/>
            <pc:sldMk cId="3886576663" sldId="348"/>
            <ac:spMk id="10" creationId="{7862E079-BC15-4C47-BF18-A6A1B24C29BD}"/>
          </ac:spMkLst>
        </pc:spChg>
        <pc:spChg chg="del">
          <ac:chgData name="송용우" userId="5fec0c1f-fbad-4bae-b61b-9d64b9ac64ce" providerId="ADAL" clId="{0E9139A7-2A4E-4BCD-BABB-FE8964D1E893}" dt="2019-07-03T06:56:15.601" v="9551" actId="478"/>
          <ac:spMkLst>
            <pc:docMk/>
            <pc:sldMk cId="3886576663" sldId="348"/>
            <ac:spMk id="11" creationId="{20B0F7B2-438E-483D-A288-C505392F1FBD}"/>
          </ac:spMkLst>
        </pc:spChg>
        <pc:spChg chg="add mod">
          <ac:chgData name="송용우" userId="5fec0c1f-fbad-4bae-b61b-9d64b9ac64ce" providerId="ADAL" clId="{0E9139A7-2A4E-4BCD-BABB-FE8964D1E893}" dt="2019-07-03T07:00:22.638" v="9977" actId="1076"/>
          <ac:spMkLst>
            <pc:docMk/>
            <pc:sldMk cId="3886576663" sldId="348"/>
            <ac:spMk id="12" creationId="{220C6690-67CC-4147-A0F2-F7CD12300B89}"/>
          </ac:spMkLst>
        </pc:spChg>
        <pc:spChg chg="add mod">
          <ac:chgData name="송용우" userId="5fec0c1f-fbad-4bae-b61b-9d64b9ac64ce" providerId="ADAL" clId="{0E9139A7-2A4E-4BCD-BABB-FE8964D1E893}" dt="2019-07-03T07:12:22.070" v="10045"/>
          <ac:spMkLst>
            <pc:docMk/>
            <pc:sldMk cId="3886576663" sldId="348"/>
            <ac:spMk id="13" creationId="{E790CF7D-C45E-49C2-B4FB-283AD8A9B651}"/>
          </ac:spMkLst>
        </pc:spChg>
      </pc:sldChg>
      <pc:sldChg chg="add del">
        <pc:chgData name="송용우" userId="5fec0c1f-fbad-4bae-b61b-9d64b9ac64ce" providerId="ADAL" clId="{0E9139A7-2A4E-4BCD-BABB-FE8964D1E893}" dt="2019-07-03T07:32:02.987" v="10132" actId="2696"/>
        <pc:sldMkLst>
          <pc:docMk/>
          <pc:sldMk cId="270241744" sldId="349"/>
        </pc:sldMkLst>
      </pc:sldChg>
      <pc:sldChg chg="modSp add del">
        <pc:chgData name="송용우" userId="5fec0c1f-fbad-4bae-b61b-9d64b9ac64ce" providerId="ADAL" clId="{0E9139A7-2A4E-4BCD-BABB-FE8964D1E893}" dt="2019-07-03T07:29:06.682" v="10130" actId="2696"/>
        <pc:sldMkLst>
          <pc:docMk/>
          <pc:sldMk cId="287704221" sldId="349"/>
        </pc:sldMkLst>
        <pc:spChg chg="mod">
          <ac:chgData name="송용우" userId="5fec0c1f-fbad-4bae-b61b-9d64b9ac64ce" providerId="ADAL" clId="{0E9139A7-2A4E-4BCD-BABB-FE8964D1E893}" dt="2019-07-03T07:20:14.741" v="10104"/>
          <ac:spMkLst>
            <pc:docMk/>
            <pc:sldMk cId="287704221" sldId="349"/>
            <ac:spMk id="6" creationId="{70F3E38A-FF98-4569-9F0D-9049A3154037}"/>
          </ac:spMkLst>
        </pc:spChg>
      </pc:sldChg>
      <pc:sldChg chg="addSp delSp modSp add del">
        <pc:chgData name="송용우" userId="5fec0c1f-fbad-4bae-b61b-9d64b9ac64ce" providerId="ADAL" clId="{0E9139A7-2A4E-4BCD-BABB-FE8964D1E893}" dt="2019-07-03T08:10:26.520" v="10977" actId="2696"/>
        <pc:sldMkLst>
          <pc:docMk/>
          <pc:sldMk cId="1371573944" sldId="349"/>
        </pc:sldMkLst>
        <pc:spChg chg="del mod">
          <ac:chgData name="송용우" userId="5fec0c1f-fbad-4bae-b61b-9d64b9ac64ce" providerId="ADAL" clId="{0E9139A7-2A4E-4BCD-BABB-FE8964D1E893}" dt="2019-07-03T07:34:58.016" v="10358" actId="478"/>
          <ac:spMkLst>
            <pc:docMk/>
            <pc:sldMk cId="1371573944" sldId="349"/>
            <ac:spMk id="3" creationId="{CDCE4D0D-B8AA-4B4B-B01F-7BBF09310240}"/>
          </ac:spMkLst>
        </pc:spChg>
        <pc:spChg chg="mod">
          <ac:chgData name="송용우" userId="5fec0c1f-fbad-4bae-b61b-9d64b9ac64ce" providerId="ADAL" clId="{0E9139A7-2A4E-4BCD-BABB-FE8964D1E893}" dt="2019-07-03T07:35:52.209" v="10367" actId="403"/>
          <ac:spMkLst>
            <pc:docMk/>
            <pc:sldMk cId="1371573944" sldId="349"/>
            <ac:spMk id="8" creationId="{8FC478CA-91CF-4DE5-89C5-9FD8C8B56A2C}"/>
          </ac:spMkLst>
        </pc:spChg>
        <pc:spChg chg="del">
          <ac:chgData name="송용우" userId="5fec0c1f-fbad-4bae-b61b-9d64b9ac64ce" providerId="ADAL" clId="{0E9139A7-2A4E-4BCD-BABB-FE8964D1E893}" dt="2019-07-03T07:34:59" v="10360" actId="478"/>
          <ac:spMkLst>
            <pc:docMk/>
            <pc:sldMk cId="1371573944" sldId="349"/>
            <ac:spMk id="9" creationId="{66767869-A858-407A-BE5B-B760F4362D27}"/>
          </ac:spMkLst>
        </pc:spChg>
        <pc:spChg chg="add mod">
          <ac:chgData name="송용우" userId="5fec0c1f-fbad-4bae-b61b-9d64b9ac64ce" providerId="ADAL" clId="{0E9139A7-2A4E-4BCD-BABB-FE8964D1E893}" dt="2019-07-03T08:10:19.772" v="10976" actId="20577"/>
          <ac:spMkLst>
            <pc:docMk/>
            <pc:sldMk cId="1371573944" sldId="349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7:34:56.415" v="10357" actId="478"/>
          <ac:spMkLst>
            <pc:docMk/>
            <pc:sldMk cId="1371573944" sldId="349"/>
            <ac:spMk id="11" creationId="{A83A3022-AE46-44FB-BFC8-6C42CB10F092}"/>
          </ac:spMkLst>
        </pc:spChg>
        <pc:spChg chg="add del">
          <ac:chgData name="송용우" userId="5fec0c1f-fbad-4bae-b61b-9d64b9ac64ce" providerId="ADAL" clId="{0E9139A7-2A4E-4BCD-BABB-FE8964D1E893}" dt="2019-07-03T07:38:08.680" v="10467"/>
          <ac:spMkLst>
            <pc:docMk/>
            <pc:sldMk cId="1371573944" sldId="349"/>
            <ac:spMk id="12" creationId="{76AEDE2D-4FE8-4D58-84F5-26831C9E8C1B}"/>
          </ac:spMkLst>
        </pc:spChg>
        <pc:spChg chg="add">
          <ac:chgData name="송용우" userId="5fec0c1f-fbad-4bae-b61b-9d64b9ac64ce" providerId="ADAL" clId="{0E9139A7-2A4E-4BCD-BABB-FE8964D1E893}" dt="2019-07-03T07:38:17.487" v="10471"/>
          <ac:spMkLst>
            <pc:docMk/>
            <pc:sldMk cId="1371573944" sldId="349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07:39:10.309" v="10493"/>
          <ac:spMkLst>
            <pc:docMk/>
            <pc:sldMk cId="1371573944" sldId="349"/>
            <ac:spMk id="14" creationId="{B4075318-F194-4305-AC10-7C33BB14E724}"/>
          </ac:spMkLst>
        </pc:spChg>
        <pc:picChg chg="del">
          <ac:chgData name="송용우" userId="5fec0c1f-fbad-4bae-b61b-9d64b9ac64ce" providerId="ADAL" clId="{0E9139A7-2A4E-4BCD-BABB-FE8964D1E893}" dt="2019-07-03T07:34:58.527" v="10359" actId="478"/>
          <ac:picMkLst>
            <pc:docMk/>
            <pc:sldMk cId="1371573944" sldId="349"/>
            <ac:picMk id="2" creationId="{7A4D23CD-A43A-4098-80BF-F8664D9D9864}"/>
          </ac:picMkLst>
        </pc:picChg>
      </pc:sldChg>
      <pc:sldChg chg="addSp modSp add ord">
        <pc:chgData name="송용우" userId="5fec0c1f-fbad-4bae-b61b-9d64b9ac64ce" providerId="ADAL" clId="{0E9139A7-2A4E-4BCD-BABB-FE8964D1E893}" dt="2019-07-03T07:34:07.454" v="10336" actId="1076"/>
        <pc:sldMkLst>
          <pc:docMk/>
          <pc:sldMk cId="2655013632" sldId="350"/>
        </pc:sldMkLst>
        <pc:spChg chg="mod">
          <ac:chgData name="송용우" userId="5fec0c1f-fbad-4bae-b61b-9d64b9ac64ce" providerId="ADAL" clId="{0E9139A7-2A4E-4BCD-BABB-FE8964D1E893}" dt="2019-07-03T07:33:49.865" v="10313" actId="20577"/>
          <ac:spMkLst>
            <pc:docMk/>
            <pc:sldMk cId="2655013632" sldId="350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7:34:07.454" v="10336" actId="1076"/>
          <ac:spMkLst>
            <pc:docMk/>
            <pc:sldMk cId="2655013632" sldId="350"/>
            <ac:spMk id="3" creationId="{0886E216-6AF9-4C6F-B9D4-EFA92B43B7FF}"/>
          </ac:spMkLst>
        </pc:spChg>
        <pc:spChg chg="mod">
          <ac:chgData name="송용우" userId="5fec0c1f-fbad-4bae-b61b-9d64b9ac64ce" providerId="ADAL" clId="{0E9139A7-2A4E-4BCD-BABB-FE8964D1E893}" dt="2019-07-03T07:34:05.420" v="10335" actId="1076"/>
          <ac:spMkLst>
            <pc:docMk/>
            <pc:sldMk cId="2655013632" sldId="350"/>
            <ac:spMk id="8" creationId="{3AB5AF5F-FBBC-48CE-91DB-E1F87D756E29}"/>
          </ac:spMkLst>
        </pc:spChg>
      </pc:sldChg>
      <pc:sldChg chg="add del">
        <pc:chgData name="송용우" userId="5fec0c1f-fbad-4bae-b61b-9d64b9ac64ce" providerId="ADAL" clId="{0E9139A7-2A4E-4BCD-BABB-FE8964D1E893}" dt="2019-07-03T07:37:20.306" v="10460" actId="2696"/>
        <pc:sldMkLst>
          <pc:docMk/>
          <pc:sldMk cId="1793261493" sldId="351"/>
        </pc:sldMkLst>
      </pc:sldChg>
      <pc:sldChg chg="addSp delSp modSp add ord">
        <pc:chgData name="송용우" userId="5fec0c1f-fbad-4bae-b61b-9d64b9ac64ce" providerId="ADAL" clId="{0E9139A7-2A4E-4BCD-BABB-FE8964D1E893}" dt="2019-07-03T13:18:46.826" v="13433"/>
        <pc:sldMkLst>
          <pc:docMk/>
          <pc:sldMk cId="2256159026" sldId="351"/>
        </pc:sldMkLst>
        <pc:spChg chg="add del">
          <ac:chgData name="송용우" userId="5fec0c1f-fbad-4bae-b61b-9d64b9ac64ce" providerId="ADAL" clId="{0E9139A7-2A4E-4BCD-BABB-FE8964D1E893}" dt="2019-07-03T07:39:13.010" v="10495"/>
          <ac:spMkLst>
            <pc:docMk/>
            <pc:sldMk cId="2256159026" sldId="351"/>
            <ac:spMk id="2" creationId="{82D3CDFC-C2DE-4A0E-AC4B-649589736C23}"/>
          </ac:spMkLst>
        </pc:spChg>
        <pc:spChg chg="del">
          <ac:chgData name="송용우" userId="5fec0c1f-fbad-4bae-b61b-9d64b9ac64ce" providerId="ADAL" clId="{0E9139A7-2A4E-4BCD-BABB-FE8964D1E893}" dt="2019-07-03T07:40:59.968" v="10524" actId="478"/>
          <ac:spMkLst>
            <pc:docMk/>
            <pc:sldMk cId="2256159026" sldId="351"/>
            <ac:spMk id="8" creationId="{8FC478CA-91CF-4DE5-89C5-9FD8C8B56A2C}"/>
          </ac:spMkLst>
        </pc:spChg>
        <pc:spChg chg="add del mod">
          <ac:chgData name="송용우" userId="5fec0c1f-fbad-4bae-b61b-9d64b9ac64ce" providerId="ADAL" clId="{0E9139A7-2A4E-4BCD-BABB-FE8964D1E893}" dt="2019-07-03T08:14:44.002" v="11231" actId="478"/>
          <ac:spMkLst>
            <pc:docMk/>
            <pc:sldMk cId="2256159026" sldId="351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12:49:18.879" v="12484" actId="113"/>
          <ac:spMkLst>
            <pc:docMk/>
            <pc:sldMk cId="2256159026" sldId="351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08:19:19.577" v="11331" actId="20577"/>
          <ac:spMkLst>
            <pc:docMk/>
            <pc:sldMk cId="2256159026" sldId="351"/>
            <ac:spMk id="11" creationId="{2C451702-5239-4900-A544-C5A0470D5BC1}"/>
          </ac:spMkLst>
        </pc:spChg>
        <pc:spChg chg="add">
          <ac:chgData name="송용우" userId="5fec0c1f-fbad-4bae-b61b-9d64b9ac64ce" providerId="ADAL" clId="{0E9139A7-2A4E-4BCD-BABB-FE8964D1E893}" dt="2019-07-03T08:19:27.618" v="11332"/>
          <ac:spMkLst>
            <pc:docMk/>
            <pc:sldMk cId="2256159026" sldId="351"/>
            <ac:spMk id="12" creationId="{C329253F-FC18-4894-B124-5199122026CA}"/>
          </ac:spMkLst>
        </pc:spChg>
        <pc:spChg chg="del">
          <ac:chgData name="송용우" userId="5fec0c1f-fbad-4bae-b61b-9d64b9ac64ce" providerId="ADAL" clId="{0E9139A7-2A4E-4BCD-BABB-FE8964D1E893}" dt="2019-07-03T08:11:49.994" v="11094" actId="478"/>
          <ac:spMkLst>
            <pc:docMk/>
            <pc:sldMk cId="2256159026" sldId="351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12:49:15" v="12483" actId="113"/>
          <ac:spMkLst>
            <pc:docMk/>
            <pc:sldMk cId="2256159026" sldId="351"/>
            <ac:spMk id="14" creationId="{34870365-6CA8-46AD-85E1-47651E4E0838}"/>
          </ac:spMkLst>
        </pc:spChg>
        <pc:picChg chg="add del mod modCrop">
          <ac:chgData name="송용우" userId="5fec0c1f-fbad-4bae-b61b-9d64b9ac64ce" providerId="ADAL" clId="{0E9139A7-2A4E-4BCD-BABB-FE8964D1E893}" dt="2019-07-03T08:26:53.543" v="11500"/>
          <ac:picMkLst>
            <pc:docMk/>
            <pc:sldMk cId="2256159026" sldId="351"/>
            <ac:picMk id="3" creationId="{BD51D959-11AF-47BF-AB79-3571449C1420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00:36.397" v="10919" actId="403"/>
        <pc:sldMkLst>
          <pc:docMk/>
          <pc:sldMk cId="664590945" sldId="352"/>
        </pc:sldMkLst>
        <pc:spChg chg="del">
          <ac:chgData name="송용우" userId="5fec0c1f-fbad-4bae-b61b-9d64b9ac64ce" providerId="ADAL" clId="{0E9139A7-2A4E-4BCD-BABB-FE8964D1E893}" dt="2019-07-03T07:55:59.833" v="10646" actId="478"/>
          <ac:spMkLst>
            <pc:docMk/>
            <pc:sldMk cId="664590945" sldId="352"/>
            <ac:spMk id="2" creationId="{D8927CDF-FC38-4F53-BA7F-FDF9E6E57438}"/>
          </ac:spMkLst>
        </pc:spChg>
        <pc:spChg chg="del">
          <ac:chgData name="송용우" userId="5fec0c1f-fbad-4bae-b61b-9d64b9ac64ce" providerId="ADAL" clId="{0E9139A7-2A4E-4BCD-BABB-FE8964D1E893}" dt="2019-07-03T07:55:58.571" v="10645" actId="478"/>
          <ac:spMkLst>
            <pc:docMk/>
            <pc:sldMk cId="664590945" sldId="352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7:56:07.549" v="10650" actId="1076"/>
          <ac:spMkLst>
            <pc:docMk/>
            <pc:sldMk cId="664590945" sldId="35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7:57:47.351" v="10662" actId="208"/>
          <ac:spMkLst>
            <pc:docMk/>
            <pc:sldMk cId="664590945" sldId="352"/>
            <ac:spMk id="7" creationId="{2B032782-6561-4D54-A350-51E937873D79}"/>
          </ac:spMkLst>
        </pc:spChg>
        <pc:spChg chg="add mod">
          <ac:chgData name="송용우" userId="5fec0c1f-fbad-4bae-b61b-9d64b9ac64ce" providerId="ADAL" clId="{0E9139A7-2A4E-4BCD-BABB-FE8964D1E893}" dt="2019-07-03T07:57:44.437" v="10661" actId="208"/>
          <ac:spMkLst>
            <pc:docMk/>
            <pc:sldMk cId="664590945" sldId="352"/>
            <ac:spMk id="9" creationId="{8FF0B26A-7BF6-4308-8FCC-AD3D0F9662DF}"/>
          </ac:spMkLst>
        </pc:spChg>
        <pc:spChg chg="del">
          <ac:chgData name="송용우" userId="5fec0c1f-fbad-4bae-b61b-9d64b9ac64ce" providerId="ADAL" clId="{0E9139A7-2A4E-4BCD-BABB-FE8964D1E893}" dt="2019-07-03T07:56:00.761" v="10647" actId="478"/>
          <ac:spMkLst>
            <pc:docMk/>
            <pc:sldMk cId="664590945" sldId="352"/>
            <ac:spMk id="11" creationId="{62081A7D-1379-4C2C-8FBA-7A44FEAF6E98}"/>
          </ac:spMkLst>
        </pc:spChg>
        <pc:spChg chg="add mod">
          <ac:chgData name="송용우" userId="5fec0c1f-fbad-4bae-b61b-9d64b9ac64ce" providerId="ADAL" clId="{0E9139A7-2A4E-4BCD-BABB-FE8964D1E893}" dt="2019-07-03T07:57:56.331" v="10664" actId="1076"/>
          <ac:spMkLst>
            <pc:docMk/>
            <pc:sldMk cId="664590945" sldId="352"/>
            <ac:spMk id="12" creationId="{14ECB651-7210-4C47-B81C-EF89343E09A3}"/>
          </ac:spMkLst>
        </pc:spChg>
        <pc:spChg chg="add mod">
          <ac:chgData name="송용우" userId="5fec0c1f-fbad-4bae-b61b-9d64b9ac64ce" providerId="ADAL" clId="{0E9139A7-2A4E-4BCD-BABB-FE8964D1E893}" dt="2019-07-03T08:00:36.397" v="10919" actId="403"/>
          <ac:spMkLst>
            <pc:docMk/>
            <pc:sldMk cId="664590945" sldId="352"/>
            <ac:spMk id="13" creationId="{7FF1A4EC-B5A0-4952-B55D-7DA573CCBF71}"/>
          </ac:spMkLst>
        </pc:spChg>
        <pc:picChg chg="add mod">
          <ac:chgData name="송용우" userId="5fec0c1f-fbad-4bae-b61b-9d64b9ac64ce" providerId="ADAL" clId="{0E9139A7-2A4E-4BCD-BABB-FE8964D1E893}" dt="2019-07-03T07:57:58.142" v="10666" actId="1076"/>
          <ac:picMkLst>
            <pc:docMk/>
            <pc:sldMk cId="664590945" sldId="352"/>
            <ac:picMk id="8" creationId="{891D0A51-AFEB-40FC-BCCF-366603A70E42}"/>
          </ac:picMkLst>
        </pc:picChg>
        <pc:picChg chg="del">
          <ac:chgData name="송용우" userId="5fec0c1f-fbad-4bae-b61b-9d64b9ac64ce" providerId="ADAL" clId="{0E9139A7-2A4E-4BCD-BABB-FE8964D1E893}" dt="2019-07-03T07:56:01.104" v="10648" actId="478"/>
          <ac:picMkLst>
            <pc:docMk/>
            <pc:sldMk cId="664590945" sldId="352"/>
            <ac:picMk id="10" creationId="{A2E7E379-AAF6-445D-84FC-1405864BE7F9}"/>
          </ac:picMkLst>
        </pc:picChg>
      </pc:sldChg>
      <pc:sldChg chg="modSp add del ord">
        <pc:chgData name="송용우" userId="5fec0c1f-fbad-4bae-b61b-9d64b9ac64ce" providerId="ADAL" clId="{0E9139A7-2A4E-4BCD-BABB-FE8964D1E893}" dt="2019-07-03T14:01:36.852" v="13948" actId="2696"/>
        <pc:sldMkLst>
          <pc:docMk/>
          <pc:sldMk cId="2163460900" sldId="353"/>
        </pc:sldMkLst>
        <pc:spChg chg="mod">
          <ac:chgData name="송용우" userId="5fec0c1f-fbad-4bae-b61b-9d64b9ac64ce" providerId="ADAL" clId="{0E9139A7-2A4E-4BCD-BABB-FE8964D1E893}" dt="2019-07-03T08:05:20.320" v="10938"/>
          <ac:spMkLst>
            <pc:docMk/>
            <pc:sldMk cId="2163460900" sldId="353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1:35.735" v="15706"/>
        <pc:sldMkLst>
          <pc:docMk/>
          <pc:sldMk cId="1374078711" sldId="354"/>
        </pc:sldMkLst>
        <pc:spChg chg="mod">
          <ac:chgData name="송용우" userId="5fec0c1f-fbad-4bae-b61b-9d64b9ac64ce" providerId="ADAL" clId="{0E9139A7-2A4E-4BCD-BABB-FE8964D1E893}" dt="2019-07-03T08:14:35.668" v="11227" actId="1076"/>
          <ac:spMkLst>
            <pc:docMk/>
            <pc:sldMk cId="1374078711" sldId="354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08:16:20.978" v="11249" actId="1076"/>
          <ac:spMkLst>
            <pc:docMk/>
            <pc:sldMk cId="1374078711" sldId="354"/>
            <ac:spMk id="10" creationId="{EC25F746-193C-452A-B91B-D035A5F28F80}"/>
          </ac:spMkLst>
        </pc:spChg>
        <pc:spChg chg="add">
          <ac:chgData name="송용우" userId="5fec0c1f-fbad-4bae-b61b-9d64b9ac64ce" providerId="ADAL" clId="{0E9139A7-2A4E-4BCD-BABB-FE8964D1E893}" dt="2019-07-03T14:21:35.735" v="15706"/>
          <ac:spMkLst>
            <pc:docMk/>
            <pc:sldMk cId="1374078711" sldId="354"/>
            <ac:spMk id="11" creationId="{F580B40F-660F-4E0F-B47F-AF8E86F6D1FA}"/>
          </ac:spMkLst>
        </pc:spChg>
        <pc:spChg chg="del">
          <ac:chgData name="송용우" userId="5fec0c1f-fbad-4bae-b61b-9d64b9ac64ce" providerId="ADAL" clId="{0E9139A7-2A4E-4BCD-BABB-FE8964D1E893}" dt="2019-07-03T08:11:53.666" v="11095" actId="478"/>
          <ac:spMkLst>
            <pc:docMk/>
            <pc:sldMk cId="1374078711" sldId="354"/>
            <ac:spMk id="13" creationId="{A6643593-C93C-4DD3-B7FB-01646752C164}"/>
          </ac:spMkLst>
        </pc:spChg>
        <pc:picChg chg="add del mod">
          <ac:chgData name="송용우" userId="5fec0c1f-fbad-4bae-b61b-9d64b9ac64ce" providerId="ADAL" clId="{0E9139A7-2A4E-4BCD-BABB-FE8964D1E893}" dt="2019-07-03T08:13:25.322" v="11217" actId="478"/>
          <ac:picMkLst>
            <pc:docMk/>
            <pc:sldMk cId="1374078711" sldId="354"/>
            <ac:picMk id="1026" creationId="{DDE84A5D-946E-4EA2-AF06-C8DCA0181269}"/>
          </ac:picMkLst>
        </pc:picChg>
        <pc:picChg chg="add mod">
          <ac:chgData name="송용우" userId="5fec0c1f-fbad-4bae-b61b-9d64b9ac64ce" providerId="ADAL" clId="{0E9139A7-2A4E-4BCD-BABB-FE8964D1E893}" dt="2019-07-03T08:13:37.033" v="11223" actId="1076"/>
          <ac:picMkLst>
            <pc:docMk/>
            <pc:sldMk cId="1374078711" sldId="354"/>
            <ac:picMk id="1028" creationId="{35E95BCA-8CBE-4143-9ED1-54D77050F8E6}"/>
          </ac:picMkLst>
        </pc:picChg>
        <pc:picChg chg="add mod">
          <ac:chgData name="송용우" userId="5fec0c1f-fbad-4bae-b61b-9d64b9ac64ce" providerId="ADAL" clId="{0E9139A7-2A4E-4BCD-BABB-FE8964D1E893}" dt="2019-07-03T08:13:34.435" v="11222" actId="1076"/>
          <ac:picMkLst>
            <pc:docMk/>
            <pc:sldMk cId="1374078711" sldId="354"/>
            <ac:picMk id="1030" creationId="{2459FC21-FCD7-4FB0-978B-619BE728E03E}"/>
          </ac:picMkLst>
        </pc:picChg>
      </pc:sldChg>
      <pc:sldChg chg="addSp delSp add ord">
        <pc:chgData name="송용우" userId="5fec0c1f-fbad-4bae-b61b-9d64b9ac64ce" providerId="ADAL" clId="{0E9139A7-2A4E-4BCD-BABB-FE8964D1E893}" dt="2019-07-03T14:21:42.887" v="15707"/>
        <pc:sldMkLst>
          <pc:docMk/>
          <pc:sldMk cId="120751482" sldId="355"/>
        </pc:sldMkLst>
        <pc:spChg chg="add">
          <ac:chgData name="송용우" userId="5fec0c1f-fbad-4bae-b61b-9d64b9ac64ce" providerId="ADAL" clId="{0E9139A7-2A4E-4BCD-BABB-FE8964D1E893}" dt="2019-07-03T08:14:40.099" v="11229"/>
          <ac:spMkLst>
            <pc:docMk/>
            <pc:sldMk cId="120751482" sldId="355"/>
            <ac:spMk id="6" creationId="{CA83BDAA-A8E8-49CE-9270-5C50CEC7CD11}"/>
          </ac:spMkLst>
        </pc:spChg>
        <pc:spChg chg="add">
          <ac:chgData name="송용우" userId="5fec0c1f-fbad-4bae-b61b-9d64b9ac64ce" providerId="ADAL" clId="{0E9139A7-2A4E-4BCD-BABB-FE8964D1E893}" dt="2019-07-03T14:21:42.887" v="15707"/>
          <ac:spMkLst>
            <pc:docMk/>
            <pc:sldMk cId="120751482" sldId="355"/>
            <ac:spMk id="7" creationId="{B9E09049-5A33-48AB-B86C-47AE4FC95A91}"/>
          </ac:spMkLst>
        </pc:spChg>
        <pc:spChg chg="del">
          <ac:chgData name="송용우" userId="5fec0c1f-fbad-4bae-b61b-9d64b9ac64ce" providerId="ADAL" clId="{0E9139A7-2A4E-4BCD-BABB-FE8964D1E893}" dt="2019-07-03T08:14:42.298" v="11230" actId="478"/>
          <ac:spMkLst>
            <pc:docMk/>
            <pc:sldMk cId="120751482" sldId="355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2:29.022" v="15806" actId="1076"/>
        <pc:sldMkLst>
          <pc:docMk/>
          <pc:sldMk cId="357842655" sldId="356"/>
        </pc:sldMkLst>
        <pc:spChg chg="add mod">
          <ac:chgData name="송용우" userId="5fec0c1f-fbad-4bae-b61b-9d64b9ac64ce" providerId="ADAL" clId="{0E9139A7-2A4E-4BCD-BABB-FE8964D1E893}" dt="2019-07-03T12:48:34.241" v="12464" actId="14100"/>
          <ac:spMkLst>
            <pc:docMk/>
            <pc:sldMk cId="357842655" sldId="356"/>
            <ac:spMk id="2" creationId="{C788BDDC-5F5C-4AAE-A48B-DC71706192BE}"/>
          </ac:spMkLst>
        </pc:spChg>
        <pc:spChg chg="del">
          <ac:chgData name="송용우" userId="5fec0c1f-fbad-4bae-b61b-9d64b9ac64ce" providerId="ADAL" clId="{0E9139A7-2A4E-4BCD-BABB-FE8964D1E893}" dt="2019-07-03T08:27:01.579" v="11504" actId="478"/>
          <ac:spMkLst>
            <pc:docMk/>
            <pc:sldMk cId="357842655" sldId="356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12:48:10.068" v="12460" actId="1076"/>
          <ac:spMkLst>
            <pc:docMk/>
            <pc:sldMk cId="357842655" sldId="356"/>
            <ac:spMk id="13" creationId="{126D7C3D-AFEE-4184-8774-FBFE2E27BFFE}"/>
          </ac:spMkLst>
        </pc:spChg>
        <pc:spChg chg="del">
          <ac:chgData name="송용우" userId="5fec0c1f-fbad-4bae-b61b-9d64b9ac64ce" providerId="ADAL" clId="{0E9139A7-2A4E-4BCD-BABB-FE8964D1E893}" dt="2019-07-03T08:26:59.691" v="11503" actId="478"/>
          <ac:spMkLst>
            <pc:docMk/>
            <pc:sldMk cId="357842655" sldId="356"/>
            <ac:spMk id="14" creationId="{34870365-6CA8-46AD-85E1-47651E4E0838}"/>
          </ac:spMkLst>
        </pc:spChg>
        <pc:spChg chg="add mod">
          <ac:chgData name="송용우" userId="5fec0c1f-fbad-4bae-b61b-9d64b9ac64ce" providerId="ADAL" clId="{0E9139A7-2A4E-4BCD-BABB-FE8964D1E893}" dt="2019-07-03T12:48:26.983" v="12463" actId="14100"/>
          <ac:spMkLst>
            <pc:docMk/>
            <pc:sldMk cId="357842655" sldId="356"/>
            <ac:spMk id="15" creationId="{32D5D595-ECEE-44E9-A055-3A11BCB814C7}"/>
          </ac:spMkLst>
        </pc:spChg>
        <pc:spChg chg="add mod">
          <ac:chgData name="송용우" userId="5fec0c1f-fbad-4bae-b61b-9d64b9ac64ce" providerId="ADAL" clId="{0E9139A7-2A4E-4BCD-BABB-FE8964D1E893}" dt="2019-07-03T14:22:29.022" v="15806" actId="1076"/>
          <ac:spMkLst>
            <pc:docMk/>
            <pc:sldMk cId="357842655" sldId="356"/>
            <ac:spMk id="16" creationId="{DACF0D87-FDF7-4A64-B506-D7B42B324EE7}"/>
          </ac:spMkLst>
        </pc:spChg>
        <pc:picChg chg="add mod ord modCrop">
          <ac:chgData name="송용우" userId="5fec0c1f-fbad-4bae-b61b-9d64b9ac64ce" providerId="ADAL" clId="{0E9139A7-2A4E-4BCD-BABB-FE8964D1E893}" dt="2019-07-03T12:48:00.454" v="12457" actId="1076"/>
          <ac:picMkLst>
            <pc:docMk/>
            <pc:sldMk cId="357842655" sldId="356"/>
            <ac:picMk id="3" creationId="{F4219F56-B327-4839-BBF6-DC854827B306}"/>
          </ac:picMkLst>
        </pc:picChg>
        <pc:picChg chg="add del mod">
          <ac:chgData name="송용우" userId="5fec0c1f-fbad-4bae-b61b-9d64b9ac64ce" providerId="ADAL" clId="{0E9139A7-2A4E-4BCD-BABB-FE8964D1E893}" dt="2019-07-03T12:47:29.297" v="12450" actId="478"/>
          <ac:picMkLst>
            <pc:docMk/>
            <pc:sldMk cId="357842655" sldId="356"/>
            <ac:picMk id="8" creationId="{B56B3E96-B48A-4251-A035-81B0AE5FFF97}"/>
          </ac:picMkLst>
        </pc:picChg>
      </pc:sldChg>
      <pc:sldChg chg="delSp modSp add del ord">
        <pc:chgData name="송용우" userId="5fec0c1f-fbad-4bae-b61b-9d64b9ac64ce" providerId="ADAL" clId="{0E9139A7-2A4E-4BCD-BABB-FE8964D1E893}" dt="2019-07-03T13:18:49.586" v="13434" actId="2696"/>
        <pc:sldMkLst>
          <pc:docMk/>
          <pc:sldMk cId="2051649269" sldId="357"/>
        </pc:sldMkLst>
        <pc:spChg chg="mod">
          <ac:chgData name="송용우" userId="5fec0c1f-fbad-4bae-b61b-9d64b9ac64ce" providerId="ADAL" clId="{0E9139A7-2A4E-4BCD-BABB-FE8964D1E893}" dt="2019-07-03T08:28:58.924" v="11592"/>
          <ac:spMkLst>
            <pc:docMk/>
            <pc:sldMk cId="2051649269" sldId="357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8:28:44.828" v="11533" actId="478"/>
          <ac:spMkLst>
            <pc:docMk/>
            <pc:sldMk cId="2051649269" sldId="357"/>
            <ac:spMk id="14" creationId="{34870365-6CA8-46AD-85E1-47651E4E0838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7:13.203" v="15908" actId="1076"/>
        <pc:sldMkLst>
          <pc:docMk/>
          <pc:sldMk cId="2517444198" sldId="358"/>
        </pc:sldMkLst>
        <pc:spChg chg="del">
          <ac:chgData name="송용우" userId="5fec0c1f-fbad-4bae-b61b-9d64b9ac64ce" providerId="ADAL" clId="{0E9139A7-2A4E-4BCD-BABB-FE8964D1E893}" dt="2019-07-03T08:29:08.307" v="11595" actId="478"/>
          <ac:spMkLst>
            <pc:docMk/>
            <pc:sldMk cId="2517444198" sldId="358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8:29:53.372" v="11814" actId="478"/>
          <ac:spMkLst>
            <pc:docMk/>
            <pc:sldMk cId="2517444198" sldId="358"/>
            <ac:spMk id="3" creationId="{0886E216-6AF9-4C6F-B9D4-EFA92B43B7FF}"/>
          </ac:spMkLst>
        </pc:spChg>
        <pc:spChg chg="add del mod">
          <ac:chgData name="송용우" userId="5fec0c1f-fbad-4bae-b61b-9d64b9ac64ce" providerId="ADAL" clId="{0E9139A7-2A4E-4BCD-BABB-FE8964D1E893}" dt="2019-07-03T14:23:09.696" v="15900" actId="478"/>
          <ac:spMkLst>
            <pc:docMk/>
            <pc:sldMk cId="2517444198" sldId="358"/>
            <ac:spMk id="4" creationId="{6AB1117C-D759-44F8-BBA5-6EAD1F3F89F7}"/>
          </ac:spMkLst>
        </pc:spChg>
        <pc:spChg chg="add mod">
          <ac:chgData name="송용우" userId="5fec0c1f-fbad-4bae-b61b-9d64b9ac64ce" providerId="ADAL" clId="{0E9139A7-2A4E-4BCD-BABB-FE8964D1E893}" dt="2019-07-03T14:27:13.203" v="15908" actId="1076"/>
          <ac:spMkLst>
            <pc:docMk/>
            <pc:sldMk cId="2517444198" sldId="358"/>
            <ac:spMk id="5" creationId="{041D787B-1F36-4643-A3E2-B2A36EB1E4EB}"/>
          </ac:spMkLst>
        </pc:spChg>
        <pc:spChg chg="mod">
          <ac:chgData name="송용우" userId="5fec0c1f-fbad-4bae-b61b-9d64b9ac64ce" providerId="ADAL" clId="{0E9139A7-2A4E-4BCD-BABB-FE8964D1E893}" dt="2019-07-03T14:23:16.212" v="15901" actId="20577"/>
          <ac:spMkLst>
            <pc:docMk/>
            <pc:sldMk cId="2517444198" sldId="358"/>
            <ac:spMk id="8" creationId="{3AB5AF5F-FBBC-48CE-91DB-E1F87D756E29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3:02:57.484" v="12823" actId="1076"/>
        <pc:sldMkLst>
          <pc:docMk/>
          <pc:sldMk cId="481999325" sldId="359"/>
        </pc:sldMkLst>
        <pc:spChg chg="add mod">
          <ac:chgData name="송용우" userId="5fec0c1f-fbad-4bae-b61b-9d64b9ac64ce" providerId="ADAL" clId="{0E9139A7-2A4E-4BCD-BABB-FE8964D1E893}" dt="2019-07-03T12:56:44.636" v="12720" actId="1076"/>
          <ac:spMkLst>
            <pc:docMk/>
            <pc:sldMk cId="481999325" sldId="359"/>
            <ac:spMk id="2" creationId="{7648AE20-922A-447E-B8EC-CB78B14AAFB9}"/>
          </ac:spMkLst>
        </pc:spChg>
        <pc:spChg chg="add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09:13:39.021" v="11989" actId="1076"/>
          <ac:spMkLst>
            <pc:docMk/>
            <pc:sldMk cId="481999325" sldId="359"/>
            <ac:spMk id="6" creationId="{CA83BDAA-A8E8-49CE-9270-5C50CEC7CD11}"/>
          </ac:spMkLst>
        </pc:spChg>
        <pc:spChg chg="add mod">
          <ac:chgData name="송용우" userId="5fec0c1f-fbad-4bae-b61b-9d64b9ac64ce" providerId="ADAL" clId="{0E9139A7-2A4E-4BCD-BABB-FE8964D1E893}" dt="2019-07-03T12:52:41.925" v="12539" actId="113"/>
          <ac:spMkLst>
            <pc:docMk/>
            <pc:sldMk cId="481999325" sldId="359"/>
            <ac:spMk id="7" creationId="{AAE75BB4-3683-4CE3-9FD5-E80792796554}"/>
          </ac:spMkLst>
        </pc:spChg>
        <pc:spChg chg="mod">
          <ac:chgData name="송용우" userId="5fec0c1f-fbad-4bae-b61b-9d64b9ac64ce" providerId="ADAL" clId="{0E9139A7-2A4E-4BCD-BABB-FE8964D1E893}" dt="2019-07-03T12:55:52.833" v="12661" actId="1076"/>
          <ac:spMkLst>
            <pc:docMk/>
            <pc:sldMk cId="481999325" sldId="359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1:50.417" v="12491" actId="478"/>
          <ac:spMkLst>
            <pc:docMk/>
            <pc:sldMk cId="481999325" sldId="359"/>
            <ac:spMk id="13" creationId="{03C7F073-D51A-4AC5-94D5-3476C2783317}"/>
          </ac:spMkLst>
        </pc:spChg>
        <pc:spChg chg="add del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14" creationId="{DF03DB6F-35E5-423B-A714-B3F22478F896}"/>
          </ac:spMkLst>
        </pc:spChg>
        <pc:spChg chg="add mod">
          <ac:chgData name="송용우" userId="5fec0c1f-fbad-4bae-b61b-9d64b9ac64ce" providerId="ADAL" clId="{0E9139A7-2A4E-4BCD-BABB-FE8964D1E893}" dt="2019-07-03T13:02:57.484" v="12823" actId="1076"/>
          <ac:spMkLst>
            <pc:docMk/>
            <pc:sldMk cId="481999325" sldId="359"/>
            <ac:spMk id="16" creationId="{12FC00CD-0321-4D79-8DCA-76E9931DB904}"/>
          </ac:spMkLst>
        </pc:spChg>
        <pc:picChg chg="add del mod">
          <ac:chgData name="송용우" userId="5fec0c1f-fbad-4bae-b61b-9d64b9ac64ce" providerId="ADAL" clId="{0E9139A7-2A4E-4BCD-BABB-FE8964D1E893}" dt="2019-07-03T10:59:25.912" v="12099" actId="478"/>
          <ac:picMkLst>
            <pc:docMk/>
            <pc:sldMk cId="481999325" sldId="359"/>
            <ac:picMk id="8" creationId="{9E4CDCB2-902B-47A7-A49B-1C597026B450}"/>
          </ac:picMkLst>
        </pc:picChg>
        <pc:picChg chg="add del mod">
          <ac:chgData name="송용우" userId="5fec0c1f-fbad-4bae-b61b-9d64b9ac64ce" providerId="ADAL" clId="{0E9139A7-2A4E-4BCD-BABB-FE8964D1E893}" dt="2019-07-03T12:19:59.393" v="12181" actId="1076"/>
          <ac:picMkLst>
            <pc:docMk/>
            <pc:sldMk cId="481999325" sldId="359"/>
            <ac:picMk id="9" creationId="{446B6C03-6247-44CA-8CFC-02C8366EBE07}"/>
          </ac:picMkLst>
        </pc:picChg>
        <pc:picChg chg="add mod modCrop">
          <ac:chgData name="송용우" userId="5fec0c1f-fbad-4bae-b61b-9d64b9ac64ce" providerId="ADAL" clId="{0E9139A7-2A4E-4BCD-BABB-FE8964D1E893}" dt="2019-07-03T12:38:02.013" v="12239" actId="1076"/>
          <ac:picMkLst>
            <pc:docMk/>
            <pc:sldMk cId="481999325" sldId="359"/>
            <ac:picMk id="11" creationId="{D701068D-C3C9-431F-A565-8327E6F36B12}"/>
          </ac:picMkLst>
        </pc:picChg>
        <pc:picChg chg="add del mod">
          <ac:chgData name="송용우" userId="5fec0c1f-fbad-4bae-b61b-9d64b9ac64ce" providerId="ADAL" clId="{0E9139A7-2A4E-4BCD-BABB-FE8964D1E893}" dt="2019-07-03T12:38:00.909" v="12238"/>
          <ac:picMkLst>
            <pc:docMk/>
            <pc:sldMk cId="481999325" sldId="359"/>
            <ac:picMk id="12" creationId="{A35E82AB-93A2-4C1F-A5E4-F20644CCFA78}"/>
          </ac:picMkLst>
        </pc:picChg>
        <pc:picChg chg="add">
          <ac:chgData name="송용우" userId="5fec0c1f-fbad-4bae-b61b-9d64b9ac64ce" providerId="ADAL" clId="{0E9139A7-2A4E-4BCD-BABB-FE8964D1E893}" dt="2019-07-03T12:56:42.163" v="12719"/>
          <ac:picMkLst>
            <pc:docMk/>
            <pc:sldMk cId="481999325" sldId="359"/>
            <ac:picMk id="15" creationId="{E918F8B6-E220-4D42-BA11-4FEC378413DE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50:42.189" v="12489" actId="2696"/>
        <pc:sldMkLst>
          <pc:docMk/>
          <pc:sldMk cId="1513906467" sldId="360"/>
        </pc:sldMkLst>
        <pc:spChg chg="add mod">
          <ac:chgData name="송용우" userId="5fec0c1f-fbad-4bae-b61b-9d64b9ac64ce" providerId="ADAL" clId="{0E9139A7-2A4E-4BCD-BABB-FE8964D1E893}" dt="2019-07-03T12:28:58.560" v="12198" actId="20577"/>
          <ac:spMkLst>
            <pc:docMk/>
            <pc:sldMk cId="1513906467" sldId="360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0:59:41.600" v="12109"/>
          <ac:spMkLst>
            <pc:docMk/>
            <pc:sldMk cId="1513906467" sldId="360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10:59.527" v="12142" actId="20577"/>
          <ac:spMkLst>
            <pc:docMk/>
            <pc:sldMk cId="1513906467" sldId="360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1:04:44.548" v="12111" actId="478"/>
          <ac:spMkLst>
            <pc:docMk/>
            <pc:sldMk cId="1513906467" sldId="360"/>
            <ac:spMk id="10" creationId="{EC25F746-193C-452A-B91B-D035A5F28F80}"/>
          </ac:spMkLst>
        </pc:spChg>
        <pc:picChg chg="add mod">
          <ac:chgData name="송용우" userId="5fec0c1f-fbad-4bae-b61b-9d64b9ac64ce" providerId="ADAL" clId="{0E9139A7-2A4E-4BCD-BABB-FE8964D1E893}" dt="2019-07-03T12:37:23.225" v="12225" actId="208"/>
          <ac:picMkLst>
            <pc:docMk/>
            <pc:sldMk cId="1513906467" sldId="360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10:33.290" v="12112" actId="14100"/>
          <ac:picMkLst>
            <pc:docMk/>
            <pc:sldMk cId="1513906467" sldId="360"/>
            <ac:picMk id="8" creationId="{EDBB493C-DD81-4E73-AF4C-1B8AEE9BC77C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05.104" v="12827" actId="1076"/>
        <pc:sldMkLst>
          <pc:docMk/>
          <pc:sldMk cId="1970782772" sldId="361"/>
        </pc:sldMkLst>
        <pc:spChg chg="add mod">
          <ac:chgData name="송용우" userId="5fec0c1f-fbad-4bae-b61b-9d64b9ac64ce" providerId="ADAL" clId="{0E9139A7-2A4E-4BCD-BABB-FE8964D1E893}" dt="2019-07-03T12:36:51.090" v="12223" actId="1076"/>
          <ac:spMkLst>
            <pc:docMk/>
            <pc:sldMk cId="1970782772" sldId="361"/>
            <ac:spMk id="3" creationId="{8FD0347F-A8E4-4128-8A8C-0738A7BFB800}"/>
          </ac:spMkLst>
        </pc:spChg>
        <pc:spChg chg="mod">
          <ac:chgData name="송용우" userId="5fec0c1f-fbad-4bae-b61b-9d64b9ac64ce" providerId="ADAL" clId="{0E9139A7-2A4E-4BCD-BABB-FE8964D1E893}" dt="2019-07-03T12:15:14.755" v="12160"/>
          <ac:spMkLst>
            <pc:docMk/>
            <pc:sldMk cId="1970782772" sldId="361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2:17.429" v="12509" actId="1076"/>
          <ac:spMkLst>
            <pc:docMk/>
            <pc:sldMk cId="1970782772" sldId="361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4.499" v="12670" actId="14100"/>
          <ac:spMkLst>
            <pc:docMk/>
            <pc:sldMk cId="1970782772" sldId="361"/>
            <ac:spMk id="9" creationId="{873C947E-D732-4788-BCE9-AF67B7DBBD0E}"/>
          </ac:spMkLst>
        </pc:spChg>
        <pc:spChg chg="add mod">
          <ac:chgData name="송용우" userId="5fec0c1f-fbad-4bae-b61b-9d64b9ac64ce" providerId="ADAL" clId="{0E9139A7-2A4E-4BCD-BABB-FE8964D1E893}" dt="2019-07-03T13:03:05.104" v="12827" actId="1076"/>
          <ac:spMkLst>
            <pc:docMk/>
            <pc:sldMk cId="1970782772" sldId="361"/>
            <ac:spMk id="10" creationId="{F67DA1F6-E7FE-4BD0-919B-8EA38AF9C20F}"/>
          </ac:spMkLst>
        </pc:spChg>
        <pc:picChg chg="add mod">
          <ac:chgData name="송용우" userId="5fec0c1f-fbad-4bae-b61b-9d64b9ac64ce" providerId="ADAL" clId="{0E9139A7-2A4E-4BCD-BABB-FE8964D1E893}" dt="2019-07-03T12:38:18.045" v="12241" actId="208"/>
          <ac:picMkLst>
            <pc:docMk/>
            <pc:sldMk cId="1970782772" sldId="361"/>
            <ac:picMk id="2" creationId="{F4D1DEC3-9AE3-415F-AD97-A279DD10F49A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11.788" v="12830" actId="1076"/>
        <pc:sldMkLst>
          <pc:docMk/>
          <pc:sldMk cId="704917103" sldId="362"/>
        </pc:sldMkLst>
        <pc:spChg chg="add mod">
          <ac:chgData name="송용우" userId="5fec0c1f-fbad-4bae-b61b-9d64b9ac64ce" providerId="ADAL" clId="{0E9139A7-2A4E-4BCD-BABB-FE8964D1E893}" dt="2019-07-03T12:50:58.111" v="12490"/>
          <ac:spMkLst>
            <pc:docMk/>
            <pc:sldMk cId="704917103" sldId="362"/>
            <ac:spMk id="2" creationId="{0B680851-522C-4E9D-BB01-3F6859D43A9F}"/>
          </ac:spMkLst>
        </pc:spChg>
        <pc:spChg chg="mod">
          <ac:chgData name="송용우" userId="5fec0c1f-fbad-4bae-b61b-9d64b9ac64ce" providerId="ADAL" clId="{0E9139A7-2A4E-4BCD-BABB-FE8964D1E893}" dt="2019-07-03T12:15:24.081" v="12176"/>
          <ac:spMkLst>
            <pc:docMk/>
            <pc:sldMk cId="704917103" sldId="362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38:42.592" v="12269" actId="20577"/>
          <ac:spMkLst>
            <pc:docMk/>
            <pc:sldMk cId="704917103" sldId="362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5.264" v="12674" actId="14100"/>
          <ac:spMkLst>
            <pc:docMk/>
            <pc:sldMk cId="704917103" sldId="362"/>
            <ac:spMk id="9" creationId="{32FDE8C8-5314-4039-9523-4DF1F7F65B43}"/>
          </ac:spMkLst>
        </pc:spChg>
        <pc:spChg chg="add mod">
          <ac:chgData name="송용우" userId="5fec0c1f-fbad-4bae-b61b-9d64b9ac64ce" providerId="ADAL" clId="{0E9139A7-2A4E-4BCD-BABB-FE8964D1E893}" dt="2019-07-03T13:03:08.915" v="12829" actId="1076"/>
          <ac:spMkLst>
            <pc:docMk/>
            <pc:sldMk cId="704917103" sldId="362"/>
            <ac:spMk id="10" creationId="{EB020D6F-199B-4421-9480-70720D037710}"/>
          </ac:spMkLst>
        </pc:spChg>
        <pc:picChg chg="add mod modCrop">
          <ac:chgData name="송용우" userId="5fec0c1f-fbad-4bae-b61b-9d64b9ac64ce" providerId="ADAL" clId="{0E9139A7-2A4E-4BCD-BABB-FE8964D1E893}" dt="2019-07-03T13:03:11.788" v="12830" actId="1076"/>
          <ac:picMkLst>
            <pc:docMk/>
            <pc:sldMk cId="704917103" sldId="362"/>
            <ac:picMk id="3" creationId="{36EB44C4-72DC-4706-926B-6B44429659B1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43:22.500" v="12387" actId="2696"/>
        <pc:sldMkLst>
          <pc:docMk/>
          <pc:sldMk cId="1199748951" sldId="363"/>
        </pc:sldMkLst>
        <pc:spChg chg="del mod">
          <ac:chgData name="송용우" userId="5fec0c1f-fbad-4bae-b61b-9d64b9ac64ce" providerId="ADAL" clId="{0E9139A7-2A4E-4BCD-BABB-FE8964D1E893}" dt="2019-07-03T12:29:18.008" v="12201" actId="478"/>
          <ac:spMkLst>
            <pc:docMk/>
            <pc:sldMk cId="1199748951" sldId="363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2:42:48.325" v="12386" actId="20577"/>
          <ac:spMkLst>
            <pc:docMk/>
            <pc:sldMk cId="1199748951" sldId="363"/>
            <ac:spMk id="7" creationId="{AAE75BB4-3683-4CE3-9FD5-E80792796554}"/>
          </ac:spMkLst>
        </pc:spChg>
        <pc:spChg chg="add mod">
          <ac:chgData name="송용우" userId="5fec0c1f-fbad-4bae-b61b-9d64b9ac64ce" providerId="ADAL" clId="{0E9139A7-2A4E-4BCD-BABB-FE8964D1E893}" dt="2019-07-03T12:29:27.508" v="12206" actId="14100"/>
          <ac:spMkLst>
            <pc:docMk/>
            <pc:sldMk cId="1199748951" sldId="363"/>
            <ac:spMk id="9" creationId="{D377F22E-2706-4A1C-9EFB-7D0A701E83F6}"/>
          </ac:spMkLst>
        </pc:spChg>
        <pc:picChg chg="del mod">
          <ac:chgData name="송용우" userId="5fec0c1f-fbad-4bae-b61b-9d64b9ac64ce" providerId="ADAL" clId="{0E9139A7-2A4E-4BCD-BABB-FE8964D1E893}" dt="2019-07-03T12:37:31.614" v="12227" actId="478"/>
          <ac:picMkLst>
            <pc:docMk/>
            <pc:sldMk cId="1199748951" sldId="363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37:33.361" v="12229" actId="1076"/>
          <ac:picMkLst>
            <pc:docMk/>
            <pc:sldMk cId="1199748951" sldId="363"/>
            <ac:picMk id="10" creationId="{C10EA88E-59BF-4A77-8E50-FD8C97876C9B}"/>
          </ac:picMkLst>
        </pc:picChg>
      </pc:sldChg>
      <pc:sldChg chg="addSp modSp add ord">
        <pc:chgData name="송용우" userId="5fec0c1f-fbad-4bae-b61b-9d64b9ac64ce" providerId="ADAL" clId="{0E9139A7-2A4E-4BCD-BABB-FE8964D1E893}" dt="2019-07-03T13:14:25.561" v="13133" actId="1076"/>
        <pc:sldMkLst>
          <pc:docMk/>
          <pc:sldMk cId="2056805016" sldId="364"/>
        </pc:sldMkLst>
        <pc:spChg chg="add mod">
          <ac:chgData name="송용우" userId="5fec0c1f-fbad-4bae-b61b-9d64b9ac64ce" providerId="ADAL" clId="{0E9139A7-2A4E-4BCD-BABB-FE8964D1E893}" dt="2019-07-03T13:13:55.081" v="13121" actId="1076"/>
          <ac:spMkLst>
            <pc:docMk/>
            <pc:sldMk cId="2056805016" sldId="364"/>
            <ac:spMk id="2" creationId="{2131DB94-219D-452E-AB54-B8884F37CA2F}"/>
          </ac:spMkLst>
        </pc:spChg>
        <pc:spChg chg="add mod">
          <ac:chgData name="송용우" userId="5fec0c1f-fbad-4bae-b61b-9d64b9ac64ce" providerId="ADAL" clId="{0E9139A7-2A4E-4BCD-BABB-FE8964D1E893}" dt="2019-07-03T13:14:08.848" v="13126" actId="1076"/>
          <ac:spMkLst>
            <pc:docMk/>
            <pc:sldMk cId="2056805016" sldId="364"/>
            <ac:spMk id="3" creationId="{51B8EF1D-8A94-4DDC-89F7-D07A85064643}"/>
          </ac:spMkLst>
        </pc:spChg>
        <pc:spChg chg="add mod">
          <ac:chgData name="송용우" userId="5fec0c1f-fbad-4bae-b61b-9d64b9ac64ce" providerId="ADAL" clId="{0E9139A7-2A4E-4BCD-BABB-FE8964D1E893}" dt="2019-07-03T13:13:52.921" v="13120" actId="1076"/>
          <ac:spMkLst>
            <pc:docMk/>
            <pc:sldMk cId="2056805016" sldId="364"/>
            <ac:spMk id="6" creationId="{1235CE00-4896-48EA-A64E-637A97738CC2}"/>
          </ac:spMkLst>
        </pc:spChg>
        <pc:spChg chg="add mod">
          <ac:chgData name="송용우" userId="5fec0c1f-fbad-4bae-b61b-9d64b9ac64ce" providerId="ADAL" clId="{0E9139A7-2A4E-4BCD-BABB-FE8964D1E893}" dt="2019-07-03T13:14:11.847" v="13127" actId="1076"/>
          <ac:spMkLst>
            <pc:docMk/>
            <pc:sldMk cId="2056805016" sldId="364"/>
            <ac:spMk id="7" creationId="{DE0A4223-3969-4C71-99DF-FF18BC34AC9A}"/>
          </ac:spMkLst>
        </pc:spChg>
        <pc:spChg chg="mod">
          <ac:chgData name="송용우" userId="5fec0c1f-fbad-4bae-b61b-9d64b9ac64ce" providerId="ADAL" clId="{0E9139A7-2A4E-4BCD-BABB-FE8964D1E893}" dt="2019-07-03T13:08:46.603" v="12880" actId="1076"/>
          <ac:spMkLst>
            <pc:docMk/>
            <pc:sldMk cId="2056805016" sldId="364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14:20.191" v="13129" actId="1076"/>
          <ac:spMkLst>
            <pc:docMk/>
            <pc:sldMk cId="2056805016" sldId="364"/>
            <ac:spMk id="9" creationId="{6139BE1C-37F2-4CA1-8B33-2F94393C65AC}"/>
          </ac:spMkLst>
        </pc:spChg>
        <pc:spChg chg="add mod">
          <ac:chgData name="송용우" userId="5fec0c1f-fbad-4bae-b61b-9d64b9ac64ce" providerId="ADAL" clId="{0E9139A7-2A4E-4BCD-BABB-FE8964D1E893}" dt="2019-07-03T13:14:22.702" v="13131" actId="1076"/>
          <ac:spMkLst>
            <pc:docMk/>
            <pc:sldMk cId="2056805016" sldId="364"/>
            <ac:spMk id="10" creationId="{B9E3DAB6-2ED4-442E-A9EC-4E4BE07D90C5}"/>
          </ac:spMkLst>
        </pc:spChg>
        <pc:spChg chg="add mod">
          <ac:chgData name="송용우" userId="5fec0c1f-fbad-4bae-b61b-9d64b9ac64ce" providerId="ADAL" clId="{0E9139A7-2A4E-4BCD-BABB-FE8964D1E893}" dt="2019-07-03T13:14:25.561" v="13133" actId="1076"/>
          <ac:spMkLst>
            <pc:docMk/>
            <pc:sldMk cId="2056805016" sldId="364"/>
            <ac:spMk id="11" creationId="{94C22E58-4FC5-4831-BB31-ED34E889B936}"/>
          </ac:spMkLst>
        </pc:spChg>
      </pc:sldChg>
      <pc:sldChg chg="addSp delSp modSp add">
        <pc:chgData name="송용우" userId="5fec0c1f-fbad-4bae-b61b-9d64b9ac64ce" providerId="ADAL" clId="{0E9139A7-2A4E-4BCD-BABB-FE8964D1E893}" dt="2019-07-03T13:18:18.059" v="13432" actId="20577"/>
        <pc:sldMkLst>
          <pc:docMk/>
          <pc:sldMk cId="2921103876" sldId="365"/>
        </pc:sldMkLst>
        <pc:spChg chg="add del mod">
          <ac:chgData name="송용우" userId="5fec0c1f-fbad-4bae-b61b-9d64b9ac64ce" providerId="ADAL" clId="{0E9139A7-2A4E-4BCD-BABB-FE8964D1E893}" dt="2019-07-03T13:15:44.283" v="13145" actId="478"/>
          <ac:spMkLst>
            <pc:docMk/>
            <pc:sldMk cId="2921103876" sldId="365"/>
            <ac:spMk id="2" creationId="{C9419992-7296-4DD6-864C-B501A7D3E5B1}"/>
          </ac:spMkLst>
        </pc:spChg>
        <pc:spChg chg="add mod">
          <ac:chgData name="송용우" userId="5fec0c1f-fbad-4bae-b61b-9d64b9ac64ce" providerId="ADAL" clId="{0E9139A7-2A4E-4BCD-BABB-FE8964D1E893}" dt="2019-07-03T13:16:09.064" v="13154" actId="1076"/>
          <ac:spMkLst>
            <pc:docMk/>
            <pc:sldMk cId="2921103876" sldId="365"/>
            <ac:spMk id="3" creationId="{1C650E16-9DE6-426C-BB5E-354028DDB793}"/>
          </ac:spMkLst>
        </pc:spChg>
        <pc:spChg chg="add mod">
          <ac:chgData name="송용우" userId="5fec0c1f-fbad-4bae-b61b-9d64b9ac64ce" providerId="ADAL" clId="{0E9139A7-2A4E-4BCD-BABB-FE8964D1E893}" dt="2019-07-03T13:18:18.059" v="13432" actId="20577"/>
          <ac:spMkLst>
            <pc:docMk/>
            <pc:sldMk cId="2921103876" sldId="365"/>
            <ac:spMk id="7" creationId="{379A6BEA-F273-4DC3-8ABF-A17D27D33CF0}"/>
          </ac:spMkLst>
        </pc:spChg>
        <pc:spChg chg="mod">
          <ac:chgData name="송용우" userId="5fec0c1f-fbad-4bae-b61b-9d64b9ac64ce" providerId="ADAL" clId="{0E9139A7-2A4E-4BCD-BABB-FE8964D1E893}" dt="2019-07-03T13:14:47.048" v="13139" actId="1076"/>
          <ac:spMkLst>
            <pc:docMk/>
            <pc:sldMk cId="2921103876" sldId="365"/>
            <ac:spMk id="8" creationId="{0F877ABD-511E-46EC-9937-EA25883A407C}"/>
          </ac:spMkLst>
        </pc:spChg>
      </pc:sldChg>
      <pc:sldChg chg="addSp modSp add ord">
        <pc:chgData name="송용우" userId="5fec0c1f-fbad-4bae-b61b-9d64b9ac64ce" providerId="ADAL" clId="{0E9139A7-2A4E-4BCD-BABB-FE8964D1E893}" dt="2019-07-03T13:08:32.098" v="12875" actId="1076"/>
        <pc:sldMkLst>
          <pc:docMk/>
          <pc:sldMk cId="1207282534" sldId="366"/>
        </pc:sldMkLst>
        <pc:spChg chg="add mod">
          <ac:chgData name="송용우" userId="5fec0c1f-fbad-4bae-b61b-9d64b9ac64ce" providerId="ADAL" clId="{0E9139A7-2A4E-4BCD-BABB-FE8964D1E893}" dt="2019-07-03T13:02:26.600" v="12819" actId="1076"/>
          <ac:spMkLst>
            <pc:docMk/>
            <pc:sldMk cId="1207282534" sldId="366"/>
            <ac:spMk id="2" creationId="{11B2F8DB-15C8-4F41-8E90-D7C3B903FCD5}"/>
          </ac:spMkLst>
        </pc:spChg>
        <pc:spChg chg="add mod">
          <ac:chgData name="송용우" userId="5fec0c1f-fbad-4bae-b61b-9d64b9ac64ce" providerId="ADAL" clId="{0E9139A7-2A4E-4BCD-BABB-FE8964D1E893}" dt="2019-07-03T13:02:29.359" v="12821" actId="1076"/>
          <ac:spMkLst>
            <pc:docMk/>
            <pc:sldMk cId="1207282534" sldId="366"/>
            <ac:spMk id="3" creationId="{4F4AB350-08D1-4570-9697-3627920FCC18}"/>
          </ac:spMkLst>
        </pc:spChg>
        <pc:spChg chg="add mod">
          <ac:chgData name="송용우" userId="5fec0c1f-fbad-4bae-b61b-9d64b9ac64ce" providerId="ADAL" clId="{0E9139A7-2A4E-4BCD-BABB-FE8964D1E893}" dt="2019-07-03T13:08:29.275" v="12874" actId="403"/>
          <ac:spMkLst>
            <pc:docMk/>
            <pc:sldMk cId="1207282534" sldId="366"/>
            <ac:spMk id="6" creationId="{2F6FE180-07FC-4E6F-8F2B-29C1136C2EA6}"/>
          </ac:spMkLst>
        </pc:spChg>
        <pc:spChg chg="add mod">
          <ac:chgData name="송용우" userId="5fec0c1f-fbad-4bae-b61b-9d64b9ac64ce" providerId="ADAL" clId="{0E9139A7-2A4E-4BCD-BABB-FE8964D1E893}" dt="2019-07-03T13:02:13.982" v="12814" actId="1076"/>
          <ac:spMkLst>
            <pc:docMk/>
            <pc:sldMk cId="1207282534" sldId="366"/>
            <ac:spMk id="7" creationId="{B4443487-3B9F-4FCB-858D-5484BDB129D3}"/>
          </ac:spMkLst>
        </pc:spChg>
        <pc:spChg chg="mod">
          <ac:chgData name="송용우" userId="5fec0c1f-fbad-4bae-b61b-9d64b9ac64ce" providerId="ADAL" clId="{0E9139A7-2A4E-4BCD-BABB-FE8964D1E893}" dt="2019-07-03T12:55:55.474" v="12675" actId="1076"/>
          <ac:spMkLst>
            <pc:docMk/>
            <pc:sldMk cId="1207282534" sldId="366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02:27.843" v="12820" actId="1076"/>
          <ac:spMkLst>
            <pc:docMk/>
            <pc:sldMk cId="1207282534" sldId="366"/>
            <ac:spMk id="9" creationId="{EDC0B624-D724-4305-9C47-5D5EF422FD8E}"/>
          </ac:spMkLst>
        </pc:spChg>
        <pc:spChg chg="add mod">
          <ac:chgData name="송용우" userId="5fec0c1f-fbad-4bae-b61b-9d64b9ac64ce" providerId="ADAL" clId="{0E9139A7-2A4E-4BCD-BABB-FE8964D1E893}" dt="2019-07-03T13:08:32.098" v="12875" actId="1076"/>
          <ac:spMkLst>
            <pc:docMk/>
            <pc:sldMk cId="1207282534" sldId="366"/>
            <ac:spMk id="10" creationId="{560CB821-4763-47D3-ADA0-6DCD67B7ED1E}"/>
          </ac:spMkLst>
        </pc:spChg>
      </pc:sldChg>
      <pc:sldChg chg="addSp delSp modSp add">
        <pc:chgData name="송용우" userId="5fec0c1f-fbad-4bae-b61b-9d64b9ac64ce" providerId="ADAL" clId="{0E9139A7-2A4E-4BCD-BABB-FE8964D1E893}" dt="2019-07-03T13:03:01.276" v="12825" actId="1076"/>
        <pc:sldMkLst>
          <pc:docMk/>
          <pc:sldMk cId="2339503082" sldId="367"/>
        </pc:sldMkLst>
        <pc:spChg chg="del">
          <ac:chgData name="송용우" userId="5fec0c1f-fbad-4bae-b61b-9d64b9ac64ce" providerId="ADAL" clId="{0E9139A7-2A4E-4BCD-BABB-FE8964D1E893}" dt="2019-07-03T12:56:40.394" v="12718" actId="478"/>
          <ac:spMkLst>
            <pc:docMk/>
            <pc:sldMk cId="2339503082" sldId="367"/>
            <ac:spMk id="2" creationId="{7648AE20-922A-447E-B8EC-CB78B14AAFB9}"/>
          </ac:spMkLst>
        </pc:spChg>
        <pc:spChg chg="del">
          <ac:chgData name="송용우" userId="5fec0c1f-fbad-4bae-b61b-9d64b9ac64ce" providerId="ADAL" clId="{0E9139A7-2A4E-4BCD-BABB-FE8964D1E893}" dt="2019-07-03T12:58:19.250" v="12728" actId="478"/>
          <ac:spMkLst>
            <pc:docMk/>
            <pc:sldMk cId="2339503082" sldId="367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12:56:26.968" v="12713" actId="20577"/>
          <ac:spMkLst>
            <pc:docMk/>
            <pc:sldMk cId="2339503082" sldId="367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6:16.116" v="12702" actId="20577"/>
          <ac:spMkLst>
            <pc:docMk/>
            <pc:sldMk cId="2339503082" sldId="367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2:56:04.306" v="12677" actId="478"/>
          <ac:spMkLst>
            <pc:docMk/>
            <pc:sldMk cId="2339503082" sldId="367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9:21.684" v="12732" actId="478"/>
          <ac:spMkLst>
            <pc:docMk/>
            <pc:sldMk cId="2339503082" sldId="367"/>
            <ac:spMk id="13" creationId="{A77D2484-9E9A-463E-86A3-67DDC1DE6730}"/>
          </ac:spMkLst>
        </pc:spChg>
        <pc:spChg chg="mod">
          <ac:chgData name="송용우" userId="5fec0c1f-fbad-4bae-b61b-9d64b9ac64ce" providerId="ADAL" clId="{0E9139A7-2A4E-4BCD-BABB-FE8964D1E893}" dt="2019-07-03T12:59:45.690" v="12736" actId="14100"/>
          <ac:spMkLst>
            <pc:docMk/>
            <pc:sldMk cId="2339503082" sldId="367"/>
            <ac:spMk id="14" creationId="{DF03DB6F-35E5-423B-A714-B3F22478F896}"/>
          </ac:spMkLst>
        </pc:spChg>
        <pc:spChg chg="add mod ord">
          <ac:chgData name="송용우" userId="5fec0c1f-fbad-4bae-b61b-9d64b9ac64ce" providerId="ADAL" clId="{0E9139A7-2A4E-4BCD-BABB-FE8964D1E893}" dt="2019-07-03T12:59:41.387" v="12734" actId="167"/>
          <ac:spMkLst>
            <pc:docMk/>
            <pc:sldMk cId="2339503082" sldId="367"/>
            <ac:spMk id="15" creationId="{A40F28D0-019E-419B-B15A-44D18D1C3323}"/>
          </ac:spMkLst>
        </pc:spChg>
        <pc:spChg chg="add mod">
          <ac:chgData name="송용우" userId="5fec0c1f-fbad-4bae-b61b-9d64b9ac64ce" providerId="ADAL" clId="{0E9139A7-2A4E-4BCD-BABB-FE8964D1E893}" dt="2019-07-03T13:03:01.276" v="12825" actId="1076"/>
          <ac:spMkLst>
            <pc:docMk/>
            <pc:sldMk cId="2339503082" sldId="367"/>
            <ac:spMk id="16" creationId="{B877F542-D4D7-4705-9E52-E9C7E6680BF7}"/>
          </ac:spMkLst>
        </pc:spChg>
        <pc:picChg chg="add mod">
          <ac:chgData name="송용우" userId="5fec0c1f-fbad-4bae-b61b-9d64b9ac64ce" providerId="ADAL" clId="{0E9139A7-2A4E-4BCD-BABB-FE8964D1E893}" dt="2019-07-03T12:58:06.227" v="12725" actId="208"/>
          <ac:picMkLst>
            <pc:docMk/>
            <pc:sldMk cId="2339503082" sldId="367"/>
            <ac:picMk id="8" creationId="{E6A6F333-15FE-4402-A48B-22A9B8BAB34D}"/>
          </ac:picMkLst>
        </pc:picChg>
        <pc:picChg chg="del mod">
          <ac:chgData name="송용우" userId="5fec0c1f-fbad-4bae-b61b-9d64b9ac64ce" providerId="ADAL" clId="{0E9139A7-2A4E-4BCD-BABB-FE8964D1E893}" dt="2019-07-03T12:56:36.287" v="12716" actId="478"/>
          <ac:picMkLst>
            <pc:docMk/>
            <pc:sldMk cId="2339503082" sldId="367"/>
            <ac:picMk id="9" creationId="{446B6C03-6247-44CA-8CFC-02C8366EBE07}"/>
          </ac:picMkLst>
        </pc:picChg>
        <pc:picChg chg="del">
          <ac:chgData name="송용우" userId="5fec0c1f-fbad-4bae-b61b-9d64b9ac64ce" providerId="ADAL" clId="{0E9139A7-2A4E-4BCD-BABB-FE8964D1E893}" dt="2019-07-03T12:57:53.685" v="12722" actId="478"/>
          <ac:picMkLst>
            <pc:docMk/>
            <pc:sldMk cId="2339503082" sldId="367"/>
            <ac:picMk id="11" creationId="{D701068D-C3C9-431F-A565-8327E6F36B12}"/>
          </ac:picMkLst>
        </pc:picChg>
        <pc:picChg chg="add">
          <ac:chgData name="송용우" userId="5fec0c1f-fbad-4bae-b61b-9d64b9ac64ce" providerId="ADAL" clId="{0E9139A7-2A4E-4BCD-BABB-FE8964D1E893}" dt="2019-07-03T12:56:36.999" v="12717"/>
          <ac:picMkLst>
            <pc:docMk/>
            <pc:sldMk cId="2339503082" sldId="367"/>
            <ac:picMk id="12" creationId="{17FE1B72-AD82-4890-88B1-9B3F810343D9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3:35:33.145" v="13947"/>
        <pc:sldMkLst>
          <pc:docMk/>
          <pc:sldMk cId="4193234390" sldId="368"/>
        </pc:sldMkLst>
        <pc:spChg chg="add mod">
          <ac:chgData name="송용우" userId="5fec0c1f-fbad-4bae-b61b-9d64b9ac64ce" providerId="ADAL" clId="{0E9139A7-2A4E-4BCD-BABB-FE8964D1E893}" dt="2019-07-03T13:30:38.430" v="13912" actId="1076"/>
          <ac:spMkLst>
            <pc:docMk/>
            <pc:sldMk cId="4193234390" sldId="368"/>
            <ac:spMk id="2" creationId="{4966540D-945B-4905-BA96-EB59C53E874D}"/>
          </ac:spMkLst>
        </pc:spChg>
        <pc:spChg chg="del">
          <ac:chgData name="송용우" userId="5fec0c1f-fbad-4bae-b61b-9d64b9ac64ce" providerId="ADAL" clId="{0E9139A7-2A4E-4BCD-BABB-FE8964D1E893}" dt="2019-07-03T13:30:16.308" v="13870" actId="478"/>
          <ac:spMkLst>
            <pc:docMk/>
            <pc:sldMk cId="4193234390" sldId="368"/>
            <ac:spMk id="4" creationId="{6AB1117C-D759-44F8-BBA5-6EAD1F3F89F7}"/>
          </ac:spMkLst>
        </pc:spChg>
        <pc:spChg chg="mod">
          <ac:chgData name="송용우" userId="5fec0c1f-fbad-4bae-b61b-9d64b9ac64ce" providerId="ADAL" clId="{0E9139A7-2A4E-4BCD-BABB-FE8964D1E893}" dt="2019-07-03T13:20:53.355" v="13497"/>
          <ac:spMkLst>
            <pc:docMk/>
            <pc:sldMk cId="4193234390" sldId="368"/>
            <ac:spMk id="6" creationId="{ECCA1456-65C8-428F-909C-A283EA5C0077}"/>
          </ac:spMkLst>
        </pc:spChg>
        <pc:spChg chg="mod">
          <ac:chgData name="송용우" userId="5fec0c1f-fbad-4bae-b61b-9d64b9ac64ce" providerId="ADAL" clId="{0E9139A7-2A4E-4BCD-BABB-FE8964D1E893}" dt="2019-07-03T13:21:59.724" v="13499" actId="1076"/>
          <ac:spMkLst>
            <pc:docMk/>
            <pc:sldMk cId="4193234390" sldId="368"/>
            <ac:spMk id="8" creationId="{3AB5AF5F-FBBC-48CE-91DB-E1F87D756E29}"/>
          </ac:spMkLst>
        </pc:spChg>
        <pc:spChg chg="add mod">
          <ac:chgData name="송용우" userId="5fec0c1f-fbad-4bae-b61b-9d64b9ac64ce" providerId="ADAL" clId="{0E9139A7-2A4E-4BCD-BABB-FE8964D1E893}" dt="2019-07-03T13:35:33.145" v="13947"/>
          <ac:spMkLst>
            <pc:docMk/>
            <pc:sldMk cId="4193234390" sldId="368"/>
            <ac:spMk id="9" creationId="{63C7F6CF-1E17-41BB-A659-6B73F1873AA9}"/>
          </ac:spMkLst>
        </pc:spChg>
        <pc:spChg chg="add mod">
          <ac:chgData name="송용우" userId="5fec0c1f-fbad-4bae-b61b-9d64b9ac64ce" providerId="ADAL" clId="{0E9139A7-2A4E-4BCD-BABB-FE8964D1E893}" dt="2019-07-03T13:30:36.494" v="13911" actId="1076"/>
          <ac:spMkLst>
            <pc:docMk/>
            <pc:sldMk cId="4193234390" sldId="368"/>
            <ac:spMk id="11" creationId="{4FBA1E45-26C2-4380-9B1F-213762A3C593}"/>
          </ac:spMkLst>
        </pc:spChg>
      </pc:sldChg>
      <pc:sldChg chg="addSp delSp modSp add">
        <pc:chgData name="송용우" userId="5fec0c1f-fbad-4bae-b61b-9d64b9ac64ce" providerId="ADAL" clId="{0E9139A7-2A4E-4BCD-BABB-FE8964D1E893}" dt="2019-07-03T14:30:14.018" v="16052" actId="1076"/>
        <pc:sldMkLst>
          <pc:docMk/>
          <pc:sldMk cId="2140620417" sldId="369"/>
        </pc:sldMkLst>
        <pc:spChg chg="mod">
          <ac:chgData name="송용우" userId="5fec0c1f-fbad-4bae-b61b-9d64b9ac64ce" providerId="ADAL" clId="{0E9139A7-2A4E-4BCD-BABB-FE8964D1E893}" dt="2019-07-03T14:13:21.265" v="15158" actId="1076"/>
          <ac:spMkLst>
            <pc:docMk/>
            <pc:sldMk cId="2140620417" sldId="369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14:13:28.562" v="15159" actId="14100"/>
          <ac:spMkLst>
            <pc:docMk/>
            <pc:sldMk cId="2140620417" sldId="369"/>
            <ac:spMk id="5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29.084" v="13938" actId="478"/>
          <ac:spMkLst>
            <pc:docMk/>
            <pc:sldMk cId="2140620417" sldId="369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17.068" v="13917" actId="478"/>
          <ac:spMkLst>
            <pc:docMk/>
            <pc:sldMk cId="2140620417" sldId="369"/>
            <ac:spMk id="7" creationId="{58AB9395-CD89-4F3F-9825-5F3F242D3C0B}"/>
          </ac:spMkLst>
        </pc:spChg>
        <pc:spChg chg="del">
          <ac:chgData name="송용우" userId="5fec0c1f-fbad-4bae-b61b-9d64b9ac64ce" providerId="ADAL" clId="{0E9139A7-2A4E-4BCD-BABB-FE8964D1E893}" dt="2019-07-03T13:31:18.642" v="13918" actId="478"/>
          <ac:spMkLst>
            <pc:docMk/>
            <pc:sldMk cId="2140620417" sldId="369"/>
            <ac:spMk id="9" creationId="{38DA8E87-F34A-4972-B5E1-EDD52C62FD6C}"/>
          </ac:spMkLst>
        </pc:spChg>
        <pc:spChg chg="add del">
          <ac:chgData name="송용우" userId="5fec0c1f-fbad-4bae-b61b-9d64b9ac64ce" providerId="ADAL" clId="{0E9139A7-2A4E-4BCD-BABB-FE8964D1E893}" dt="2019-07-03T14:02:00.118" v="13950" actId="478"/>
          <ac:spMkLst>
            <pc:docMk/>
            <pc:sldMk cId="2140620417" sldId="369"/>
            <ac:spMk id="10" creationId="{82CF2C20-201C-4D15-92C6-E3791A600F26}"/>
          </ac:spMkLst>
        </pc:spChg>
        <pc:spChg chg="add mod">
          <ac:chgData name="송용우" userId="5fec0c1f-fbad-4bae-b61b-9d64b9ac64ce" providerId="ADAL" clId="{0E9139A7-2A4E-4BCD-BABB-FE8964D1E893}" dt="2019-07-03T14:13:56.870" v="15237" actId="20577"/>
          <ac:spMkLst>
            <pc:docMk/>
            <pc:sldMk cId="2140620417" sldId="369"/>
            <ac:spMk id="11" creationId="{0D129D10-AE60-4911-9619-FE53984C8E06}"/>
          </ac:spMkLst>
        </pc:spChg>
        <pc:spChg chg="add mod">
          <ac:chgData name="송용우" userId="5fec0c1f-fbad-4bae-b61b-9d64b9ac64ce" providerId="ADAL" clId="{0E9139A7-2A4E-4BCD-BABB-FE8964D1E893}" dt="2019-07-03T14:14:15.972" v="15242" actId="1076"/>
          <ac:spMkLst>
            <pc:docMk/>
            <pc:sldMk cId="2140620417" sldId="369"/>
            <ac:spMk id="12" creationId="{9F075657-708B-4868-8138-A6D35A69DA15}"/>
          </ac:spMkLst>
        </pc:spChg>
        <pc:spChg chg="add mod">
          <ac:chgData name="송용우" userId="5fec0c1f-fbad-4bae-b61b-9d64b9ac64ce" providerId="ADAL" clId="{0E9139A7-2A4E-4BCD-BABB-FE8964D1E893}" dt="2019-07-03T14:30:14.018" v="16052" actId="1076"/>
          <ac:spMkLst>
            <pc:docMk/>
            <pc:sldMk cId="2140620417" sldId="369"/>
            <ac:spMk id="13" creationId="{D6B1C20A-D41D-4AE2-98C8-2743FC3419BD}"/>
          </ac:spMkLst>
        </pc:spChg>
        <pc:picChg chg="add mod modCrop">
          <ac:chgData name="송용우" userId="5fec0c1f-fbad-4bae-b61b-9d64b9ac64ce" providerId="ADAL" clId="{0E9139A7-2A4E-4BCD-BABB-FE8964D1E893}" dt="2019-07-03T14:03:59.775" v="13988" actId="1076"/>
          <ac:picMkLst>
            <pc:docMk/>
            <pc:sldMk cId="2140620417" sldId="369"/>
            <ac:picMk id="2" creationId="{01C8ED0C-BC1E-4AAC-AF70-90046A7DF53D}"/>
          </ac:picMkLst>
        </pc:picChg>
        <pc:picChg chg="add mod modCrop">
          <ac:chgData name="송용우" userId="5fec0c1f-fbad-4bae-b61b-9d64b9ac64ce" providerId="ADAL" clId="{0E9139A7-2A4E-4BCD-BABB-FE8964D1E893}" dt="2019-07-03T14:03:31.865" v="13986" actId="14100"/>
          <ac:picMkLst>
            <pc:docMk/>
            <pc:sldMk cId="2140620417" sldId="369"/>
            <ac:picMk id="3" creationId="{DD9907B3-6447-456A-8DAA-C6C42EC307C1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4:27:57.233" v="15915" actId="207"/>
        <pc:sldMkLst>
          <pc:docMk/>
          <pc:sldMk cId="197682694" sldId="370"/>
        </pc:sldMkLst>
        <pc:spChg chg="add mod">
          <ac:chgData name="송용우" userId="5fec0c1f-fbad-4bae-b61b-9d64b9ac64ce" providerId="ADAL" clId="{0E9139A7-2A4E-4BCD-BABB-FE8964D1E893}" dt="2019-07-03T14:27:57.233" v="15915" actId="207"/>
          <ac:spMkLst>
            <pc:docMk/>
            <pc:sldMk cId="197682694" sldId="370"/>
            <ac:spMk id="7" creationId="{5695F590-B666-4BDF-9A14-A6F73ADDAC45}"/>
          </ac:spMkLst>
        </pc:spChg>
        <pc:picChg chg="del">
          <ac:chgData name="송용우" userId="5fec0c1f-fbad-4bae-b61b-9d64b9ac64ce" providerId="ADAL" clId="{0E9139A7-2A4E-4BCD-BABB-FE8964D1E893}" dt="2019-07-03T14:04:07.244" v="13991" actId="478"/>
          <ac:picMkLst>
            <pc:docMk/>
            <pc:sldMk cId="197682694" sldId="370"/>
            <ac:picMk id="2" creationId="{01C8ED0C-BC1E-4AAC-AF70-90046A7DF53D}"/>
          </ac:picMkLst>
        </pc:picChg>
        <pc:picChg chg="del">
          <ac:chgData name="송용우" userId="5fec0c1f-fbad-4bae-b61b-9d64b9ac64ce" providerId="ADAL" clId="{0E9139A7-2A4E-4BCD-BABB-FE8964D1E893}" dt="2019-07-03T14:04:07.910" v="13992" actId="478"/>
          <ac:picMkLst>
            <pc:docMk/>
            <pc:sldMk cId="197682694" sldId="370"/>
            <ac:picMk id="3" creationId="{DD9907B3-6447-456A-8DAA-C6C42EC307C1}"/>
          </ac:picMkLst>
        </pc:picChg>
      </pc:sldChg>
      <pc:sldChg chg="modSp add">
        <pc:chgData name="송용우" userId="5fec0c1f-fbad-4bae-b61b-9d64b9ac64ce" providerId="ADAL" clId="{0E9139A7-2A4E-4BCD-BABB-FE8964D1E893}" dt="2019-07-03T14:29:03.776" v="16048" actId="404"/>
        <pc:sldMkLst>
          <pc:docMk/>
          <pc:sldMk cId="4001495297" sldId="371"/>
        </pc:sldMkLst>
        <pc:spChg chg="mod">
          <ac:chgData name="송용우" userId="5fec0c1f-fbad-4bae-b61b-9d64b9ac64ce" providerId="ADAL" clId="{0E9139A7-2A4E-4BCD-BABB-FE8964D1E893}" dt="2019-07-03T14:29:03.776" v="16048" actId="404"/>
          <ac:spMkLst>
            <pc:docMk/>
            <pc:sldMk cId="4001495297" sldId="371"/>
            <ac:spMk id="7" creationId="{5695F590-B666-4BDF-9A14-A6F73ADDAC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3626-EB8D-44C4-B9F6-76F2D82564D0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C540-16AD-4B0D-8644-17077B1C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8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7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pitos.tistory.com/1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factory.net/10561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aekjung.github.io/2018/04/22/css/CSS-box-model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241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erain.github.io/" TargetMode="Externa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9296" y="5737309"/>
            <a:ext cx="912625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레이아웃</a:t>
            </a:r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                     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보기 좋은 떡이 먹기도 좋다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Box Model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1282" y="2831266"/>
            <a:ext cx="82013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“2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강에서 배운 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Box-Model 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endParaRPr lang="en-US" altLang="ko-KR" sz="4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Layout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조정하는 방법입니다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3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8083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 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복습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box mode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1" y="2216974"/>
            <a:ext cx="5237948" cy="38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350909" y="3597958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Q. 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영역의 </a:t>
            </a:r>
            <a:r>
              <a:rPr lang="ko-KR" altLang="en-US" sz="7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endParaRPr lang="en-US" altLang="ko-KR" sz="4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조정하는 </a:t>
            </a:r>
            <a:r>
              <a:rPr lang="ko-KR" altLang="en-US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0781" y="6227865"/>
            <a:ext cx="7101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쭉 훑어보고 모르는 내용이 있으면 복습하도록 합시다</a:t>
            </a:r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547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6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1113544">
            <a:off x="269329" y="1644692"/>
            <a:ext cx="82013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내용 중에서 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5453" y="3102019"/>
            <a:ext cx="1152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차이점은 줄 바꿈의 여부이다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0396" y="4672162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그럴까요</a:t>
            </a:r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 </a:t>
            </a:r>
            <a:r>
              <a:rPr lang="ko-KR" altLang="en-US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확인해 봅시다</a:t>
            </a:r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6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2" y="1930402"/>
            <a:ext cx="7003973" cy="135747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43656" y="6396335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#Border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줘서 확인하면 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4821" y="4065268"/>
            <a:ext cx="11523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화면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전체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차지하며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 일부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차지합니다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2" y="1930402"/>
            <a:ext cx="7003973" cy="135747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43656" y="6396335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#Border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줘서 확인하면 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367" y="4158574"/>
            <a:ext cx="11523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화면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전체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차지하며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 일부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차지합니다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7208" y="4697624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Inline Level Element </a:t>
            </a:r>
            <a:endParaRPr lang="ko-KR" altLang="en-US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7167" y="4111967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Block Element </a:t>
            </a:r>
            <a:endParaRPr lang="ko-KR" altLang="en-US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946707"/>
            <a:ext cx="11523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이처럼 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ment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크게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두가지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속성으로 나뉩니다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7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ine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and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 rot="5400000">
            <a:off x="4763163" y="5345655"/>
            <a:ext cx="2269048" cy="117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53489" y="4952413"/>
            <a:ext cx="37245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&lt;a&gt;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&lt;button&gt;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img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&lt;input&gt; &lt;span&gt; &lt;strong&gt;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&lt;sub&gt; &lt;sup&gt;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textarea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957780" y="4752490"/>
            <a:ext cx="37373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&lt;canvas&gt; &lt;div&gt; &lt;footer&gt;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&lt;form&gt; &lt;h1&gt; &lt;header&gt;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ol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&lt;p&gt; &lt;section&gt;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&lt;table&gt;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ul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&lt;video&gt;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16863" y="3762589"/>
            <a:ext cx="3387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줄을 바꾸지 않고 다른 요소와 함께 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행에 위치하려 합니다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57780" y="3888207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줄을 완전히 차지하려 합니다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946707"/>
            <a:ext cx="11523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속성은 이러한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차이점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가지고 있습니다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7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ine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vs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 rot="5400000">
            <a:off x="4595369" y="5005920"/>
            <a:ext cx="2610221" cy="1235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8843" y="4338658"/>
            <a:ext cx="521104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하단 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Margin </a:t>
            </a:r>
            <a:r>
              <a:rPr lang="ko-KR" altLang="en-US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적용되지 않습니다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 하단 여백은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line-height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적용합니다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Width, Height </a:t>
            </a:r>
            <a:r>
              <a:rPr lang="ko-KR" altLang="en-US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적용되지 않습니다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내부 요소의 부피에 따라 결정됩니다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070371" y="4552273"/>
            <a:ext cx="6025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기본적으로 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Width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100%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정의되어 있습니다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Margin, Width, Height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 모두 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 가능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311208" y="6405987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#Margin, Width, Height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변경되지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않는다면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인지 의심해 주세요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7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838066"/>
            <a:ext cx="11523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그렇다면 이 속성을 변경시킬 수 있나요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YES!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13329" y="3714075"/>
            <a:ext cx="3850741" cy="13849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 display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0517" y="5562020"/>
            <a:ext cx="694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&lt;div&gt;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 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 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변경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4938" y="6457890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#Inline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Block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변경시키는 것도 당연히 가능합니다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20370"/>
            <a:ext cx="1152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Inline–block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속성도 있습니다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en-US" altLang="ko-KR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속성처럼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줄에 같이 표현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해주며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Margin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Width, Height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적용이 가능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13505" y="4167630"/>
            <a:ext cx="6096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  display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Position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결정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 속성입니다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Static(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기본값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Relative, Fixed, Absolute</a:t>
            </a: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속성이 존재합니다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기본값이며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위에서 아래로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순서대로 배열시켜줍니다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6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결정할 수 있습니다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속성과 다르게 </a:t>
            </a:r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 right, bottom, left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지정이 가능합니다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198757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Static, Relative Example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9634" y="6275010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#Relative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다른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에는 영향을 주지 않는다는 점에 주목해주세요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8" y="4721948"/>
            <a:ext cx="4744112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6652" y="2232353"/>
            <a:ext cx="321564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A3E9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A3E9D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4945" y="2792804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Relative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Relative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Fixed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결정할 수 있습니다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32" y="6203877"/>
            <a:ext cx="4696480" cy="43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58180" y="3997914"/>
            <a:ext cx="328463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1664" y="4106149"/>
            <a:ext cx="52273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Fixed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8780" y="3327171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#Fixed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속성은 </a:t>
            </a:r>
            <a:r>
              <a:rPr lang="ko-KR" altLang="en-US" sz="20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스크롤로 화면을 내려도 사라지지 않고 같은 위치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고수합니다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상단 메뉴 바 등을 구현할 때 유용합니다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Absolute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3140324"/>
            <a:ext cx="11523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i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4000" i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</a:t>
            </a:r>
            <a:endParaRPr lang="en-US" altLang="ko-KR" sz="4000" i="1" u="sng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부모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결정합니다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40" y="5959095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부모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없다면 위치는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&lt;body&gt;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대해 결정됩니다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480643" y="1369374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Absolute Example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4641201"/>
            <a:ext cx="2172003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05908" y="2861811"/>
            <a:ext cx="57900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Absoulte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59880" y="2292704"/>
            <a:ext cx="242011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A3E9D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A3E9D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Z- index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64592" y="1796359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수직 위치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배치 순서를 결정합니다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740" y="3227832"/>
            <a:ext cx="2404872" cy="1819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88324" y="3564466"/>
            <a:ext cx="2404872" cy="1819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37932" y="4237734"/>
            <a:ext cx="2404872" cy="1819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7176" y="4642611"/>
            <a:ext cx="2404872" cy="181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8083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지금까지 배운 내용은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7375" y="4347328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</a:t>
            </a:r>
            <a:r>
              <a:rPr lang="en-US" altLang="ko-KR" sz="66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Structure, &lt;h1&gt;, &lt;a&gt;, &lt;div&gt;, &lt;p&gt;, &lt;table&gt;, &lt;li&gt;, &lt;</a:t>
            </a:r>
            <a:r>
              <a:rPr lang="en-US" altLang="ko-KR" sz="4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img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…</a:t>
            </a:r>
          </a:p>
          <a:p>
            <a:pPr marL="742950" indent="-742950" algn="l">
              <a:buAutoNum type="arabicPeriod"/>
            </a:pPr>
            <a:endParaRPr lang="en-US" altLang="ko-KR" sz="4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Selector,  Property, Box-Model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0781" y="6227865"/>
            <a:ext cx="7101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쭉 훑어보고 모르는 내용이 있으면 복습하도록 합시다</a:t>
            </a:r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271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46304" y="1595515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클수록 위에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우선적으로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표시됩니다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Example of stacking rules modified using z-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47" y="2303401"/>
            <a:ext cx="44577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46304" y="5915908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#Z-index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속성은 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 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적용 가능합니다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</a:p>
          <a:p>
            <a:pPr algn="ctr"/>
            <a:endParaRPr lang="en-US" altLang="ko-KR" sz="2400" u="sng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141" y="1386885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 Example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88" y="5109231"/>
            <a:ext cx="3982006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424126" y="3048765"/>
            <a:ext cx="468862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zindex1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zindex2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zindex3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67144" y="2171602"/>
            <a:ext cx="263496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zindex1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zindex2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zindex3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4693" y="6341787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주요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코드만 표기하였습니다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Float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40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한컴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워드에서 지원하는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유사한 기능입니다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12" y="4287846"/>
            <a:ext cx="1804957" cy="5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40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한컴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워드에서 지원하는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유사한 기능입니다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12" y="4287846"/>
            <a:ext cx="1804957" cy="5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40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한컴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워드에서 지원하는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유사한 기능입니다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12" y="4287846"/>
            <a:ext cx="1804957" cy="5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415562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정렬하는 원리는 다음과 같습니다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05" y="6378415"/>
            <a:ext cx="4553585" cy="304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31177" y="5066519"/>
            <a:ext cx="45837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>
                <a:solidFill>
                  <a:srgbClr val="448C27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333333"/>
                </a:solidFill>
                <a:latin typeface="Consolas" panose="020B0609020204030204" pitchFamily="49" charset="0"/>
              </a:rPr>
              <a:t>float left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float right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4752" y="3702509"/>
            <a:ext cx="312263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41" y="2228956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예를 들어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block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이므로 한 줄 전체를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차지해야 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주면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요소는 다음에 올 객체를 위해 </a:t>
            </a:r>
            <a:r>
              <a:rPr lang="ko-KR" altLang="en-US" sz="24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자신의 너비를 최소화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415562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응용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41" y="2228956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loat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 레이아웃을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구성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하는데 유용하게 사용됩니다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특히 </a:t>
            </a:r>
            <a:r>
              <a:rPr lang="ko-KR" altLang="en-US" sz="24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고정된 크기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왼쪽 혹은 오른쪽에 구성하는데 유용합니다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96" y="4303308"/>
            <a:ext cx="5611008" cy="22958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141" y="3196024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같은 레이아웃이 대표적인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응용 사례입니다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Flex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77281" y="18805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Flex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Flex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5182" y="3375472"/>
            <a:ext cx="11281360" cy="1785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Layout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다루기 위해</a:t>
            </a:r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Position, Z-index, </a:t>
            </a:r>
          </a:p>
          <a:p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Display, Flexbox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등을 알아봅시다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Multi column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108363" y="1664197"/>
            <a:ext cx="101521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그렇다면 어떤 방법이 가장 </a:t>
            </a:r>
            <a:r>
              <a:rPr lang="ko-KR" altLang="en-US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바람직한가요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BF4053-D93E-4879-A726-C98BF02D68EC}"/>
              </a:ext>
            </a:extLst>
          </p:cNvPr>
          <p:cNvSpPr/>
          <p:nvPr/>
        </p:nvSpPr>
        <p:spPr>
          <a:xfrm>
            <a:off x="2814567" y="2874880"/>
            <a:ext cx="6739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https://hpitos.tistory.com/15</a:t>
            </a:r>
            <a:endParaRPr lang="ko-KR" altLang="en-US" sz="4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1108363" y="4428438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스타일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유지보수의 어려움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스타일 시트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비효율적인 데이터 사용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스타일 시트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바람직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338848" y="2658138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꾸며주려면 꾸며줄 대상을 알아야 한다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742F412-00F7-4F30-BC7F-A88A0F442D9E}"/>
              </a:ext>
            </a:extLst>
          </p:cNvPr>
          <p:cNvSpPr txBox="1">
            <a:spLocks/>
          </p:cNvSpPr>
          <p:nvPr/>
        </p:nvSpPr>
        <p:spPr>
          <a:xfrm>
            <a:off x="0" y="-44902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Selcetor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678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555903" y="4994441"/>
            <a:ext cx="1108019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선택자에는 크게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종류</a:t>
            </a: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있습니다</a:t>
            </a:r>
            <a:r>
              <a:rPr lang="en-US" altLang="ko-KR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ID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0" y="-44902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Selcetor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C4F9BEB7-B3CE-4DEE-8C81-DFA9D38706AD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09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932290" y="-44902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태그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6910C0-55BC-42CC-8346-BAFE8284D1C7}"/>
              </a:ext>
            </a:extLst>
          </p:cNvPr>
          <p:cNvSpPr/>
          <p:nvPr/>
        </p:nvSpPr>
        <p:spPr>
          <a:xfrm>
            <a:off x="1002145" y="2793154"/>
            <a:ext cx="433185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4000" dirty="0">
                <a:solidFill>
                  <a:srgbClr val="333333"/>
                </a:solidFill>
                <a:latin typeface="Consolas" panose="020B0609020204030204" pitchFamily="49" charset="0"/>
              </a:rPr>
              <a:t>Tag Selector</a:t>
            </a:r>
            <a:r>
              <a:rPr lang="en-US" altLang="ko-KR" sz="4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40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4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9A6D5-B223-41D8-BC57-FEFF9417610B}"/>
              </a:ext>
            </a:extLst>
          </p:cNvPr>
          <p:cNvSpPr/>
          <p:nvPr/>
        </p:nvSpPr>
        <p:spPr>
          <a:xfrm>
            <a:off x="6539345" y="2441062"/>
            <a:ext cx="369753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7A3E9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4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400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4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400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4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4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4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338FEEE-1508-4F3A-96E2-59E3E08152D8}"/>
              </a:ext>
            </a:extLst>
          </p:cNvPr>
          <p:cNvSpPr txBox="1">
            <a:spLocks/>
          </p:cNvSpPr>
          <p:nvPr/>
        </p:nvSpPr>
        <p:spPr>
          <a:xfrm>
            <a:off x="109661" y="4786563"/>
            <a:ext cx="1108019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Tag_name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꼴로 태그를 선택할 수 있습니다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4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708554" y="-44902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클래스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B3BB53-1E62-43D0-8A14-45330B71B0F7}"/>
              </a:ext>
            </a:extLst>
          </p:cNvPr>
          <p:cNvSpPr/>
          <p:nvPr/>
        </p:nvSpPr>
        <p:spPr>
          <a:xfrm>
            <a:off x="240866" y="3078080"/>
            <a:ext cx="609600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color-blue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Class Selector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2CE25-BBF5-4CC8-B901-F5A48A483938}"/>
              </a:ext>
            </a:extLst>
          </p:cNvPr>
          <p:cNvSpPr/>
          <p:nvPr/>
        </p:nvSpPr>
        <p:spPr>
          <a:xfrm>
            <a:off x="7112002" y="2561089"/>
            <a:ext cx="3084944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color-blue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BDECFA2-008A-415A-B41F-BB6993758651}"/>
              </a:ext>
            </a:extLst>
          </p:cNvPr>
          <p:cNvSpPr txBox="1">
            <a:spLocks/>
          </p:cNvSpPr>
          <p:nvPr/>
        </p:nvSpPr>
        <p:spPr>
          <a:xfrm>
            <a:off x="165079" y="4878927"/>
            <a:ext cx="1108019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Class_name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꼴로 클래스를 선택할 수 있습니다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389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744705" y="-44902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클래스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C3B4D-D319-4C17-84C4-66B81A796120}"/>
              </a:ext>
            </a:extLst>
          </p:cNvPr>
          <p:cNvSpPr/>
          <p:nvPr/>
        </p:nvSpPr>
        <p:spPr>
          <a:xfrm>
            <a:off x="169504" y="2951946"/>
            <a:ext cx="613893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2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color-blue italic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Class Selector</a:t>
            </a:r>
            <a:r>
              <a:rPr lang="en-US" altLang="ko-KR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E146E9-5B79-4E85-B0E7-5BBC299B0B0E}"/>
              </a:ext>
            </a:extLst>
          </p:cNvPr>
          <p:cNvSpPr/>
          <p:nvPr/>
        </p:nvSpPr>
        <p:spPr>
          <a:xfrm>
            <a:off x="7278254" y="2203317"/>
            <a:ext cx="349134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color-blue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7A3E9D"/>
                </a:solidFill>
                <a:latin typeface="Consolas" panose="020B0609020204030204" pitchFamily="49" charset="0"/>
              </a:rPr>
              <a:t>italic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C5D27"/>
                </a:solidFill>
                <a:latin typeface="Consolas" panose="020B0609020204030204" pitchFamily="49" charset="0"/>
              </a:rPr>
              <a:t>font-style</a:t>
            </a:r>
            <a:r>
              <a:rPr lang="en-US" altLang="ko-KR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italic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AE04C1C-FD49-433C-BBEF-D89E581F2D46}"/>
              </a:ext>
            </a:extLst>
          </p:cNvPr>
          <p:cNvSpPr txBox="1">
            <a:spLocks/>
          </p:cNvSpPr>
          <p:nvPr/>
        </p:nvSpPr>
        <p:spPr>
          <a:xfrm>
            <a:off x="169504" y="4994441"/>
            <a:ext cx="1108019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위와 같이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여러 개 지정할 수 도 있습니다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공백으로 구분합니다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135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1095392" y="-47387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ID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AE63C-105B-4E33-94D1-674647BB3346}"/>
              </a:ext>
            </a:extLst>
          </p:cNvPr>
          <p:cNvSpPr/>
          <p:nvPr/>
        </p:nvSpPr>
        <p:spPr>
          <a:xfrm>
            <a:off x="503378" y="2736502"/>
            <a:ext cx="6534731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2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3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color-yellow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ID Selector</a:t>
            </a:r>
            <a:r>
              <a:rPr lang="en-US" altLang="ko-KR" sz="3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3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E977C-6769-467C-90D6-9AA904270909}"/>
              </a:ext>
            </a:extLst>
          </p:cNvPr>
          <p:cNvSpPr/>
          <p:nvPr/>
        </p:nvSpPr>
        <p:spPr>
          <a:xfrm>
            <a:off x="7703126" y="2736502"/>
            <a:ext cx="3241964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color-yellow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5115C3-4015-49BE-85F9-390ED2F81758}"/>
              </a:ext>
            </a:extLst>
          </p:cNvPr>
          <p:cNvSpPr txBox="1">
            <a:spLocks/>
          </p:cNvSpPr>
          <p:nvPr/>
        </p:nvSpPr>
        <p:spPr>
          <a:xfrm>
            <a:off x="165079" y="4878927"/>
            <a:ext cx="1108019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ID_name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꼴로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선택할 수 있습니다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95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825286" y="-556682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927CDF-FC38-4F53-BA7F-FDF9E6E57438}"/>
              </a:ext>
            </a:extLst>
          </p:cNvPr>
          <p:cNvSpPr/>
          <p:nvPr/>
        </p:nvSpPr>
        <p:spPr>
          <a:xfrm>
            <a:off x="5445173" y="1999513"/>
            <a:ext cx="2812973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color-blue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italic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9C5D27"/>
                </a:solidFill>
                <a:latin typeface="Consolas" panose="020B0609020204030204" pitchFamily="49" charset="0"/>
              </a:rPr>
              <a:t>font-style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448C27"/>
                </a:solidFill>
                <a:latin typeface="Consolas" panose="020B0609020204030204" pitchFamily="49" charset="0"/>
              </a:rPr>
              <a:t>italic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color-yellow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0FD619-1515-4C9E-B68B-B4C6313F846C}"/>
              </a:ext>
            </a:extLst>
          </p:cNvPr>
          <p:cNvSpPr/>
          <p:nvPr/>
        </p:nvSpPr>
        <p:spPr>
          <a:xfrm>
            <a:off x="294332" y="2969859"/>
            <a:ext cx="494887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Type Selector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color-blue italic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Class Selector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color-yellow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ID Selector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E7E379-AAF6-445D-84FC-1405864B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15" y="2969859"/>
            <a:ext cx="2072820" cy="153175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2081A7D-1379-4C2C-8FBA-7A44FEAF6E98}"/>
              </a:ext>
            </a:extLst>
          </p:cNvPr>
          <p:cNvSpPr/>
          <p:nvPr/>
        </p:nvSpPr>
        <p:spPr>
          <a:xfrm>
            <a:off x="8731879" y="3429000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68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BD40E5-E414-44DD-8090-105DAE3C6147}"/>
              </a:ext>
            </a:extLst>
          </p:cNvPr>
          <p:cNvSpPr txBox="1">
            <a:spLocks/>
          </p:cNvSpPr>
          <p:nvPr/>
        </p:nvSpPr>
        <p:spPr>
          <a:xfrm>
            <a:off x="-1039294" y="-60080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복합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선택자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32782-6561-4D54-A350-51E937873D79}"/>
              </a:ext>
            </a:extLst>
          </p:cNvPr>
          <p:cNvSpPr/>
          <p:nvPr/>
        </p:nvSpPr>
        <p:spPr>
          <a:xfrm>
            <a:off x="1124932" y="1600480"/>
            <a:ext cx="280604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item 1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item 2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it-IT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blue-list</a:t>
            </a:r>
            <a:r>
              <a:rPr lang="it-IT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item 1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item 2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1D0A51-AFEB-40FC-BCCF-366603A7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504" y="1927420"/>
            <a:ext cx="1985011" cy="23565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F0B26A-7BF6-4308-8FCC-AD3D0F9662DF}"/>
              </a:ext>
            </a:extLst>
          </p:cNvPr>
          <p:cNvSpPr/>
          <p:nvPr/>
        </p:nvSpPr>
        <p:spPr>
          <a:xfrm>
            <a:off x="4971068" y="2154478"/>
            <a:ext cx="213674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blue-list li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ECB651-7210-4C47-B81C-EF89343E09A3}"/>
              </a:ext>
            </a:extLst>
          </p:cNvPr>
          <p:cNvSpPr/>
          <p:nvPr/>
        </p:nvSpPr>
        <p:spPr>
          <a:xfrm>
            <a:off x="8261025" y="2839157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FF1A4EC-B5A0-4952-B55D-7DA573CCBF71}"/>
              </a:ext>
            </a:extLst>
          </p:cNvPr>
          <p:cNvSpPr txBox="1">
            <a:spLocks/>
          </p:cNvSpPr>
          <p:nvPr/>
        </p:nvSpPr>
        <p:spPr>
          <a:xfrm>
            <a:off x="-6447" y="5411337"/>
            <a:ext cx="1209177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ul&gt;li -&gt; &lt;ul&gt; </a:t>
            </a: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밑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선택한다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#blue-list li -&gt; blue list id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밑에 있는 모든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선택한다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Introduction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655781" y="1397462"/>
            <a:ext cx="30332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VS Class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667572" y="4081673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문서에서 한 번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사용할 수 있다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문서에서 여러 번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있다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ID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속성이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속성보다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순위가 높다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ID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속성은 해당 요소의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속성에 영향을 받지 않는다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622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72D6A5-2F46-48B6-A827-BE8376DCB81A}"/>
              </a:ext>
            </a:extLst>
          </p:cNvPr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3D66A-432C-42AC-B374-07E4F6CF854C}"/>
              </a:ext>
            </a:extLst>
          </p:cNvPr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51E8681-73E7-46D6-BA09-1C3A32C470BB}"/>
              </a:ext>
            </a:extLst>
          </p:cNvPr>
          <p:cNvSpPr txBox="1">
            <a:spLocks/>
          </p:cNvSpPr>
          <p:nvPr/>
        </p:nvSpPr>
        <p:spPr>
          <a:xfrm>
            <a:off x="338848" y="2658138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어떻게 꾸밀 것인가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D9D2E9-0CE7-47BA-8412-AFB237C10721}"/>
              </a:ext>
            </a:extLst>
          </p:cNvPr>
          <p:cNvSpPr txBox="1">
            <a:spLocks/>
          </p:cNvSpPr>
          <p:nvPr/>
        </p:nvSpPr>
        <p:spPr>
          <a:xfrm>
            <a:off x="-322633" y="-513058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속성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(Property)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3499C26D-A8D4-4F76-8B53-7D23F4CFACAF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59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72D6A5-2F46-48B6-A827-BE8376DCB81A}"/>
              </a:ext>
            </a:extLst>
          </p:cNvPr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3D66A-432C-42AC-B374-07E4F6CF854C}"/>
              </a:ext>
            </a:extLst>
          </p:cNvPr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D9D2E9-0CE7-47BA-8412-AFB237C10721}"/>
              </a:ext>
            </a:extLst>
          </p:cNvPr>
          <p:cNvSpPr txBox="1">
            <a:spLocks/>
          </p:cNvSpPr>
          <p:nvPr/>
        </p:nvSpPr>
        <p:spPr>
          <a:xfrm>
            <a:off x="-158833" y="-517319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속성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(Property)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62E079-BC15-4C47-BF18-A6A1B24C29BD}"/>
              </a:ext>
            </a:extLst>
          </p:cNvPr>
          <p:cNvSpPr txBox="1">
            <a:spLocks/>
          </p:cNvSpPr>
          <p:nvPr/>
        </p:nvSpPr>
        <p:spPr>
          <a:xfrm>
            <a:off x="338848" y="2447435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셀 수도 없이 </a:t>
            </a: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정말 많은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속성이 존재합니다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B0F7B2-438E-483D-A288-C505392F1FBD}"/>
              </a:ext>
            </a:extLst>
          </p:cNvPr>
          <p:cNvSpPr txBox="1">
            <a:spLocks/>
          </p:cNvSpPr>
          <p:nvPr/>
        </p:nvSpPr>
        <p:spPr>
          <a:xfrm>
            <a:off x="-1237034" y="5412189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강좌에서는 </a:t>
            </a: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</a:t>
            </a: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  </a:t>
            </a:r>
            <a:r>
              <a:rPr lang="ko-KR" altLang="en-US" sz="40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폰트</a:t>
            </a:r>
            <a:r>
              <a:rPr lang="en-US" altLang="ko-KR" sz="40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40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</a:t>
            </a:r>
            <a:r>
              <a:rPr lang="en-US" altLang="ko-KR" sz="40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40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박스 모델링</a:t>
            </a:r>
            <a:endParaRPr lang="en-US" altLang="ko-KR" sz="4000" b="1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빠르게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알아봅니다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737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72D6A5-2F46-48B6-A827-BE8376DCB81A}"/>
              </a:ext>
            </a:extLst>
          </p:cNvPr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3D66A-432C-42AC-B374-07E4F6CF854C}"/>
              </a:ext>
            </a:extLst>
          </p:cNvPr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D9D2E9-0CE7-47BA-8412-AFB237C10721}"/>
              </a:ext>
            </a:extLst>
          </p:cNvPr>
          <p:cNvSpPr txBox="1">
            <a:spLocks/>
          </p:cNvSpPr>
          <p:nvPr/>
        </p:nvSpPr>
        <p:spPr>
          <a:xfrm>
            <a:off x="-244811" y="-58243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속성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(Property)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62E079-BC15-4C47-BF18-A6A1B24C29BD}"/>
              </a:ext>
            </a:extLst>
          </p:cNvPr>
          <p:cNvSpPr txBox="1">
            <a:spLocks/>
          </p:cNvSpPr>
          <p:nvPr/>
        </p:nvSpPr>
        <p:spPr>
          <a:xfrm>
            <a:off x="-3221476" y="2272240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속성들은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W3school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3F4F8-DE5A-47EF-8AB8-B96816773609}"/>
              </a:ext>
            </a:extLst>
          </p:cNvPr>
          <p:cNvSpPr/>
          <p:nvPr/>
        </p:nvSpPr>
        <p:spPr>
          <a:xfrm>
            <a:off x="1545501" y="3074659"/>
            <a:ext cx="820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https://www.w3schools.com/css/default.asp</a:t>
            </a:r>
            <a:endParaRPr lang="ko-KR" altLang="en-US" sz="3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269280A-8F75-4F55-8F46-DBB9BFC94ABF}"/>
              </a:ext>
            </a:extLst>
          </p:cNvPr>
          <p:cNvSpPr txBox="1">
            <a:spLocks/>
          </p:cNvSpPr>
          <p:nvPr/>
        </p:nvSpPr>
        <p:spPr>
          <a:xfrm>
            <a:off x="-1952013" y="3672257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구글링을 통해 찾아보면 됩니다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20C6690-67CC-4147-A0F2-F7CD12300B89}"/>
              </a:ext>
            </a:extLst>
          </p:cNvPr>
          <p:cNvSpPr txBox="1">
            <a:spLocks/>
          </p:cNvSpPr>
          <p:nvPr/>
        </p:nvSpPr>
        <p:spPr>
          <a:xfrm>
            <a:off x="4539575" y="2971889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790CF7D-C45E-49C2-B4FB-283AD8A9B651}"/>
              </a:ext>
            </a:extLst>
          </p:cNvPr>
          <p:cNvSpPr txBox="1">
            <a:spLocks/>
          </p:cNvSpPr>
          <p:nvPr/>
        </p:nvSpPr>
        <p:spPr>
          <a:xfrm>
            <a:off x="-158833" y="5551295"/>
            <a:ext cx="11514304" cy="77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HTML/CSS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절대 외워서 사용하는 언어가 아닙니다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즉석으로 검색해보며 사용하세요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576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0F3E38A-FF98-4569-9F0D-9049A3154037}"/>
              </a:ext>
            </a:extLst>
          </p:cNvPr>
          <p:cNvSpPr txBox="1">
            <a:spLocks/>
          </p:cNvSpPr>
          <p:nvPr/>
        </p:nvSpPr>
        <p:spPr>
          <a:xfrm>
            <a:off x="-935476" y="-52491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폰트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(Font)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9A2C9B-B4F5-4398-88D4-588411BCAFA8}"/>
              </a:ext>
            </a:extLst>
          </p:cNvPr>
          <p:cNvSpPr/>
          <p:nvPr/>
        </p:nvSpPr>
        <p:spPr>
          <a:xfrm>
            <a:off x="179128" y="2929228"/>
            <a:ext cx="45298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Font Test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font-prop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Font Test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FB9D8E-99B0-403F-A816-F15EE6114938}"/>
              </a:ext>
            </a:extLst>
          </p:cNvPr>
          <p:cNvSpPr/>
          <p:nvPr/>
        </p:nvSpPr>
        <p:spPr>
          <a:xfrm>
            <a:off x="5021092" y="1979791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font-prop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font-family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Georgia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Times New Roman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Times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serif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25AAF6-0102-4E4F-883E-4437025E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96" y="5072424"/>
            <a:ext cx="2174227" cy="150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F0119A-2E71-441C-B27B-AB3CFC6C5D72}"/>
              </a:ext>
            </a:extLst>
          </p:cNvPr>
          <p:cNvSpPr/>
          <p:nvPr/>
        </p:nvSpPr>
        <p:spPr>
          <a:xfrm rot="5400000">
            <a:off x="4666681" y="4369419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9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655781" y="1397462"/>
            <a:ext cx="8738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외부 폰트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한글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싶어요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172051" y="3041198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웹 폰트를  이용하면 됩니다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86E216-6AF9-4C6F-B9D4-EFA92B43B7FF}"/>
              </a:ext>
            </a:extLst>
          </p:cNvPr>
          <p:cNvSpPr/>
          <p:nvPr/>
        </p:nvSpPr>
        <p:spPr>
          <a:xfrm>
            <a:off x="1552865" y="4595235"/>
            <a:ext cx="8740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https://www.codingfactory.net/10561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55013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D23CD-A43A-4098-80BF-F8664D9D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79" y="5478633"/>
            <a:ext cx="3398815" cy="1272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6767869-A858-407A-BE5B-B760F4362D27}"/>
              </a:ext>
            </a:extLst>
          </p:cNvPr>
          <p:cNvSpPr/>
          <p:nvPr/>
        </p:nvSpPr>
        <p:spPr>
          <a:xfrm rot="5400000">
            <a:off x="5338867" y="4729344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E4D0D-B8AA-4B4B-B01F-7BBF09310240}"/>
              </a:ext>
            </a:extLst>
          </p:cNvPr>
          <p:cNvSpPr/>
          <p:nvPr/>
        </p:nvSpPr>
        <p:spPr>
          <a:xfrm>
            <a:off x="6968246" y="2551837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red-background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image-background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background-image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(“IMAGE.JPG")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3A3022-AE46-44FB-BFC8-6C42CB10F092}"/>
              </a:ext>
            </a:extLst>
          </p:cNvPr>
          <p:cNvSpPr/>
          <p:nvPr/>
        </p:nvSpPr>
        <p:spPr>
          <a:xfrm>
            <a:off x="596630" y="2932358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red-background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red background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image-background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image background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6623FAA-C860-4BC9-9001-8CD3F2D03979}"/>
              </a:ext>
            </a:extLst>
          </p:cNvPr>
          <p:cNvSpPr txBox="1">
            <a:spLocks/>
          </p:cNvSpPr>
          <p:nvPr/>
        </p:nvSpPr>
        <p:spPr>
          <a:xfrm>
            <a:off x="241572" y="-572221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배경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(Background)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704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5F746-193C-452A-B91B-D035A5F28F80}"/>
              </a:ext>
            </a:extLst>
          </p:cNvPr>
          <p:cNvSpPr txBox="1">
            <a:spLocks/>
          </p:cNvSpPr>
          <p:nvPr/>
        </p:nvSpPr>
        <p:spPr>
          <a:xfrm>
            <a:off x="1345847" y="1717602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HTML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요소는 다음과 같은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Box-model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가집니다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E10C4F-4C7F-4A26-B96D-9EC06CDE096A}"/>
              </a:ext>
            </a:extLst>
          </p:cNvPr>
          <p:cNvSpPr txBox="1">
            <a:spLocks/>
          </p:cNvSpPr>
          <p:nvPr/>
        </p:nvSpPr>
        <p:spPr>
          <a:xfrm>
            <a:off x="-765179" y="-6291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8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35E95BCA-8CBE-4143-9ED1-54D77050F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23" y="3574097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2459FC21-FCD7-4FB0-978B-619BE728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/>
          <a:stretch/>
        </p:blipFill>
        <p:spPr bwMode="auto">
          <a:xfrm>
            <a:off x="6030038" y="3331365"/>
            <a:ext cx="5391150" cy="32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F580B40F-660F-4E0F-B47F-AF8E86F6D1FA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8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5F746-193C-452A-B91B-D035A5F28F80}"/>
              </a:ext>
            </a:extLst>
          </p:cNvPr>
          <p:cNvSpPr txBox="1">
            <a:spLocks/>
          </p:cNvSpPr>
          <p:nvPr/>
        </p:nvSpPr>
        <p:spPr>
          <a:xfrm>
            <a:off x="1446373" y="3314596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사용하여 </a:t>
            </a:r>
            <a:r>
              <a:rPr lang="en-US" altLang="ko-KR" sz="5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5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</a:t>
            </a:r>
            <a:r>
              <a:rPr lang="en-US" altLang="ko-KR" sz="5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(Space)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지정할 수 있습니다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83BDAA-A8E8-49CE-9270-5C50CEC7CD11}"/>
              </a:ext>
            </a:extLst>
          </p:cNvPr>
          <p:cNvSpPr txBox="1">
            <a:spLocks/>
          </p:cNvSpPr>
          <p:nvPr/>
        </p:nvSpPr>
        <p:spPr>
          <a:xfrm>
            <a:off x="-765179" y="-6291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B9E09049-5A33-48AB-B86C-47AE4FC95A91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1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5F746-193C-452A-B91B-D035A5F28F80}"/>
              </a:ext>
            </a:extLst>
          </p:cNvPr>
          <p:cNvSpPr txBox="1">
            <a:spLocks/>
          </p:cNvSpPr>
          <p:nvPr/>
        </p:nvSpPr>
        <p:spPr>
          <a:xfrm>
            <a:off x="719198" y="2978959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width height</a:t>
            </a:r>
          </a:p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83BDAA-A8E8-49CE-9270-5C50CEC7CD11}"/>
              </a:ext>
            </a:extLst>
          </p:cNvPr>
          <p:cNvSpPr txBox="1">
            <a:spLocks/>
          </p:cNvSpPr>
          <p:nvPr/>
        </p:nvSpPr>
        <p:spPr>
          <a:xfrm>
            <a:off x="912792" y="-60080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Box-model: Content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E75BB4-3683-4CE3-9FD5-E80792796554}"/>
              </a:ext>
            </a:extLst>
          </p:cNvPr>
          <p:cNvSpPr txBox="1">
            <a:spLocks/>
          </p:cNvSpPr>
          <p:nvPr/>
        </p:nvSpPr>
        <p:spPr>
          <a:xfrm>
            <a:off x="77140" y="1652802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Content(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너비와 높이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조정하려면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9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446B6C03-6247-44CA-8CFC-02C8366E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49" y="615252"/>
            <a:ext cx="2032408" cy="14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48AE20-922A-447E-B8EC-CB78B14AAFB9}"/>
              </a:ext>
            </a:extLst>
          </p:cNvPr>
          <p:cNvSpPr/>
          <p:nvPr/>
        </p:nvSpPr>
        <p:spPr>
          <a:xfrm>
            <a:off x="77140" y="4304098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sv-SE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sv-SE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sv-SE" altLang="ko-KR" sz="20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sv-SE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sv-SE" altLang="ko-KR" sz="2000" dirty="0">
                <a:solidFill>
                  <a:srgbClr val="448C27"/>
                </a:solidFill>
                <a:latin typeface="Consolas" panose="020B0609020204030204" pitchFamily="49" charset="0"/>
              </a:rPr>
              <a:t>box-model</a:t>
            </a:r>
            <a:r>
              <a:rPr lang="sv-SE" altLang="ko-KR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sv-SE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sv-SE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Box</a:t>
            </a:r>
            <a:r>
              <a:rPr lang="sv-SE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sv-SE" altLang="ko-KR" sz="2000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sv-SE" altLang="ko-KR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sv-SE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E1BFC-BCDD-47B8-983C-9F6C96F07D0B}"/>
              </a:ext>
            </a:extLst>
          </p:cNvPr>
          <p:cNvSpPr/>
          <p:nvPr/>
        </p:nvSpPr>
        <p:spPr>
          <a:xfrm>
            <a:off x="4190019" y="39655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01068D-C3C9-431F-A565-8327E6F36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8" b="9627"/>
          <a:stretch/>
        </p:blipFill>
        <p:spPr>
          <a:xfrm>
            <a:off x="9350051" y="3880197"/>
            <a:ext cx="1185267" cy="10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3DB6F-35E5-423B-A714-B3F22478F896}"/>
              </a:ext>
            </a:extLst>
          </p:cNvPr>
          <p:cNvSpPr/>
          <p:nvPr/>
        </p:nvSpPr>
        <p:spPr>
          <a:xfrm>
            <a:off x="4190018" y="4504154"/>
            <a:ext cx="1815383" cy="660454"/>
          </a:xfrm>
          <a:prstGeom prst="rect">
            <a:avLst/>
          </a:prstGeom>
          <a:noFill/>
          <a:ln w="76200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E918F8B6-E220-4D42-BA11-4FEC3784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" y="4930485"/>
            <a:ext cx="2692640" cy="19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2FC00CD-0321-4D79-8DCA-76E9931DB904}"/>
              </a:ext>
            </a:extLst>
          </p:cNvPr>
          <p:cNvSpPr/>
          <p:nvPr/>
        </p:nvSpPr>
        <p:spPr>
          <a:xfrm>
            <a:off x="7928417" y="4192037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9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76550" y="3428582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</a:p>
          <a:p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구획을 나누고 적절한 정보를 배치하는 것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9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0F28D0-019E-419B-B15A-44D18D1C3323}"/>
              </a:ext>
            </a:extLst>
          </p:cNvPr>
          <p:cNvSpPr/>
          <p:nvPr/>
        </p:nvSpPr>
        <p:spPr>
          <a:xfrm>
            <a:off x="3621944" y="34888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83BDAA-A8E8-49CE-9270-5C50CEC7CD11}"/>
              </a:ext>
            </a:extLst>
          </p:cNvPr>
          <p:cNvSpPr txBox="1">
            <a:spLocks/>
          </p:cNvSpPr>
          <p:nvPr/>
        </p:nvSpPr>
        <p:spPr>
          <a:xfrm>
            <a:off x="912792" y="-60080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Box-model:Border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E75BB4-3683-4CE3-9FD5-E80792796554}"/>
              </a:ext>
            </a:extLst>
          </p:cNvPr>
          <p:cNvSpPr txBox="1">
            <a:spLocks/>
          </p:cNvSpPr>
          <p:nvPr/>
        </p:nvSpPr>
        <p:spPr>
          <a:xfrm>
            <a:off x="77140" y="1652802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border(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조정하려면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3DB6F-35E5-423B-A714-B3F22478F896}"/>
              </a:ext>
            </a:extLst>
          </p:cNvPr>
          <p:cNvSpPr/>
          <p:nvPr/>
        </p:nvSpPr>
        <p:spPr>
          <a:xfrm>
            <a:off x="3652773" y="4600257"/>
            <a:ext cx="2631295" cy="983419"/>
          </a:xfrm>
          <a:prstGeom prst="rect">
            <a:avLst/>
          </a:prstGeom>
          <a:noFill/>
          <a:ln w="76200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17FE1B72-AD82-4890-88B1-9B3F8103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" y="4930485"/>
            <a:ext cx="2692640" cy="19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A6F333-15FE-4402-A48B-22A9B8BA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750" y="4001201"/>
            <a:ext cx="1089754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877F542-D4D7-4705-9E52-E9C7E6680BF7}"/>
              </a:ext>
            </a:extLst>
          </p:cNvPr>
          <p:cNvSpPr/>
          <p:nvPr/>
        </p:nvSpPr>
        <p:spPr>
          <a:xfrm>
            <a:off x="7741555" y="4306254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03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877ABD-511E-46EC-9937-EA25883A407C}"/>
              </a:ext>
            </a:extLst>
          </p:cNvPr>
          <p:cNvSpPr txBox="1">
            <a:spLocks/>
          </p:cNvSpPr>
          <p:nvPr/>
        </p:nvSpPr>
        <p:spPr>
          <a:xfrm>
            <a:off x="1596849" y="187840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Border </a:t>
            </a:r>
            <a:r>
              <a:rPr lang="ko-KR" altLang="en-US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 </a:t>
            </a:r>
            <a:r>
              <a:rPr lang="en-US" altLang="ko-KR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B2F8DB-15C8-4F41-8E90-D7C3B903FCD5}"/>
              </a:ext>
            </a:extLst>
          </p:cNvPr>
          <p:cNvSpPr/>
          <p:nvPr/>
        </p:nvSpPr>
        <p:spPr>
          <a:xfrm>
            <a:off x="1506046" y="36805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4AB350-08D1-4570-9697-3627920FCC18}"/>
              </a:ext>
            </a:extLst>
          </p:cNvPr>
          <p:cNvSpPr/>
          <p:nvPr/>
        </p:nvSpPr>
        <p:spPr>
          <a:xfrm>
            <a:off x="6490092" y="39575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FE180-07FC-4E6F-8F2B-29C1136C2EA6}"/>
              </a:ext>
            </a:extLst>
          </p:cNvPr>
          <p:cNvSpPr/>
          <p:nvPr/>
        </p:nvSpPr>
        <p:spPr>
          <a:xfrm>
            <a:off x="2996121" y="5891644"/>
            <a:ext cx="667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https://www.w3schools.com/css/css_border.asp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443487-3B9F-4FCB-858D-5484BDB129D3}"/>
              </a:ext>
            </a:extLst>
          </p:cNvPr>
          <p:cNvSpPr/>
          <p:nvPr/>
        </p:nvSpPr>
        <p:spPr>
          <a:xfrm>
            <a:off x="1596849" y="2904771"/>
            <a:ext cx="8589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border: border-width border-style border-color</a:t>
            </a:r>
            <a:r>
              <a:rPr lang="ko-KR" altLang="en-US" sz="20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줄여 작성할 수 있습니다</a:t>
            </a:r>
            <a:r>
              <a:rPr lang="en-US" altLang="ko-KR" sz="20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C0B624-D724-4305-9C47-5D5EF422FD8E}"/>
              </a:ext>
            </a:extLst>
          </p:cNvPr>
          <p:cNvSpPr/>
          <p:nvPr/>
        </p:nvSpPr>
        <p:spPr>
          <a:xfrm>
            <a:off x="5262618" y="405077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0CB821-4763-47D3-ADA0-6DCD67B7ED1E}"/>
              </a:ext>
            </a:extLst>
          </p:cNvPr>
          <p:cNvSpPr/>
          <p:nvPr/>
        </p:nvSpPr>
        <p:spPr>
          <a:xfrm>
            <a:off x="2423399" y="5475358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더욱 자세한 내용은</a:t>
            </a:r>
            <a:r>
              <a:rPr lang="en-US" altLang="ko-KR" sz="20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282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83BDAA-A8E8-49CE-9270-5C50CEC7CD11}"/>
              </a:ext>
            </a:extLst>
          </p:cNvPr>
          <p:cNvSpPr txBox="1">
            <a:spLocks/>
          </p:cNvSpPr>
          <p:nvPr/>
        </p:nvSpPr>
        <p:spPr>
          <a:xfrm>
            <a:off x="912792" y="-60080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Box-model: Padding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E75BB4-3683-4CE3-9FD5-E80792796554}"/>
              </a:ext>
            </a:extLst>
          </p:cNvPr>
          <p:cNvSpPr txBox="1">
            <a:spLocks/>
          </p:cNvSpPr>
          <p:nvPr/>
        </p:nvSpPr>
        <p:spPr>
          <a:xfrm>
            <a:off x="1063043" y="1156653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조정하려면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8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EDBB493C-DD81-4E73-AF4C-1B8AEE9B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" y="4930485"/>
            <a:ext cx="2692640" cy="19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4D1DEC3-9AE3-415F-AD97-A279DD10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504" y="3429000"/>
            <a:ext cx="1767993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FD0347F-A8E4-4128-8A8C-0738A7BFB800}"/>
              </a:ext>
            </a:extLst>
          </p:cNvPr>
          <p:cNvSpPr/>
          <p:nvPr/>
        </p:nvSpPr>
        <p:spPr>
          <a:xfrm>
            <a:off x="3755010" y="2980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padding-top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padding-bottom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3C947E-D732-4788-BCE9-AF67B7DBBD0E}"/>
              </a:ext>
            </a:extLst>
          </p:cNvPr>
          <p:cNvSpPr/>
          <p:nvPr/>
        </p:nvSpPr>
        <p:spPr>
          <a:xfrm>
            <a:off x="3782936" y="4412022"/>
            <a:ext cx="2792962" cy="1142471"/>
          </a:xfrm>
          <a:prstGeom prst="rect">
            <a:avLst/>
          </a:prstGeom>
          <a:noFill/>
          <a:ln w="76200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67DA1F6-E7FE-4BD0-919B-8EA38AF9C20F}"/>
              </a:ext>
            </a:extLst>
          </p:cNvPr>
          <p:cNvSpPr/>
          <p:nvPr/>
        </p:nvSpPr>
        <p:spPr>
          <a:xfrm>
            <a:off x="7694552" y="4099906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82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83BDAA-A8E8-49CE-9270-5C50CEC7CD11}"/>
              </a:ext>
            </a:extLst>
          </p:cNvPr>
          <p:cNvSpPr txBox="1">
            <a:spLocks/>
          </p:cNvSpPr>
          <p:nvPr/>
        </p:nvSpPr>
        <p:spPr>
          <a:xfrm>
            <a:off x="912792" y="-600807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Box-model: Margin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E75BB4-3683-4CE3-9FD5-E80792796554}"/>
              </a:ext>
            </a:extLst>
          </p:cNvPr>
          <p:cNvSpPr txBox="1">
            <a:spLocks/>
          </p:cNvSpPr>
          <p:nvPr/>
        </p:nvSpPr>
        <p:spPr>
          <a:xfrm>
            <a:off x="1345847" y="1175754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Margin(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여백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조정하려면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8" name="Picture 4" descr="css box modelì ëí ì´ë¯¸ì§ ê²ìê²°ê³¼">
            <a:extLst>
              <a:ext uri="{FF2B5EF4-FFF2-40B4-BE49-F238E27FC236}">
                <a16:creationId xmlns:a16="http://schemas.microsoft.com/office/drawing/2014/main" id="{EDBB493C-DD81-4E73-AF4C-1B8AEE9B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" y="4930485"/>
            <a:ext cx="2692640" cy="19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680851-522C-4E9D-BB01-3F6859D43A9F}"/>
              </a:ext>
            </a:extLst>
          </p:cNvPr>
          <p:cNvSpPr/>
          <p:nvPr/>
        </p:nvSpPr>
        <p:spPr>
          <a:xfrm>
            <a:off x="3434499" y="32363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box-model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padding-top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padding-bottom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margin-left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B44C4-72DC-4706-926B-6B4442965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2" r="4064"/>
          <a:stretch/>
        </p:blipFill>
        <p:spPr>
          <a:xfrm>
            <a:off x="8463532" y="3429000"/>
            <a:ext cx="2573449" cy="1788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FDE8C8-5314-4039-9523-4DF1F7F65B43}"/>
              </a:ext>
            </a:extLst>
          </p:cNvPr>
          <p:cNvSpPr/>
          <p:nvPr/>
        </p:nvSpPr>
        <p:spPr>
          <a:xfrm>
            <a:off x="3434499" y="5706804"/>
            <a:ext cx="2431280" cy="353528"/>
          </a:xfrm>
          <a:prstGeom prst="rect">
            <a:avLst/>
          </a:prstGeom>
          <a:noFill/>
          <a:ln w="76200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B020D6F-199B-4421-9480-70720D037710}"/>
              </a:ext>
            </a:extLst>
          </p:cNvPr>
          <p:cNvSpPr/>
          <p:nvPr/>
        </p:nvSpPr>
        <p:spPr>
          <a:xfrm>
            <a:off x="7315154" y="418180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17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5F746-193C-452A-B91B-D035A5F28F80}"/>
              </a:ext>
            </a:extLst>
          </p:cNvPr>
          <p:cNvSpPr txBox="1">
            <a:spLocks/>
          </p:cNvSpPr>
          <p:nvPr/>
        </p:nvSpPr>
        <p:spPr>
          <a:xfrm>
            <a:off x="1248819" y="3308144"/>
            <a:ext cx="950030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제작한 </a:t>
            </a: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Box-model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확인해봅시다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C451702-5239-4900-A544-C5A0470D5BC1}"/>
              </a:ext>
            </a:extLst>
          </p:cNvPr>
          <p:cNvSpPr txBox="1">
            <a:spLocks/>
          </p:cNvSpPr>
          <p:nvPr/>
        </p:nvSpPr>
        <p:spPr>
          <a:xfrm>
            <a:off x="-765179" y="-6291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29253F-FC18-4894-B124-5199122026CA}"/>
              </a:ext>
            </a:extLst>
          </p:cNvPr>
          <p:cNvSpPr txBox="1">
            <a:spLocks/>
          </p:cNvSpPr>
          <p:nvPr/>
        </p:nvSpPr>
        <p:spPr>
          <a:xfrm>
            <a:off x="-612779" y="-4767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4870365-6CA8-46AD-85E1-47651E4E0838}"/>
              </a:ext>
            </a:extLst>
          </p:cNvPr>
          <p:cNvSpPr txBox="1">
            <a:spLocks/>
          </p:cNvSpPr>
          <p:nvPr/>
        </p:nvSpPr>
        <p:spPr>
          <a:xfrm>
            <a:off x="-1967060" y="2384882"/>
            <a:ext cx="1040271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Chrome </a:t>
            </a: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도구로</a:t>
            </a:r>
            <a:endParaRPr lang="en-US" altLang="ko-KR" sz="4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159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219F56-B327-4839-BBF6-DC854827B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3" b="16881"/>
          <a:stretch/>
        </p:blipFill>
        <p:spPr>
          <a:xfrm>
            <a:off x="0" y="1734233"/>
            <a:ext cx="12192000" cy="489280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2407760" y="587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7"/>
            <a:ext cx="3090933" cy="26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C451702-5239-4900-A544-C5A0470D5BC1}"/>
              </a:ext>
            </a:extLst>
          </p:cNvPr>
          <p:cNvSpPr txBox="1">
            <a:spLocks/>
          </p:cNvSpPr>
          <p:nvPr/>
        </p:nvSpPr>
        <p:spPr>
          <a:xfrm>
            <a:off x="-765179" y="-6291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29253F-FC18-4894-B124-5199122026CA}"/>
              </a:ext>
            </a:extLst>
          </p:cNvPr>
          <p:cNvSpPr txBox="1">
            <a:spLocks/>
          </p:cNvSpPr>
          <p:nvPr/>
        </p:nvSpPr>
        <p:spPr>
          <a:xfrm>
            <a:off x="-612779" y="-476736"/>
            <a:ext cx="1151430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88BDDC-5F5C-4AAE-A48B-DC71706192BE}"/>
              </a:ext>
            </a:extLst>
          </p:cNvPr>
          <p:cNvSpPr/>
          <p:nvPr/>
        </p:nvSpPr>
        <p:spPr>
          <a:xfrm>
            <a:off x="77140" y="3548927"/>
            <a:ext cx="1691990" cy="11228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6D7C3D-AFEE-4184-8774-FBFE2E27BFFE}"/>
              </a:ext>
            </a:extLst>
          </p:cNvPr>
          <p:cNvSpPr/>
          <p:nvPr/>
        </p:nvSpPr>
        <p:spPr>
          <a:xfrm>
            <a:off x="10543304" y="4671782"/>
            <a:ext cx="1648696" cy="1289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D5D595-ECEE-44E9-A055-3A11BCB814C7}"/>
              </a:ext>
            </a:extLst>
          </p:cNvPr>
          <p:cNvSpPr/>
          <p:nvPr/>
        </p:nvSpPr>
        <p:spPr>
          <a:xfrm>
            <a:off x="7898859" y="4091870"/>
            <a:ext cx="2548647" cy="2766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ACF0D87-FDF7-4A64-B506-D7B42B324EE7}"/>
              </a:ext>
            </a:extLst>
          </p:cNvPr>
          <p:cNvSpPr txBox="1">
            <a:spLocks/>
          </p:cNvSpPr>
          <p:nvPr/>
        </p:nvSpPr>
        <p:spPr>
          <a:xfrm>
            <a:off x="-639853" y="5341027"/>
            <a:ext cx="9178565" cy="945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설정한 값과 일치하는지 확인해보세요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변경도 가능합니다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842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308238" y="169878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왜 제가 설정한 </a:t>
            </a: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일치하지 않죠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D787B-1F36-4643-A3E2-B2A36EB1E4EB}"/>
              </a:ext>
            </a:extLst>
          </p:cNvPr>
          <p:cNvSpPr/>
          <p:nvPr/>
        </p:nvSpPr>
        <p:spPr>
          <a:xfrm>
            <a:off x="2233431" y="4532259"/>
            <a:ext cx="7725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https://youtaekjung.github.io/2018/04/22/css/CSS-box-model/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7444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877ABD-511E-46EC-9937-EA25883A407C}"/>
              </a:ext>
            </a:extLst>
          </p:cNvPr>
          <p:cNvSpPr txBox="1">
            <a:spLocks/>
          </p:cNvSpPr>
          <p:nvPr/>
        </p:nvSpPr>
        <p:spPr>
          <a:xfrm>
            <a:off x="646389" y="1867372"/>
            <a:ext cx="11104624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Padding, Margin</a:t>
            </a:r>
            <a:r>
              <a:rPr lang="ko-KR" altLang="en-US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 </a:t>
            </a:r>
            <a:r>
              <a:rPr lang="en-US" altLang="ko-KR" sz="7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5CE00-4896-48EA-A64E-637A97738CC2}"/>
              </a:ext>
            </a:extLst>
          </p:cNvPr>
          <p:cNvSpPr/>
          <p:nvPr/>
        </p:nvSpPr>
        <p:spPr>
          <a:xfrm>
            <a:off x="114920" y="3441279"/>
            <a:ext cx="608378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면 한꺼번에 지정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순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면 모두 같을 때 지정</a:t>
            </a:r>
            <a:endParaRPr lang="en-US" altLang="ko-KR" sz="24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</a:t>
            </a:r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지정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31DB94-219D-452E-AB54-B8884F37CA2F}"/>
              </a:ext>
            </a:extLst>
          </p:cNvPr>
          <p:cNvSpPr/>
          <p:nvPr/>
        </p:nvSpPr>
        <p:spPr>
          <a:xfrm>
            <a:off x="7123889" y="33597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B8EF1D-8A94-4DDC-89F7-D07A85064643}"/>
              </a:ext>
            </a:extLst>
          </p:cNvPr>
          <p:cNvSpPr/>
          <p:nvPr/>
        </p:nvSpPr>
        <p:spPr>
          <a:xfrm>
            <a:off x="7123889" y="40876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0A4223-3969-4C71-99DF-FF18BC34AC9A}"/>
              </a:ext>
            </a:extLst>
          </p:cNvPr>
          <p:cNvSpPr/>
          <p:nvPr/>
        </p:nvSpPr>
        <p:spPr>
          <a:xfrm>
            <a:off x="7123889" y="4806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139BE1C-37F2-4CA1-8B33-2F94393C65AC}"/>
              </a:ext>
            </a:extLst>
          </p:cNvPr>
          <p:cNvSpPr/>
          <p:nvPr/>
        </p:nvSpPr>
        <p:spPr>
          <a:xfrm>
            <a:off x="6401844" y="3429000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E3DAB6-2ED4-442E-A9EC-4E4BE07D90C5}"/>
              </a:ext>
            </a:extLst>
          </p:cNvPr>
          <p:cNvSpPr/>
          <p:nvPr/>
        </p:nvSpPr>
        <p:spPr>
          <a:xfrm>
            <a:off x="6401844" y="4181786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C22E58-4FC5-4831-BB31-ED34E889B936}"/>
              </a:ext>
            </a:extLst>
          </p:cNvPr>
          <p:cNvSpPr/>
          <p:nvPr/>
        </p:nvSpPr>
        <p:spPr>
          <a:xfrm>
            <a:off x="6401844" y="491926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050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877ABD-511E-46EC-9937-EA25883A407C}"/>
              </a:ext>
            </a:extLst>
          </p:cNvPr>
          <p:cNvSpPr txBox="1">
            <a:spLocks/>
          </p:cNvSpPr>
          <p:nvPr/>
        </p:nvSpPr>
        <p:spPr>
          <a:xfrm>
            <a:off x="1943820" y="234922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가운데 정렬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50E16-9DE6-426C-BB5E-354028DDB793}"/>
              </a:ext>
            </a:extLst>
          </p:cNvPr>
          <p:cNvSpPr/>
          <p:nvPr/>
        </p:nvSpPr>
        <p:spPr>
          <a:xfrm>
            <a:off x="3954967" y="3626611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3600" dirty="0">
                <a:solidFill>
                  <a:srgbClr val="448C27"/>
                </a:solidFill>
                <a:latin typeface="Consolas" panose="020B0609020204030204" pitchFamily="49" charset="0"/>
              </a:rPr>
              <a:t> auto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79A6BEA-F273-4DC3-8ABF-A17D27D33CF0}"/>
              </a:ext>
            </a:extLst>
          </p:cNvPr>
          <p:cNvSpPr txBox="1">
            <a:spLocks/>
          </p:cNvSpPr>
          <p:nvPr/>
        </p:nvSpPr>
        <p:spPr>
          <a:xfrm>
            <a:off x="995580" y="4668163"/>
            <a:ext cx="9902555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이용하면 브라우저에서 자동으로 값을 지정합니다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위의 코드는 상하 여백이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좌우 여백이 자동으로 지정되어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가운데 정렬이 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1038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405515" y="169878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C7F6CF-1E17-41BB-A659-6B73F1873AA9}"/>
              </a:ext>
            </a:extLst>
          </p:cNvPr>
          <p:cNvSpPr txBox="1">
            <a:spLocks/>
          </p:cNvSpPr>
          <p:nvPr/>
        </p:nvSpPr>
        <p:spPr>
          <a:xfrm>
            <a:off x="916367" y="2059514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혹시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 내용이 잘 이해가 안되시나요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..?</a:t>
            </a:r>
            <a:r>
              <a:rPr lang="en-US" altLang="ko-KR" sz="2800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죄송합니다 꾸벅</a:t>
            </a:r>
            <a:r>
              <a:rPr lang="en-US" altLang="ko-KR" sz="2800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생활코딩을 통해서도 학습해주세요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다양한 학습자료를 접해보는 것은 매우 큰 도움이 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66540D-945B-4905-BA96-EB59C53E874D}"/>
              </a:ext>
            </a:extLst>
          </p:cNvPr>
          <p:cNvSpPr/>
          <p:nvPr/>
        </p:nvSpPr>
        <p:spPr>
          <a:xfrm>
            <a:off x="2874474" y="4718346"/>
            <a:ext cx="7164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https://opentutorials.org/course/2418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FBA1E45-26C2-4380-9B1F-213762A3C593}"/>
              </a:ext>
            </a:extLst>
          </p:cNvPr>
          <p:cNvSpPr txBox="1">
            <a:spLocks/>
          </p:cNvSpPr>
          <p:nvPr/>
        </p:nvSpPr>
        <p:spPr>
          <a:xfrm>
            <a:off x="1047446" y="2997292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생활코딩 </a:t>
            </a: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89572" y="2728629"/>
            <a:ext cx="566667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이용하기 쉽게 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  <a:r>
              <a:rPr lang="ko-KR" altLang="en-US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것은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매우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중요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합니다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17265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" y="4256216"/>
            <a:ext cx="1196502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때는 평화로운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오늘도 회장을 맡고 있는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서모씨는 이번 축제에 </a:t>
            </a:r>
            <a:r>
              <a:rPr lang="ko-KR" altLang="en-US" sz="4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디닷컴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주점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열려고 합니다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!). </a:t>
            </a: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그리고 여러분께 </a:t>
            </a:r>
            <a:r>
              <a:rPr lang="ko-KR" altLang="en-US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고오급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기술을 이용해서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주점 메뉴판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제작해줄 것을 부탁했습니다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여러분이 우리 회장님을 도와주세요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AB9395-CD89-4F3F-9825-5F3F242D3C0B}"/>
              </a:ext>
            </a:extLst>
          </p:cNvPr>
          <p:cNvSpPr txBox="1">
            <a:spLocks/>
          </p:cNvSpPr>
          <p:nvPr/>
        </p:nvSpPr>
        <p:spPr>
          <a:xfrm>
            <a:off x="4140377" y="5599355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배우지 않은 내용들도 적극 활용하세요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DA8E87-F34A-4972-B5E1-EDD52C62FD6C}"/>
              </a:ext>
            </a:extLst>
          </p:cNvPr>
          <p:cNvSpPr txBox="1">
            <a:spLocks/>
          </p:cNvSpPr>
          <p:nvPr/>
        </p:nvSpPr>
        <p:spPr>
          <a:xfrm>
            <a:off x="4001832" y="6139620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아직 회장님과 협의되지 않은 내용입니다</a:t>
            </a:r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2400" strike="sngStrike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설명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95F590-B666-4BDF-9A14-A6F73ADDAC45}"/>
              </a:ext>
            </a:extLst>
          </p:cNvPr>
          <p:cNvSpPr txBox="1">
            <a:spLocks/>
          </p:cNvSpPr>
          <p:nvPr/>
        </p:nvSpPr>
        <p:spPr>
          <a:xfrm>
            <a:off x="630477" y="4856320"/>
            <a:ext cx="10344891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주점 메뉴판은 크게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메뉴 페이지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메뉴 페이지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이루어져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32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메뉴 페이지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메뉴들의 이름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</a:t>
            </a:r>
            <a:r>
              <a:rPr lang="ko-KR" altLang="en-US" sz="32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36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메뉴들을 클릭하면</a:t>
            </a: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메뉴의 상세 메뉴 페이지로 이동합니다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메뉴 페이지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메뉴의 사진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상세설명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주문하기 버튼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뒤로가기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버튼 </a:t>
            </a:r>
            <a:r>
              <a:rPr lang="ko-KR" altLang="en-US" sz="3200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뒤로가기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버튼을 누르면 다시 메인 메뉴 페이지로 이동합니다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하기 버튼은 기능이 없어도 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!)</a:t>
            </a:r>
          </a:p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2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설명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95F590-B666-4BDF-9A14-A6F73ADDAC45}"/>
              </a:ext>
            </a:extLst>
          </p:cNvPr>
          <p:cNvSpPr txBox="1">
            <a:spLocks/>
          </p:cNvSpPr>
          <p:nvPr/>
        </p:nvSpPr>
        <p:spPr>
          <a:xfrm>
            <a:off x="294499" y="3638807"/>
            <a:ext cx="11897501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이외 언급하지 않은 사항은 모두 자유입니다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혹시 추가하고 싶은 기능이 있다면 마음껏 추가해주세요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  <a:p>
            <a:pPr>
              <a:lnSpc>
                <a:spcPct val="10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기발하고 멋진 아이디어를 </a:t>
            </a:r>
            <a:r>
              <a:rPr lang="ko-KR" altLang="en-US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뽐내주세요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495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502764" y="4041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Example!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4679685" cy="22053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C8ED0C-BC1E-4AAC-AF70-90046A7DF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3" t="12482" r="14467" b="4964"/>
          <a:stretch/>
        </p:blipFill>
        <p:spPr>
          <a:xfrm>
            <a:off x="295044" y="1921254"/>
            <a:ext cx="5507879" cy="37668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9907B3-6447-456A-8DAA-C6C42EC307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20" t="12057" r="15106" b="7659"/>
          <a:stretch/>
        </p:blipFill>
        <p:spPr>
          <a:xfrm>
            <a:off x="6218643" y="1921254"/>
            <a:ext cx="5836615" cy="376684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D129D10-AE60-4911-9619-FE53984C8E06}"/>
              </a:ext>
            </a:extLst>
          </p:cNvPr>
          <p:cNvSpPr txBox="1">
            <a:spLocks/>
          </p:cNvSpPr>
          <p:nvPr/>
        </p:nvSpPr>
        <p:spPr>
          <a:xfrm>
            <a:off x="980698" y="5128794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홈페이지에서도 확인할 수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075657-708B-4868-8138-A6D35A69DA15}"/>
              </a:ext>
            </a:extLst>
          </p:cNvPr>
          <p:cNvSpPr/>
          <p:nvPr/>
        </p:nvSpPr>
        <p:spPr>
          <a:xfrm>
            <a:off x="4237158" y="629612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5"/>
              </a:rPr>
              <a:t>https://facerain.github.io/</a:t>
            </a:r>
            <a:endParaRPr lang="ko-KR" altLang="en-US" sz="2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6B1C20A-D41D-4AE2-98C8-2743FC3419BD}"/>
              </a:ext>
            </a:extLst>
          </p:cNvPr>
          <p:cNvSpPr/>
          <p:nvPr/>
        </p:nvSpPr>
        <p:spPr>
          <a:xfrm>
            <a:off x="5864244" y="3804677"/>
            <a:ext cx="293077" cy="437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20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제출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0196" y="4177146"/>
            <a:ext cx="101116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“2019_Summer_Web_Study”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작업한 파일들을 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“2.Menu”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폴더로 모아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Front-End-Assignment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B23B960-17C4-4B6D-9C47-E741DC645E78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05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89531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4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심화적인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개념들인</a:t>
            </a:r>
            <a:endParaRPr lang="en-US" altLang="ko-KR" sz="4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Displaying, Positioning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배웁니다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82878" y="2542016"/>
            <a:ext cx="4357283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이번 시간에는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구성하는 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배웁니다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05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Box model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2505</Words>
  <Application>Microsoft Office PowerPoint</Application>
  <PresentationFormat>와이드스크린</PresentationFormat>
  <Paragraphs>534</Paragraphs>
  <Slides>76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7" baseType="lpstr">
      <vt:lpstr>나눔스퀘어</vt:lpstr>
      <vt:lpstr>a옛날목욕탕B</vt:lpstr>
      <vt:lpstr>나눔스퀘어 Bold</vt:lpstr>
      <vt:lpstr>나눔손글씨 펜</vt:lpstr>
      <vt:lpstr>나눔고딕 ExtraBold</vt:lpstr>
      <vt:lpstr>Consolas</vt:lpstr>
      <vt:lpstr>메이플스토리</vt:lpstr>
      <vt:lpstr>맑은 고딕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61</cp:revision>
  <dcterms:created xsi:type="dcterms:W3CDTF">2019-06-24T04:53:26Z</dcterms:created>
  <dcterms:modified xsi:type="dcterms:W3CDTF">2019-07-11T09:55:03Z</dcterms:modified>
</cp:coreProperties>
</file>