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61" r:id="rId7"/>
    <p:sldId id="267" r:id="rId8"/>
    <p:sldId id="268" r:id="rId9"/>
    <p:sldId id="273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5eo1ab/pandas-%EC%93%B0%EB%8A%94-%EC%9D%B4%EC%9C%A0-9063a90b0bd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school.net/view-notebook/ee0a5679dd574b94b55193690992f85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297872" y="2193086"/>
            <a:ext cx="62387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02</a:t>
            </a:r>
          </a:p>
          <a:p>
            <a:pPr algn="ctr"/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PANDAS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18311" y="2842301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판다스가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뭐죠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686717" y="2316498"/>
            <a:ext cx="66251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패키지 불러오기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Series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DataFrame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검색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색인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NaN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재색인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reindex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DataFrame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row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column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삭제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iloc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산술 연산과 데이터 정렬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유니버설 함수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Pandas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통계 메서드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(sum,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max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Pandas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로드와 저장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4567519" y="10221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CheckList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790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E7FF2-9930-4C3A-BE5A-BA5D4B8A9081}"/>
              </a:ext>
            </a:extLst>
          </p:cNvPr>
          <p:cNvSpPr txBox="1"/>
          <p:nvPr/>
        </p:nvSpPr>
        <p:spPr>
          <a:xfrm rot="16200000">
            <a:off x="7514359" y="946700"/>
            <a:ext cx="75829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CONTENT</a:t>
            </a:r>
            <a:endParaRPr lang="ko-KR" altLang="en-US" sz="8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14587-9CA4-4296-8618-7E82C5559530}"/>
              </a:ext>
            </a:extLst>
          </p:cNvPr>
          <p:cNvSpPr/>
          <p:nvPr/>
        </p:nvSpPr>
        <p:spPr>
          <a:xfrm>
            <a:off x="3459133" y="606882"/>
            <a:ext cx="5273734" cy="564423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3A52D-F433-4E5D-BD8E-1C39BE07C6C6}"/>
              </a:ext>
            </a:extLst>
          </p:cNvPr>
          <p:cNvSpPr txBox="1"/>
          <p:nvPr/>
        </p:nvSpPr>
        <p:spPr>
          <a:xfrm>
            <a:off x="4082157" y="838978"/>
            <a:ext cx="6325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이번에 배울 것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05716-1DA6-4DF1-B880-CA072F7F9BCF}"/>
              </a:ext>
            </a:extLst>
          </p:cNvPr>
          <p:cNvSpPr txBox="1"/>
          <p:nvPr/>
        </p:nvSpPr>
        <p:spPr>
          <a:xfrm>
            <a:off x="4397972" y="2567806"/>
            <a:ext cx="632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Pandas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는 왜 쓸까요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36CE7-2A7C-4440-85F0-811FDC036802}"/>
              </a:ext>
            </a:extLst>
          </p:cNvPr>
          <p:cNvSpPr txBox="1"/>
          <p:nvPr/>
        </p:nvSpPr>
        <p:spPr>
          <a:xfrm>
            <a:off x="4505970" y="3968291"/>
            <a:ext cx="632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Pandas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기초 사용법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5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79667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933008" y="3044279"/>
            <a:ext cx="6325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Pandas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는 왜 쓸까요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3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765310" y="1829147"/>
            <a:ext cx="11603787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앞서 배운 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유사하게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파이썬에서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데이터 저장 및 처리를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쉽고 빠르게 할 수 있는 파이썬 패키지 입니다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시계열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(Series)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이나 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(Table)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구성하고 처리하는데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유용합니다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마치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Excel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파이썬으로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사용한다고 생각하시면 됩니다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7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A179B-85AC-46AE-8A30-6CE39A0344CD}"/>
              </a:ext>
            </a:extLst>
          </p:cNvPr>
          <p:cNvSpPr txBox="1"/>
          <p:nvPr/>
        </p:nvSpPr>
        <p:spPr>
          <a:xfrm>
            <a:off x="2668894" y="2124525"/>
            <a:ext cx="680814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“Pandas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쓰는 이유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 algn="ctr"/>
            <a:r>
              <a:rPr lang="en-US" altLang="ko-KR" sz="14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단일 산술 배열 데이터를 다룬다면</a:t>
            </a:r>
            <a:endParaRPr lang="en-US" altLang="ko-KR" sz="14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표 형식이나 다양한 형태의 데이터를 다루는데 특화되어 있습니다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D0F42-A895-4BAD-B47A-37E2D1801BA3}"/>
              </a:ext>
            </a:extLst>
          </p:cNvPr>
          <p:cNvSpPr txBox="1"/>
          <p:nvPr/>
        </p:nvSpPr>
        <p:spPr>
          <a:xfrm>
            <a:off x="3048000" y="39922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https://medium.com/@5eo1ab/pandas-%EC%93%B0%EB%8A%94-%EC%9D%B4%EC%9C%A0-9063a90b0bd5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909975" y="3044279"/>
            <a:ext cx="6325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Pandas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AFA2-BEFC-4A01-91B3-A38458A957F9}"/>
              </a:ext>
            </a:extLst>
          </p:cNvPr>
          <p:cNvSpPr txBox="1"/>
          <p:nvPr/>
        </p:nvSpPr>
        <p:spPr>
          <a:xfrm>
            <a:off x="3048000" y="40659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유사하므로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크게 어려울 것 없습니다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06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633441" y="2651468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패키지의 소개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760998"/>
            <a:ext cx="730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https://datascienceschool.net/view-notebook/ee0a5679dd574b94b55193690992f850/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7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5719" y="2631525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 10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 완성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524077"/>
            <a:ext cx="7302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https://numpy.org/doc/stable/reference/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1985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3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5719" y="2631525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524077"/>
            <a:ext cx="7302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hlinkClick r:id="rId2"/>
              </a:rPr>
              <a:t>https://pandas.pydata.org/pandas-docs/stable/index.html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1985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252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22</cp:revision>
  <dcterms:created xsi:type="dcterms:W3CDTF">2020-07-07T07:29:00Z</dcterms:created>
  <dcterms:modified xsi:type="dcterms:W3CDTF">2020-07-16T08:05:58Z</dcterms:modified>
</cp:coreProperties>
</file>