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6" r:id="rId6"/>
    <p:sldId id="259" r:id="rId7"/>
    <p:sldId id="260" r:id="rId8"/>
    <p:sldId id="265" r:id="rId9"/>
    <p:sldId id="261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acko.tistory.com/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aewan.kim/post/numpy_cheat_she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5eo1ab/numpy-%EC%93%B0%EB%8A%94-%EC%9D%B4%EC%9C%A0-37895f4fdc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297872" y="2193086"/>
            <a:ext cx="62387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01</a:t>
            </a:r>
          </a:p>
          <a:p>
            <a:pPr algn="ctr"/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18311" y="2842301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넘파이가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뭐죠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4506674" y="2631525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기본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760998"/>
            <a:ext cx="7302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https://sacko.tistory.com/8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7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633441" y="2747449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Cheat Sheet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760998"/>
            <a:ext cx="7302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http://taewan.kim/post/numpy_cheat_sheet/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77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5719" y="2631525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ADA-9D83-468D-AF6D-6DA18FA95D93}"/>
              </a:ext>
            </a:extLst>
          </p:cNvPr>
          <p:cNvSpPr txBox="1"/>
          <p:nvPr/>
        </p:nvSpPr>
        <p:spPr>
          <a:xfrm>
            <a:off x="2444548" y="3760998"/>
            <a:ext cx="7302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https://numpy.org/doc/stable/reference/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3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686717" y="2316498"/>
            <a:ext cx="66251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패키지 불러오기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Ndarray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생성하기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 산술 연산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 색인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슬라이싱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배열 축 변경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 유니버설 함수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제곱근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더하기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반올림 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배열 통계 메서드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표준편차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 난수 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 파일 입력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4567519" y="10221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CheckList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790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E7FF2-9930-4C3A-BE5A-BA5D4B8A9081}"/>
              </a:ext>
            </a:extLst>
          </p:cNvPr>
          <p:cNvSpPr txBox="1"/>
          <p:nvPr/>
        </p:nvSpPr>
        <p:spPr>
          <a:xfrm rot="16200000">
            <a:off x="7514359" y="946700"/>
            <a:ext cx="75829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CONTENT</a:t>
            </a:r>
            <a:endParaRPr lang="ko-KR" altLang="en-US" sz="8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14587-9CA4-4296-8618-7E82C5559530}"/>
              </a:ext>
            </a:extLst>
          </p:cNvPr>
          <p:cNvSpPr/>
          <p:nvPr/>
        </p:nvSpPr>
        <p:spPr>
          <a:xfrm>
            <a:off x="3459133" y="606882"/>
            <a:ext cx="5273734" cy="564423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3A52D-F433-4E5D-BD8E-1C39BE07C6C6}"/>
              </a:ext>
            </a:extLst>
          </p:cNvPr>
          <p:cNvSpPr txBox="1"/>
          <p:nvPr/>
        </p:nvSpPr>
        <p:spPr>
          <a:xfrm>
            <a:off x="4082157" y="838978"/>
            <a:ext cx="6325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이번에 배울 것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05716-1DA6-4DF1-B880-CA072F7F9BCF}"/>
              </a:ext>
            </a:extLst>
          </p:cNvPr>
          <p:cNvSpPr txBox="1"/>
          <p:nvPr/>
        </p:nvSpPr>
        <p:spPr>
          <a:xfrm>
            <a:off x="4397972" y="2567806"/>
            <a:ext cx="632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는 왜 쓸까요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36CE7-2A7C-4440-85F0-811FDC036802}"/>
              </a:ext>
            </a:extLst>
          </p:cNvPr>
          <p:cNvSpPr txBox="1"/>
          <p:nvPr/>
        </p:nvSpPr>
        <p:spPr>
          <a:xfrm>
            <a:off x="4505970" y="3968291"/>
            <a:ext cx="632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기초 사용법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5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909975" y="3044279"/>
            <a:ext cx="6325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는 왜 쓸까요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3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3138055" y="198366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단원 개요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본격적으로 데이터를 분석하기 전에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검색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조작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저장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 자유롭게 다룰 줄 알아야합니다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이를 위한 파이썬 패키지인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pandas,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대해서 알아봅니다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22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765310" y="1829147"/>
            <a:ext cx="1160378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이전에 우리는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파이썬에서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제공하는 여러 자료형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(List,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Dictionary)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사용하여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저장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처리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하였습니다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이들은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대규모 수학 연산을 하는데 있어서 </a:t>
            </a:r>
            <a:endParaRPr lang="en-US" altLang="ko-KR" sz="28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성능과 연산 속도 문제로 적합하지 않습니다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이를 해결하기 위해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패키지 중 하나인 </a:t>
            </a:r>
            <a:r>
              <a:rPr lang="en-US" altLang="ko-KR" sz="4000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사용합니다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73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699048" y="2372487"/>
            <a:ext cx="1160378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</a:t>
            </a:r>
            <a:r>
              <a:rPr lang="en-US" altLang="ko-KR" sz="66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란 </a:t>
            </a:r>
            <a:r>
              <a:rPr lang="ko-KR" altLang="en-US" sz="4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분석을 포함한 </a:t>
            </a:r>
            <a:endParaRPr lang="en-US" altLang="ko-KR" sz="4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수학</a:t>
            </a:r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과학 연산을 위한 </a:t>
            </a:r>
            <a:endParaRPr lang="en-US" altLang="ko-KR" sz="4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기본 패키지입니다</a:t>
            </a:r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3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3533689" y="1281161"/>
            <a:ext cx="10332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사용하면</a:t>
            </a:r>
            <a:endParaRPr lang="en-US" altLang="ko-KR" sz="4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대용량 데이터 배열을</a:t>
            </a:r>
            <a:endParaRPr lang="en-US" altLang="ko-KR" sz="44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빠르고 쉽게</a:t>
            </a:r>
            <a:endParaRPr lang="en-US" altLang="ko-KR" sz="4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처리할 수 있습니다</a:t>
            </a:r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#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리스트와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속도 차이는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30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이상이라 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ko-KR" alt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E5DB5-8EEA-423C-BBED-5E34F81E9647}"/>
              </a:ext>
            </a:extLst>
          </p:cNvPr>
          <p:cNvSpPr txBox="1"/>
          <p:nvPr/>
        </p:nvSpPr>
        <p:spPr>
          <a:xfrm>
            <a:off x="1273580" y="4574370"/>
            <a:ext cx="9445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=&gt;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데이터 과학을 하려면 </a:t>
            </a:r>
            <a:r>
              <a:rPr lang="en-US" altLang="ko-KR" sz="24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필수입니다</a:t>
            </a:r>
            <a:r>
              <a:rPr lang="en-US" altLang="ko-KR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2150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890A1-4268-4C77-A8B4-D0A9EF9DF7F9}"/>
              </a:ext>
            </a:extLst>
          </p:cNvPr>
          <p:cNvSpPr txBox="1"/>
          <p:nvPr/>
        </p:nvSpPr>
        <p:spPr>
          <a:xfrm>
            <a:off x="3438939" y="34207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https://medium.com/@5eo1ab/numpy-%EC%93%B0%EB%8A%94-%EC%9D%B4%EC%9C%A0-37895f4fdc03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2124525"/>
            <a:ext cx="680814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en-US" altLang="ko-KR" sz="32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쓰는 이유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 algn="ctr"/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같은 타입을 가지는 요소로 이루어진 다차원 배열</a:t>
            </a:r>
            <a:r>
              <a:rPr lang="ko-KR" altLang="en-US" sz="1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연산에 최적화된 패키지</a:t>
            </a:r>
            <a:endParaRPr lang="en-US" altLang="ko-KR" sz="1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seaborn, pandas</a:t>
            </a:r>
            <a:r>
              <a:rPr lang="ko-KR" altLang="en-US" sz="14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등 다른 파이썬 패키지에서 기본 자료형으로 사용</a:t>
            </a:r>
            <a:endParaRPr lang="en-US" altLang="ko-KR" sz="1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4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16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909975" y="3044279"/>
            <a:ext cx="6325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Numpy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AFA2-BEFC-4A01-91B3-A38458A957F9}"/>
              </a:ext>
            </a:extLst>
          </p:cNvPr>
          <p:cNvSpPr txBox="1"/>
          <p:nvPr/>
        </p:nvSpPr>
        <p:spPr>
          <a:xfrm>
            <a:off x="3048000" y="40659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리스트 자료형과 사용법이 유사하므로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크게 어려울 것 없습니다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06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343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18</cp:revision>
  <dcterms:created xsi:type="dcterms:W3CDTF">2020-07-07T07:29:00Z</dcterms:created>
  <dcterms:modified xsi:type="dcterms:W3CDTF">2020-07-16T08:03:46Z</dcterms:modified>
</cp:coreProperties>
</file>