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1" r:id="rId3"/>
    <p:sldId id="293" r:id="rId4"/>
    <p:sldId id="323" r:id="rId5"/>
    <p:sldId id="324" r:id="rId6"/>
    <p:sldId id="326" r:id="rId7"/>
    <p:sldId id="329" r:id="rId8"/>
    <p:sldId id="328" r:id="rId9"/>
    <p:sldId id="330" r:id="rId10"/>
    <p:sldId id="327" r:id="rId11"/>
    <p:sldId id="33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E21A-6EC1-49E3-AD5B-838B6E8F926A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2F41-51F7-4B6A-80D2-C81B98E6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92F41-51F7-4B6A-80D2-C81B98E65C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8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C5B0-357A-4B32-8315-64E9ED11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7C160-8D7F-4FB7-A610-ECC12CF8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27D4B-3B63-4797-AF07-86EA18BF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A77CE-D27E-4994-A303-3D03072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7AD2-C4D2-4BF1-BADE-6AE8C88C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81D2-7EA4-4E08-AC24-04E78276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FA86A-9254-4942-8867-A152863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8E5-CDD9-4600-8C65-4DCF1406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5C3E-E4BC-44EE-A241-B1167758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81F3-31CF-4D24-A069-5D580703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F8CE0-AAA6-480E-B994-6BA9EB1B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B2807-7169-4E4D-951D-CBAFE4780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EBBA4-41B7-49CD-87F7-A7784F9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B8BA-D9A8-4507-8DBE-9A44D02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E4E35-91C0-4091-9064-07637BC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EFD8-E6F0-4B53-814F-3D50278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6B527-2000-4D2F-8CCF-8D81E21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101F-8F3C-49C9-B503-331AFC2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42B7-E5E1-4DB9-895B-843ADD7C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40B9-D869-47DF-B09A-AC2007CB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09C3-AF69-4551-B8BC-EB250A92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2F001-637E-45B9-BBFC-96255372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436E-3453-43C3-9183-94255B04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A72D4-72E2-4C45-B968-C7EB28C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F0BE0-AF23-4AC0-A647-B05539C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2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928F-4EFF-430C-A5CB-43A2E76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20331-3EBB-4695-B628-E743B3B0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6BD63-6278-477C-A0B5-3F2DE840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BC0DB-8F23-4EDC-AF37-037885DB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B81BC-15D2-49A5-AF76-131377B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753A3-B99B-418A-AEB8-6DFFC106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73DF-1DFB-4A70-9F69-B9EE3EB5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8328-0F84-4729-BC51-2F7BA7AE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19806-12CB-4404-8066-33635F4A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6DC6B-F639-432B-B369-6A1A19A4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FB22A-5B15-4BF0-A539-DACFCE7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67965-31B9-4CAF-A200-66AEEF8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FE33-E026-4D83-9F5A-EB30A234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EBC5D-116D-4B72-ADF3-4ACC0834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556-CBEF-4E94-821B-9ECE930E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D4526-03D6-42D7-A079-F321F586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B5F64-99E2-4E5B-83C1-31C08C89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9C339-3509-4F73-8B97-057CE8D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93862-1C06-4E0D-839D-D3CB6C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E1126B-0E9D-452C-B68E-0CD56A23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023E-C1FD-459F-BD98-4EFB105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C47A6-FFED-4AA1-913E-D49375B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254E-5E36-465C-A5A9-1AA65DC6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9C5F9-CB28-4B69-BB44-20623357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266ED-79CB-431B-A4DC-5D4C235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3FBE4-98DA-4B7D-A53A-7FB3963B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79322-7243-4FE1-B7D6-8E9AA03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4DC5C-0A7D-41B4-9A3C-43048B5E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F808-389A-4A7B-9019-82EFE390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16629-8875-423A-B6FE-A2B3833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B07-E832-42CD-9AD2-C5AEB8B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7A182-6855-48D3-B438-72C272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7B581-BF25-4BDD-AB46-32EA251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5002C-6D9E-4425-ACD2-E3D896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9FB52-7A83-4F74-A00F-46260E25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1A0E3-6632-4DD8-B498-6EFBE3F3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D9BD-C196-4A74-8A4C-B3A0F97DF35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829D8-36AE-4F0E-ACED-723F46EA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E528-ABBE-4674-A2D3-EA6353A4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F860-8BB3-483A-B568-25FAD6100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om-KHU/2020-DataScience-Stud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co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minwoo/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nium.github.io/kaggle-tip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22DCE0-6E9B-4F1A-9F4E-2B8B436B54BC}"/>
              </a:ext>
            </a:extLst>
          </p:cNvPr>
          <p:cNvSpPr txBox="1"/>
          <p:nvPr/>
        </p:nvSpPr>
        <p:spPr>
          <a:xfrm rot="16200000">
            <a:off x="7354621" y="2274838"/>
            <a:ext cx="6980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D.COM </a:t>
            </a:r>
          </a:p>
          <a:p>
            <a:pPr algn="r"/>
            <a:r>
              <a:rPr lang="en-US" altLang="ko-KR" sz="7200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DATA-SCIENCE</a:t>
            </a:r>
            <a:endParaRPr lang="ko-KR" altLang="en-US" sz="7200" b="1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EEF0-19E5-4BEB-97AB-71675828323E}"/>
              </a:ext>
            </a:extLst>
          </p:cNvPr>
          <p:cNvSpPr txBox="1"/>
          <p:nvPr/>
        </p:nvSpPr>
        <p:spPr>
          <a:xfrm>
            <a:off x="600594" y="6062689"/>
            <a:ext cx="6238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2020 Ver.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8BBEC6-160F-4FCD-AEC5-DF7379653519}"/>
              </a:ext>
            </a:extLst>
          </p:cNvPr>
          <p:cNvSpPr/>
          <p:nvPr/>
        </p:nvSpPr>
        <p:spPr>
          <a:xfrm>
            <a:off x="1236518" y="1897332"/>
            <a:ext cx="7298574" cy="219194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24A0E-3224-4175-A741-6C6F697D5709}"/>
              </a:ext>
            </a:extLst>
          </p:cNvPr>
          <p:cNvSpPr txBox="1"/>
          <p:nvPr/>
        </p:nvSpPr>
        <p:spPr>
          <a:xfrm>
            <a:off x="304800" y="2331585"/>
            <a:ext cx="6238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Chapter 06</a:t>
            </a:r>
          </a:p>
          <a:p>
            <a:pPr algn="ctr"/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Kaggle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9500-DADE-43D4-91DF-0D4AD34862CC}"/>
              </a:ext>
            </a:extLst>
          </p:cNvPr>
          <p:cNvSpPr txBox="1"/>
          <p:nvPr/>
        </p:nvSpPr>
        <p:spPr>
          <a:xfrm>
            <a:off x="5332165" y="2620628"/>
            <a:ext cx="67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6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캐글을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 시작해보자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F379-85F1-479B-A135-0063A58D8774}"/>
              </a:ext>
            </a:extLst>
          </p:cNvPr>
          <p:cNvSpPr txBox="1"/>
          <p:nvPr/>
        </p:nvSpPr>
        <p:spPr>
          <a:xfrm>
            <a:off x="1719123" y="1866780"/>
            <a:ext cx="87076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</a:t>
            </a:r>
          </a:p>
          <a:p>
            <a:pPr algn="ctr"/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어떤 대회 문제들을 풀어보는게 좋나요</a:t>
            </a:r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 스터디 커리큘럼에 종류별로 정리 되어있습니다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E2C00-5F19-4803-876E-6E6BDAB9D6D5}"/>
              </a:ext>
            </a:extLst>
          </p:cNvPr>
          <p:cNvSpPr txBox="1"/>
          <p:nvPr/>
        </p:nvSpPr>
        <p:spPr>
          <a:xfrm>
            <a:off x="3048537" y="416729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https://github.com/Dcom-KHU/2020-DataScience-Study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44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F379-85F1-479B-A135-0063A58D8774}"/>
              </a:ext>
            </a:extLst>
          </p:cNvPr>
          <p:cNvSpPr txBox="1"/>
          <p:nvPr/>
        </p:nvSpPr>
        <p:spPr>
          <a:xfrm>
            <a:off x="1719123" y="2143441"/>
            <a:ext cx="87076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Week 5 Practice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구체적으로 어떻게 진행할지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알아봅시다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3200" b="1" i="0" u="sng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Titanic Machine Learning from Disaster</a:t>
            </a:r>
            <a:endParaRPr lang="en-US" altLang="ko-KR" sz="2400" b="1" i="0" u="sng" dirty="0">
              <a:solidFill>
                <a:schemeClr val="bg2">
                  <a:lumMod val="25000"/>
                </a:schemeClr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8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경험은 지식의 어머니이다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Experience is the mother of knowledge.</a:t>
            </a: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Nicholas Breton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9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이번시간에 다루는 내용은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32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en-US" altLang="ko-KR" sz="32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(Kaggle)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지금까지 배운 내용을 활용하여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과학 문제를 해결해 봅시다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2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19123" y="2305615"/>
            <a:ext cx="87076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공부에 백준이 있다면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과학 공부에는 </a:t>
            </a:r>
            <a:r>
              <a:rPr lang="ko-KR" altLang="en-US" sz="28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캐글이</a:t>
            </a:r>
            <a:r>
              <a:rPr lang="ko-KR" altLang="en-US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있습니다</a:t>
            </a:r>
            <a:r>
              <a:rPr lang="en-US" altLang="ko-KR" sz="28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0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 세계 사람들이 참여하는 데이터 과학 경진대회 플랫폼으로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양질의 문제와 코드들이 많습니다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000" b="1" u="sng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캐글은</a:t>
            </a:r>
            <a:r>
              <a:rPr lang="ko-KR" altLang="en-US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실전 데이터 사이언스 연습하기에 매우 좋은 환경입니다</a:t>
            </a:r>
            <a:r>
              <a:rPr lang="en-US" altLang="ko-KR" sz="2000" b="1" u="sng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2000" b="1" u="sng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06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19123" y="2305615"/>
            <a:ext cx="87076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Q.</a:t>
            </a:r>
          </a:p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경진대회인데 전문가들만 참여할 수 있는 것 아닌가요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A.</a:t>
            </a: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물론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아직 우수한 성적으로 대회 상금을 노리기는 힘들 수 있습니다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순위권의 사람들이 자신이 작성한 코드를 공유합니다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이것을 보고 배우며 실력을 기를 수 있어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참여를 추천합니다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7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3616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1951446"/>
            <a:ext cx="870768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국내판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Kaggle</a:t>
            </a:r>
          </a:p>
          <a:p>
            <a:pPr algn="ctr"/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DACON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있습니다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상시로 국내 대회도 개최하니</a:t>
            </a:r>
            <a:endParaRPr lang="en-US" altLang="ko-KR" sz="28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한번 둘러보세요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ctr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3518F-942F-4129-AFE6-0D89912075A0}"/>
              </a:ext>
            </a:extLst>
          </p:cNvPr>
          <p:cNvSpPr txBox="1"/>
          <p:nvPr/>
        </p:nvSpPr>
        <p:spPr>
          <a:xfrm>
            <a:off x="3025504" y="4075104"/>
            <a:ext cx="609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hlinkClick r:id="rId2"/>
              </a:rPr>
              <a:t>https://dacon.io/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595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33616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19123" y="2305615"/>
            <a:ext cx="8707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Kaggle </a:t>
            </a: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시작하기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EDCBC-40A7-4EDA-8F5F-285A6A85EA56}"/>
              </a:ext>
            </a:extLst>
          </p:cNvPr>
          <p:cNvSpPr txBox="1"/>
          <p:nvPr/>
        </p:nvSpPr>
        <p:spPr>
          <a:xfrm>
            <a:off x="3047464" y="324433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https://brunch.co.kr/@minwoo/19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29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초보자를 위한 </a:t>
            </a:r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 팁</a:t>
            </a:r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40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48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12974-267C-4606-A13C-8500B490226D}"/>
              </a:ext>
            </a:extLst>
          </p:cNvPr>
          <p:cNvSpPr txBox="1"/>
          <p:nvPr/>
        </p:nvSpPr>
        <p:spPr>
          <a:xfrm>
            <a:off x="3048536" y="381100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https://subinium.github.io/kaggle-tips/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0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2500-24F3-4F0E-AD71-5EFD93199504}"/>
              </a:ext>
            </a:extLst>
          </p:cNvPr>
          <p:cNvSpPr/>
          <p:nvPr/>
        </p:nvSpPr>
        <p:spPr>
          <a:xfrm>
            <a:off x="308610" y="365813"/>
            <a:ext cx="11528714" cy="610980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0342-B507-4E3E-9361-659A4F697005}"/>
              </a:ext>
            </a:extLst>
          </p:cNvPr>
          <p:cNvSpPr txBox="1"/>
          <p:nvPr/>
        </p:nvSpPr>
        <p:spPr>
          <a:xfrm>
            <a:off x="1742156" y="2536448"/>
            <a:ext cx="870768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이번 시간부터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함께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유명한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캐글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대회 문제들을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풀어봅니다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/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218</Words>
  <Application>Microsoft Office PowerPoint</Application>
  <PresentationFormat>와이드스크린</PresentationFormat>
  <Paragraphs>51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-apple-system</vt:lpstr>
      <vt:lpstr>a옛날사진관5</vt:lpstr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송용우</dc:creator>
  <cp:lastModifiedBy>송용우</cp:lastModifiedBy>
  <cp:revision>127</cp:revision>
  <dcterms:created xsi:type="dcterms:W3CDTF">2020-07-07T07:29:00Z</dcterms:created>
  <dcterms:modified xsi:type="dcterms:W3CDTF">2020-08-21T14:59:17Z</dcterms:modified>
</cp:coreProperties>
</file>